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A53B4-53CD-48BB-8EB9-8BBCFD8C3286}" v="8" dt="2025-06-15T16:41:20.587"/>
    <p1510:client id="{3922F455-C226-4A85-BC72-3F2CBA7A9AB2}" v="1" dt="2025-06-15T16:32:06.551"/>
    <p1510:client id="{4753A4F9-F23B-4B0E-BB35-CFFD286A48B5}" v="9" dt="2025-06-15T16:31:07.771"/>
    <p1510:client id="{5A78BF64-603F-2CF5-E453-C670DD577804}" v="1360" dt="2025-06-14T11:39:40.130"/>
    <p1510:client id="{6C231495-7AEB-44A8-9DD0-65AD02D14CBE}" v="731" dt="2025-06-14T11:43:35.788"/>
    <p1510:client id="{755A9489-CDAF-3250-5395-71098D5C41F4}" v="124" dt="2025-06-14T11:10:42.102"/>
    <p1510:client id="{8029E341-C8F8-8989-8AAE-F0E1732B5D89}" v="417" dt="2025-06-14T11:09:26.369"/>
    <p1510:client id="{B94049BB-CCC1-044F-6ADC-7C672DFCFA14}" v="5" dt="2025-06-15T16:48:28.489"/>
    <p1510:client id="{EECD65C0-E9F7-4AC2-A130-FBE5BFFEF5E2}" v="2" dt="2025-06-16T11:01:4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ChNK-7XW1w?start=20&amp;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Wolke, Himmel, Bild, Kunst enthält.&#10;&#10;KI-generierte Inhalte können fehlerhaft sein.">
            <a:extLst>
              <a:ext uri="{FF2B5EF4-FFF2-40B4-BE49-F238E27FC236}">
                <a16:creationId xmlns:a16="http://schemas.microsoft.com/office/drawing/2014/main" id="{8801F76C-8A31-31D1-7EE0-9709FF6A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417" y="-2484"/>
            <a:ext cx="12200834" cy="6862968"/>
          </a:xfrm>
          <a:prstGeom prst="rect">
            <a:avLst/>
          </a:prstGeom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CA7FFF5-A250-5B80-2747-D77D608B148C}"/>
              </a:ext>
            </a:extLst>
          </p:cNvPr>
          <p:cNvSpPr/>
          <p:nvPr/>
        </p:nvSpPr>
        <p:spPr>
          <a:xfrm>
            <a:off x="1258956" y="1976782"/>
            <a:ext cx="9674087" cy="2650433"/>
          </a:xfrm>
          <a:prstGeom prst="roundRect">
            <a:avLst/>
          </a:prstGeom>
          <a:solidFill>
            <a:srgbClr val="FFFFFF">
              <a:alpha val="4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u="sng">
                <a:latin typeface="HGGothicE"/>
                <a:ea typeface="+mj-lt"/>
                <a:cs typeface="+mj-lt"/>
              </a:rPr>
              <a:t>Jump and Run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Von: Christoph </a:t>
            </a:r>
            <a:r>
              <a:rPr lang="de-DE" err="1"/>
              <a:t>Seiring</a:t>
            </a:r>
            <a:r>
              <a:rPr lang="de-DE"/>
              <a:t>, Don Kirpal, Lukas </a:t>
            </a:r>
            <a:r>
              <a:rPr lang="de-DE">
                <a:ea typeface="+mn-lt"/>
                <a:cs typeface="+mn-lt"/>
              </a:rPr>
              <a:t>Birkenheuer, Michael Günter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8006-F320-809D-AEA6-9243AC8E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Lukas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AA80-50E1-5018-ADFE-8EE734CC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Erstellung des Fragebogens </a:t>
            </a:r>
          </a:p>
          <a:p>
            <a:endParaRPr lang="de-DE"/>
          </a:p>
          <a:p>
            <a:r>
              <a:rPr lang="de-DE"/>
              <a:t>Erstellen des Nahkampfgegners </a:t>
            </a:r>
          </a:p>
          <a:p>
            <a:endParaRPr lang="de-DE"/>
          </a:p>
          <a:p>
            <a:r>
              <a:rPr lang="de-DE"/>
              <a:t>Code vereinheitlicht</a:t>
            </a:r>
          </a:p>
          <a:p>
            <a:endParaRPr lang="de-DE"/>
          </a:p>
          <a:p>
            <a:r>
              <a:rPr lang="de-DE"/>
              <a:t>Level 4 </a:t>
            </a:r>
          </a:p>
        </p:txBody>
      </p:sp>
    </p:spTree>
    <p:extLst>
      <p:ext uri="{BB962C8B-B14F-4D97-AF65-F5344CB8AC3E}">
        <p14:creationId xmlns:p14="http://schemas.microsoft.com/office/powerpoint/2010/main" val="21554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8C34-8408-5CB6-3772-238E0FF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Fakten und gewonnene Erkenntnisse zum Projektmanagement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1AF-059A-356E-C73A-C5011036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17"/>
            <a:ext cx="5254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Fakten</a:t>
            </a:r>
            <a:endParaRPr lang="de-DE"/>
          </a:p>
          <a:p>
            <a:r>
              <a:rPr lang="de-DE"/>
              <a:t>Nach dem Erstellen der Assets ging das Erstellen der Level schnell</a:t>
            </a:r>
          </a:p>
          <a:p>
            <a:r>
              <a:rPr lang="de-DE"/>
              <a:t>Am Anfang etwas unkoordiniert</a:t>
            </a:r>
          </a:p>
          <a:p>
            <a:r>
              <a:rPr lang="de-DE"/>
              <a:t>Meetings haben viel Zeit gefressen</a:t>
            </a:r>
          </a:p>
          <a:p>
            <a:r>
              <a:rPr lang="de-DE"/>
              <a:t>Sehr unterschiedliche Aufgabenbereiche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D6DD06-C795-81DC-8207-58FC39AC9542}"/>
              </a:ext>
            </a:extLst>
          </p:cNvPr>
          <p:cNvSpPr txBox="1"/>
          <p:nvPr/>
        </p:nvSpPr>
        <p:spPr>
          <a:xfrm>
            <a:off x="6095999" y="1878904"/>
            <a:ext cx="474945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/>
              <a:t>Erkenntnisse</a:t>
            </a:r>
            <a:endParaRPr lang="de-DE"/>
          </a:p>
          <a:p>
            <a:r>
              <a:rPr lang="de-DE" sz="2400"/>
              <a:t>-&gt; Vorbereitung braucht Zeit, ohne das sich am Projekt viel tut</a:t>
            </a:r>
          </a:p>
          <a:p>
            <a:pPr>
              <a:buFont typeface="Arial"/>
              <a:buChar char="•"/>
            </a:pPr>
            <a:endParaRPr lang="de-DE" sz="2400"/>
          </a:p>
          <a:p>
            <a:r>
              <a:rPr lang="de-DE" sz="2400"/>
              <a:t>-&gt; Organisation braucht einen Zuständigen</a:t>
            </a:r>
            <a:endParaRPr lang="de-DE"/>
          </a:p>
          <a:p>
            <a:pPr>
              <a:buFont typeface="Arial"/>
              <a:buChar char="•"/>
            </a:pPr>
            <a:endParaRPr lang="de-DE" sz="2400"/>
          </a:p>
          <a:p>
            <a:r>
              <a:rPr lang="de-DE" sz="2400"/>
              <a:t>-&gt; </a:t>
            </a:r>
            <a:r>
              <a:rPr lang="de-DE" sz="2400" err="1"/>
              <a:t>Scrum</a:t>
            </a:r>
            <a:r>
              <a:rPr lang="de-DE" sz="2400"/>
              <a:t> ist nicht immer ideal</a:t>
            </a:r>
            <a:endParaRPr lang="de-DE"/>
          </a:p>
          <a:p>
            <a:endParaRPr lang="de-DE" sz="2400"/>
          </a:p>
          <a:p>
            <a:r>
              <a:rPr lang="de-DE" sz="2400"/>
              <a:t>-&gt; Jeder hat andere Stärken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5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62D3-1F2F-7484-4D11-3A82DA1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Online Media 2" title="Gameplay Demo Präsentation - Jump and Run">
            <a:hlinkClick r:id="" action="ppaction://media"/>
            <a:extLst>
              <a:ext uri="{FF2B5EF4-FFF2-40B4-BE49-F238E27FC236}">
                <a16:creationId xmlns:a16="http://schemas.microsoft.com/office/drawing/2014/main" id="{DC6D7B72-EB56-5E48-31CB-D2E58FDC70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4" y="3704"/>
            <a:ext cx="12191263" cy="6854722"/>
          </a:xfrm>
        </p:spPr>
      </p:pic>
    </p:spTree>
    <p:extLst>
      <p:ext uri="{BB962C8B-B14F-4D97-AF65-F5344CB8AC3E}">
        <p14:creationId xmlns:p14="http://schemas.microsoft.com/office/powerpoint/2010/main" val="42404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F1108-B41F-C0B0-DFCB-97580DBC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>
                <a:ea typeface="+mj-lt"/>
                <a:cs typeface="+mj-lt"/>
              </a:rPr>
              <a:t>Projektziel/Vision</a:t>
            </a:r>
            <a:endParaRPr lang="de-DE" sz="46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0AD-5734-B62B-125F-5A6C2414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7080"/>
            <a:ext cx="4243589" cy="2766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>
                <a:ea typeface="+mn-lt"/>
                <a:cs typeface="+mn-lt"/>
              </a:rPr>
              <a:t>Ziel des Projektes ist es ein Jump and Run Spiel zu entwickeln. Im Spiel soll man verschiedene Gegner bekämpfen und Rätsel lösen.</a:t>
            </a:r>
            <a:endParaRPr lang="de-DE" sz="220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8D9E405-7CB0-D4E9-AEB4-85E98461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2" r="15446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907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6CD8-FC9E-66E3-A6F9-138FFEFB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Architekturentscheidungen mit Begründungen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BD12-14FF-6407-96F8-70DB7F0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2D-Spiel: Einfacher als 3D und das Jump-and-Run-Genre ist bekannt und vielseitig.</a:t>
            </a:r>
          </a:p>
          <a:p>
            <a:r>
              <a:rPr lang="de-DE">
                <a:ea typeface="+mn-lt"/>
                <a:cs typeface="+mn-lt"/>
              </a:rPr>
              <a:t>Engine: vereinfacht Entwicklungsprozess um sich auf das Erstellen des Spiels fokussieren zu können</a:t>
            </a:r>
            <a:endParaRPr lang="de-DE"/>
          </a:p>
          <a:p>
            <a:r>
              <a:rPr lang="de-DE">
                <a:ea typeface="+mn-lt"/>
                <a:cs typeface="+mn-lt"/>
              </a:rPr>
              <a:t>Godot: kostenlos und open source ist und  für 2D Spiele sehr gut geeignet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Prototyp aus modularen Leveln: alle können parallel am Spiel arbeiten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7CB2-4E2C-03A4-A239-471C1F63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latin typeface="Aptos"/>
              </a:rPr>
              <a:t>Tech-Stack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A31C-7A19-7226-AFD4-3B25BC77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/>
              <a:t>Entwicklung mit Godot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/>
              <a:t>Projektmanagement über GitHub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/>
              <a:t>Bugreports - GitHub </a:t>
            </a:r>
            <a:r>
              <a:rPr lang="de-DE" err="1"/>
              <a:t>Issues</a:t>
            </a:r>
            <a:endParaRPr lang="de-DE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/>
              <a:t>Analyse – GitHub </a:t>
            </a:r>
            <a:r>
              <a:rPr lang="de-DE" err="1"/>
              <a:t>Insights</a:t>
            </a:r>
            <a:endParaRPr lang="de-DE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err="1"/>
              <a:t>Kanbanboard</a:t>
            </a:r>
            <a:r>
              <a:rPr lang="de-DE"/>
              <a:t> – GitHub Projects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/>
              <a:t>UI-Tests: Godot Unit Tests ("GUT" - </a:t>
            </a:r>
            <a:r>
              <a:rPr lang="de-DE" err="1"/>
              <a:t>Addon</a:t>
            </a:r>
            <a:r>
              <a:rPr lang="de-DE"/>
              <a:t> für Godot)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/>
              <a:t>Metrik-Sammlung: </a:t>
            </a:r>
            <a:r>
              <a:rPr lang="de-DE" err="1">
                <a:ea typeface="+mn-lt"/>
                <a:cs typeface="+mn-lt"/>
              </a:rPr>
              <a:t>GDScript</a:t>
            </a:r>
            <a:r>
              <a:rPr lang="de-DE">
                <a:ea typeface="+mn-lt"/>
                <a:cs typeface="+mn-lt"/>
              </a:rPr>
              <a:t> Toolkit – Untertool </a:t>
            </a:r>
            <a:r>
              <a:rPr lang="de-DE" err="1">
                <a:ea typeface="+mn-lt"/>
                <a:cs typeface="+mn-lt"/>
              </a:rPr>
              <a:t>gdRadon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180927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5BA-A37D-6D6F-577D-AAF407D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CI/CD Setup</a:t>
            </a:r>
            <a:endParaRPr lang="de-DE"/>
          </a:p>
        </p:txBody>
      </p:sp>
      <p:pic>
        <p:nvPicPr>
          <p:cNvPr id="7" name="Grafik 6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EC5B35D-62C9-263B-5982-DD240D92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9" y="1615867"/>
            <a:ext cx="10431393" cy="45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EB89-B843-AC04-A0CE-C445448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Qualitätssicherung, z.B. Testabdeckung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B0A-4E81-2E3C-204A-83BDAF8D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6D87CD-9B86-4786-BA99-F47060CB6390}"/>
              </a:ext>
            </a:extLst>
          </p:cNvPr>
          <p:cNvSpPr txBox="1"/>
          <p:nvPr/>
        </p:nvSpPr>
        <p:spPr>
          <a:xfrm>
            <a:off x="835232" y="1824843"/>
            <a:ext cx="105116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Test1: Unit Tests</a:t>
            </a:r>
          </a:p>
          <a:p>
            <a:r>
              <a:rPr lang="en-US"/>
              <a:t>Wir </a:t>
            </a:r>
            <a:r>
              <a:rPr lang="en-US" err="1"/>
              <a:t>nutzen</a:t>
            </a:r>
            <a:r>
              <a:rPr lang="en-US"/>
              <a:t> die in Godot </a:t>
            </a:r>
            <a:r>
              <a:rPr lang="en-US" err="1"/>
              <a:t>verfügbaren</a:t>
            </a:r>
            <a:r>
              <a:rPr lang="en-US"/>
              <a:t> </a:t>
            </a:r>
            <a:r>
              <a:rPr lang="en-US" err="1"/>
              <a:t>funktionen</a:t>
            </a:r>
            <a:r>
              <a:rPr lang="en-US"/>
              <a:t> für Unit Tests. </a:t>
            </a:r>
            <a:r>
              <a:rPr lang="en-US" err="1"/>
              <a:t>Diese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für </a:t>
            </a:r>
            <a:r>
              <a:rPr lang="en-US" err="1"/>
              <a:t>folgende</a:t>
            </a:r>
            <a:r>
              <a:rPr lang="en-US"/>
              <a:t> </a:t>
            </a:r>
            <a:r>
              <a:rPr lang="en-US" err="1"/>
              <a:t>Testfälle</a:t>
            </a:r>
            <a:r>
              <a:rPr lang="en-US"/>
              <a:t> </a:t>
            </a:r>
            <a:r>
              <a:rPr lang="en-US" err="1"/>
              <a:t>verwendet</a:t>
            </a:r>
            <a:r>
              <a:rPr lang="en-US"/>
              <a:t>:</a:t>
            </a:r>
          </a:p>
          <a:p>
            <a:pPr>
              <a:buFont typeface=""/>
              <a:buChar char="•"/>
            </a:pPr>
            <a:r>
              <a:rPr lang="en-US"/>
              <a:t>1: Schaden </a:t>
            </a:r>
            <a:r>
              <a:rPr lang="en-US" err="1"/>
              <a:t>erleiden</a:t>
            </a:r>
            <a:r>
              <a:rPr lang="en-US"/>
              <a:t>: </a:t>
            </a:r>
            <a:r>
              <a:rPr lang="en-US" err="1"/>
              <a:t>Wird</a:t>
            </a:r>
            <a:r>
              <a:rPr lang="en-US"/>
              <a:t> die Gesundheit </a:t>
            </a:r>
            <a:r>
              <a:rPr lang="en-US" err="1"/>
              <a:t>reduziert</a:t>
            </a:r>
            <a:r>
              <a:rPr lang="en-US"/>
              <a:t> </a:t>
            </a:r>
            <a:r>
              <a:rPr lang="en-US" err="1"/>
              <a:t>wenn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Gegner </a:t>
            </a:r>
            <a:r>
              <a:rPr lang="en-US" err="1"/>
              <a:t>angreift</a:t>
            </a:r>
            <a:r>
              <a:rPr lang="en-US"/>
              <a:t>?</a:t>
            </a:r>
          </a:p>
          <a:p>
            <a:pPr>
              <a:buFont typeface=""/>
              <a:buChar char="•"/>
            </a:pPr>
            <a:r>
              <a:rPr lang="en-US"/>
              <a:t>2: </a:t>
            </a:r>
            <a:r>
              <a:rPr lang="en-US" err="1"/>
              <a:t>Heilen</a:t>
            </a:r>
            <a:r>
              <a:rPr lang="en-US"/>
              <a:t>: </a:t>
            </a:r>
            <a:r>
              <a:rPr lang="en-US" err="1"/>
              <a:t>Wird</a:t>
            </a:r>
            <a:r>
              <a:rPr lang="en-US"/>
              <a:t> man </a:t>
            </a:r>
            <a:r>
              <a:rPr lang="en-US" err="1"/>
              <a:t>geheilt</a:t>
            </a:r>
            <a:r>
              <a:rPr lang="en-US"/>
              <a:t> </a:t>
            </a:r>
            <a:r>
              <a:rPr lang="en-US" err="1"/>
              <a:t>wenn</a:t>
            </a:r>
            <a:r>
              <a:rPr lang="en-US"/>
              <a:t> man </a:t>
            </a:r>
            <a:r>
              <a:rPr lang="en-US" err="1"/>
              <a:t>ein</a:t>
            </a:r>
            <a:r>
              <a:rPr lang="en-US"/>
              <a:t> Herz </a:t>
            </a:r>
            <a:r>
              <a:rPr lang="en-US" err="1"/>
              <a:t>berührt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neu </a:t>
            </a:r>
            <a:r>
              <a:rPr lang="en-US" err="1"/>
              <a:t>startet</a:t>
            </a:r>
          </a:p>
          <a:p>
            <a:pPr>
              <a:buFont typeface=""/>
              <a:buChar char="•"/>
            </a:pPr>
            <a:r>
              <a:rPr lang="en-US"/>
              <a:t>3: </a:t>
            </a:r>
            <a:r>
              <a:rPr lang="en-US" err="1"/>
              <a:t>Gesundheitstest</a:t>
            </a:r>
            <a:r>
              <a:rPr lang="en-US"/>
              <a:t>: </a:t>
            </a:r>
            <a:r>
              <a:rPr lang="en-US" err="1"/>
              <a:t>Darf</a:t>
            </a:r>
            <a:r>
              <a:rPr lang="en-US"/>
              <a:t> </a:t>
            </a:r>
            <a:r>
              <a:rPr lang="en-US" err="1"/>
              <a:t>niemals</a:t>
            </a:r>
            <a:r>
              <a:rPr lang="en-US"/>
              <a:t> </a:t>
            </a:r>
            <a:r>
              <a:rPr lang="en-US" err="1"/>
              <a:t>unter</a:t>
            </a:r>
            <a:r>
              <a:rPr lang="en-US"/>
              <a:t> 0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5 sein</a:t>
            </a:r>
          </a:p>
          <a:p>
            <a:pPr>
              <a:buFont typeface=""/>
              <a:buChar char="•"/>
            </a:pPr>
            <a:endParaRPr lang="en-US"/>
          </a:p>
          <a:p>
            <a:r>
              <a:rPr lang="en-US" b="1"/>
              <a:t>Test2: </a:t>
            </a:r>
            <a:r>
              <a:rPr lang="en-US" b="1" err="1"/>
              <a:t>Integrationstests</a:t>
            </a:r>
          </a:p>
          <a:p>
            <a:endParaRPr lang="en-US"/>
          </a:p>
          <a:p>
            <a:r>
              <a:rPr lang="en-US" b="1"/>
              <a:t>Test3: </a:t>
            </a:r>
            <a:r>
              <a:rPr lang="en-US" b="1" err="1"/>
              <a:t>Akzeptanztests</a:t>
            </a:r>
          </a:p>
          <a:p>
            <a:r>
              <a:rPr lang="en-US" err="1"/>
              <a:t>Umfrage</a:t>
            </a:r>
            <a:r>
              <a:rPr lang="en-US"/>
              <a:t>,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leider</a:t>
            </a:r>
            <a:r>
              <a:rPr lang="en-US"/>
              <a:t> von </a:t>
            </a:r>
            <a:r>
              <a:rPr lang="en-US" err="1"/>
              <a:t>keiner</a:t>
            </a:r>
            <a:r>
              <a:rPr lang="en-US"/>
              <a:t> </a:t>
            </a:r>
            <a:r>
              <a:rPr lang="en-US" err="1"/>
              <a:t>einzigen</a:t>
            </a:r>
            <a:r>
              <a:rPr lang="en-US"/>
              <a:t> Person </a:t>
            </a:r>
            <a:r>
              <a:rPr lang="en-US" err="1"/>
              <a:t>ausgefüllt</a:t>
            </a:r>
          </a:p>
        </p:txBody>
      </p:sp>
    </p:spTree>
    <p:extLst>
      <p:ext uri="{BB962C8B-B14F-4D97-AF65-F5344CB8AC3E}">
        <p14:creationId xmlns:p14="http://schemas.microsoft.com/office/powerpoint/2010/main" val="417830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673D5-748C-A96D-D238-3B81D595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Christoph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B8F-646C-9867-C71F-08AF74C8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Organisatorisches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Überführen der Aufgaben in Kanban Items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Pflege des Kanban Boards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Organisation/Moderation von Meetings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/>
              <a:t>Level 1: kompaktes Rätsellevel</a:t>
            </a:r>
          </a:p>
          <a:p>
            <a:r>
              <a:rPr lang="de-DE"/>
              <a:t>Level 2: actionreiches Kampflevel</a:t>
            </a:r>
          </a:p>
          <a:p>
            <a:r>
              <a:rPr lang="de-DE"/>
              <a:t>Bugreports</a:t>
            </a:r>
          </a:p>
        </p:txBody>
      </p:sp>
    </p:spTree>
    <p:extLst>
      <p:ext uri="{BB962C8B-B14F-4D97-AF65-F5344CB8AC3E}">
        <p14:creationId xmlns:p14="http://schemas.microsoft.com/office/powerpoint/2010/main" val="9560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450B6-828C-338E-50DC-75C0C177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Michi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299-BB2B-3D82-806C-964BA782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62" y="629026"/>
            <a:ext cx="6906491" cy="560655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de-DE"/>
              <a:t>Entwicklung des Grundgerüsts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Tilemap</a:t>
            </a:r>
            <a:r>
              <a:rPr lang="de-DE"/>
              <a:t> Setup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Spielbarer Charakter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Projektile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UI</a:t>
            </a:r>
          </a:p>
          <a:p>
            <a:r>
              <a:rPr lang="de-DE" err="1"/>
              <a:t>Bounceblöcke</a:t>
            </a:r>
            <a:endParaRPr lang="de-DE"/>
          </a:p>
          <a:p>
            <a:r>
              <a:rPr lang="de-DE"/>
              <a:t>Checkpoint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de-DE"/>
              <a:t>Pick-Up Health</a:t>
            </a:r>
            <a:endParaRPr lang="en-US"/>
          </a:p>
          <a:p>
            <a:pPr marL="285750" indent="-285750">
              <a:buFont typeface="Arial,Sans-Serif" panose="020B0604020202020204" pitchFamily="34" charset="0"/>
            </a:pPr>
            <a:r>
              <a:rPr lang="de-DE"/>
              <a:t>Fallende Plattformen</a:t>
            </a:r>
            <a:endParaRPr lang="en-US"/>
          </a:p>
          <a:p>
            <a:pPr marL="285750" indent="-285750">
              <a:buFont typeface="Arial,Sans-Serif" panose="020B0604020202020204" pitchFamily="34" charset="0"/>
            </a:pPr>
            <a:r>
              <a:rPr lang="de-DE"/>
              <a:t>Laser Tor inkl. Knopf zum öffnen</a:t>
            </a:r>
            <a:endParaRPr lang="en-US"/>
          </a:p>
          <a:p>
            <a:pPr marL="285750" indent="-285750">
              <a:buFont typeface="Arial,Sans-Serif" panose="020B0604020202020204" pitchFamily="34" charset="0"/>
            </a:pPr>
            <a:r>
              <a:rPr lang="de-DE"/>
              <a:t>Endziel 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de-DE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43373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3E1C-BE82-D5CD-1FFF-C857EB8C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AE92-5995-6CF3-7939-1A3E0FE4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Erstellung des Designdokuments</a:t>
            </a:r>
          </a:p>
          <a:p>
            <a:endParaRPr lang="de-DE"/>
          </a:p>
          <a:p>
            <a:r>
              <a:rPr lang="de-DE"/>
              <a:t>Erstellung des Fragebogens </a:t>
            </a:r>
          </a:p>
          <a:p>
            <a:endParaRPr lang="de-DE"/>
          </a:p>
          <a:p>
            <a:r>
              <a:rPr lang="de-DE"/>
              <a:t>Erstellung der Kiste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5245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Larissa</vt:lpstr>
      <vt:lpstr>Jump and Run</vt:lpstr>
      <vt:lpstr>Projektziel/Vision</vt:lpstr>
      <vt:lpstr>Architekturentscheidungen mit Begründungen</vt:lpstr>
      <vt:lpstr>Tech-Stack</vt:lpstr>
      <vt:lpstr>CI/CD Setup</vt:lpstr>
      <vt:lpstr>Qualitätssicherung, z.B. Testabdeckung</vt:lpstr>
      <vt:lpstr>Christoph</vt:lpstr>
      <vt:lpstr>Michi</vt:lpstr>
      <vt:lpstr>Don</vt:lpstr>
      <vt:lpstr>Lukas</vt:lpstr>
      <vt:lpstr>Fakten und gewonnene Erkenntnisse zum Projektmanagement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2025-06-14T10:04:08Z</dcterms:created>
  <dcterms:modified xsi:type="dcterms:W3CDTF">2025-06-16T14:31:22Z</dcterms:modified>
</cp:coreProperties>
</file>