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5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 smtClean="0"/>
              <a:t>Resteasy</a:t>
            </a:r>
            <a:r>
              <a:rPr lang="en-US" b="0" dirty="0" smtClean="0"/>
              <a:t> Food order system</a:t>
            </a:r>
            <a:endParaRPr lang="en-IN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Anasuya</a:t>
            </a:r>
            <a:r>
              <a:rPr lang="en-US" dirty="0" smtClean="0"/>
              <a:t> </a:t>
            </a:r>
            <a:r>
              <a:rPr lang="en-US" dirty="0" err="1" smtClean="0"/>
              <a:t>Threse</a:t>
            </a:r>
            <a:r>
              <a:rPr lang="en-US" dirty="0" smtClean="0"/>
              <a:t> Innocent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4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methods can be accessed through website with </a:t>
            </a:r>
            <a:r>
              <a:rPr lang="en-US" smtClean="0"/>
              <a:t>the localhost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5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RestEasyFoodOrder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RestEasyFoodOrder</a:t>
            </a:r>
            <a:r>
              <a:rPr lang="en-US" dirty="0"/>
              <a:t> project is an online Food Ordering system </a:t>
            </a:r>
            <a:r>
              <a:rPr lang="en-US" dirty="0" smtClean="0"/>
              <a:t>built </a:t>
            </a:r>
            <a:r>
              <a:rPr lang="en-US" dirty="0"/>
              <a:t>using Spring Boot, MYSQL for Database, and Hibernate Framework.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is developed </a:t>
            </a:r>
            <a:r>
              <a:rPr lang="en-US" dirty="0" smtClean="0"/>
              <a:t>for an hassle free online ordering of food. </a:t>
            </a:r>
          </a:p>
          <a:p>
            <a:r>
              <a:rPr lang="en-US" dirty="0" smtClean="0"/>
              <a:t>The </a:t>
            </a:r>
            <a:r>
              <a:rPr lang="en-US" dirty="0"/>
              <a:t>main motive of this application is to manage the </a:t>
            </a:r>
            <a:r>
              <a:rPr lang="en-US" dirty="0" smtClean="0"/>
              <a:t>food </a:t>
            </a:r>
            <a:r>
              <a:rPr lang="en-US" dirty="0"/>
              <a:t>items, </a:t>
            </a:r>
            <a:r>
              <a:rPr lang="en-US" dirty="0" smtClean="0"/>
              <a:t>with its calorie value so that the customer can order it health consciously. </a:t>
            </a:r>
          </a:p>
          <a:p>
            <a:r>
              <a:rPr lang="en-US" dirty="0" smtClean="0"/>
              <a:t>This </a:t>
            </a:r>
            <a:r>
              <a:rPr lang="en-US" dirty="0"/>
              <a:t>project has both </a:t>
            </a:r>
            <a:r>
              <a:rPr lang="en-US" dirty="0" smtClean="0"/>
              <a:t>Customer </a:t>
            </a:r>
            <a:r>
              <a:rPr lang="en-US" dirty="0"/>
              <a:t>and Admin access where Admin can add the food items and the </a:t>
            </a:r>
            <a:r>
              <a:rPr lang="en-US" dirty="0" smtClean="0"/>
              <a:t>Customer </a:t>
            </a:r>
            <a:r>
              <a:rPr lang="en-US" dirty="0"/>
              <a:t>can </a:t>
            </a:r>
            <a:r>
              <a:rPr lang="en-US" dirty="0" smtClean="0"/>
              <a:t>view in sorted items with their calorie value, and order them using </a:t>
            </a:r>
            <a:r>
              <a:rPr lang="en-US" dirty="0"/>
              <a:t>this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6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Problem Statement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4102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300" dirty="0" err="1" smtClean="0"/>
              <a:t>RestEasyFoodOrder</a:t>
            </a:r>
            <a:r>
              <a:rPr lang="en-US" sz="1300" dirty="0" smtClean="0"/>
              <a:t> </a:t>
            </a:r>
            <a:r>
              <a:rPr lang="en-US" sz="1300" dirty="0"/>
              <a:t>is an online food ordering web application. Below are the set of requirements to be fulfilled</a:t>
            </a:r>
            <a:r>
              <a:rPr lang="en-US" sz="1300" dirty="0" smtClean="0"/>
              <a:t>.</a:t>
            </a:r>
          </a:p>
          <a:p>
            <a:pPr marL="137160" indent="0">
              <a:buNone/>
            </a:pPr>
            <a:endParaRPr lang="en-US" sz="1300" dirty="0"/>
          </a:p>
          <a:p>
            <a:pPr marL="137160" indent="0">
              <a:buNone/>
            </a:pPr>
            <a:r>
              <a:rPr lang="en-US" sz="1300" dirty="0"/>
              <a:t>1. As a customer, I should be able to Login to the application</a:t>
            </a:r>
          </a:p>
          <a:p>
            <a:pPr marL="137160" indent="0">
              <a:buNone/>
            </a:pPr>
            <a:r>
              <a:rPr lang="en-US" sz="1300" dirty="0"/>
              <a:t>2. As a customer, I can view either the list of Food vendors or search by dish</a:t>
            </a:r>
          </a:p>
          <a:p>
            <a:pPr marL="137160" indent="0">
              <a:buNone/>
            </a:pPr>
            <a:r>
              <a:rPr lang="en-US" sz="1300" dirty="0"/>
              <a:t>3. As a customer, I should be viewing a list of all the vendors (Food vendors)</a:t>
            </a:r>
          </a:p>
          <a:p>
            <a:pPr marL="137160" indent="0">
              <a:buNone/>
            </a:pPr>
            <a:r>
              <a:rPr lang="en-US" sz="1300" dirty="0"/>
              <a:t>4. As a customer, I should be able to view the dishes.</a:t>
            </a:r>
          </a:p>
          <a:p>
            <a:pPr marL="137160" indent="0">
              <a:buNone/>
            </a:pPr>
            <a:r>
              <a:rPr lang="en-US" sz="1300" dirty="0"/>
              <a:t>5. As a customer, I should be able to sort the dishes by price (both ascending and descending)</a:t>
            </a:r>
          </a:p>
          <a:p>
            <a:pPr marL="137160" indent="0">
              <a:buNone/>
            </a:pPr>
            <a:r>
              <a:rPr lang="en-US" sz="1300" dirty="0"/>
              <a:t>6. As a customer, I should be able to add the quantity</a:t>
            </a:r>
          </a:p>
          <a:p>
            <a:pPr marL="137160" indent="0">
              <a:buNone/>
            </a:pPr>
            <a:r>
              <a:rPr lang="en-US" sz="1300" dirty="0"/>
              <a:t>7. As a customer, I can order many dishes along with quantity</a:t>
            </a:r>
          </a:p>
          <a:p>
            <a:pPr marL="137160" indent="0">
              <a:buNone/>
            </a:pPr>
            <a:r>
              <a:rPr lang="en-US" sz="1300" dirty="0"/>
              <a:t>8. Each order will contain the below fields</a:t>
            </a:r>
          </a:p>
          <a:p>
            <a:pPr marL="137160" indent="0">
              <a:buNone/>
            </a:pPr>
            <a:r>
              <a:rPr lang="en-US" sz="1300" dirty="0"/>
              <a:t>9. Each Order will container 1-N </a:t>
            </a:r>
            <a:r>
              <a:rPr lang="en-US" sz="1300" dirty="0" err="1"/>
              <a:t>OrderLineItems</a:t>
            </a:r>
            <a:r>
              <a:rPr lang="en-US" sz="1300" dirty="0"/>
              <a:t>.</a:t>
            </a:r>
          </a:p>
          <a:p>
            <a:pPr marL="137160" indent="0">
              <a:buNone/>
            </a:pPr>
            <a:r>
              <a:rPr lang="en-US" sz="1300" dirty="0"/>
              <a:t>10. Each Order Item can be from different vendor</a:t>
            </a:r>
          </a:p>
          <a:p>
            <a:pPr marL="137160" indent="0">
              <a:buNone/>
            </a:pPr>
            <a:r>
              <a:rPr lang="en-US" sz="1300" dirty="0"/>
              <a:t>11. Each Dish should contain Name, calories fields</a:t>
            </a:r>
          </a:p>
          <a:p>
            <a:pPr marL="137160" indent="0">
              <a:buNone/>
            </a:pPr>
            <a:r>
              <a:rPr lang="en-US" sz="1300" dirty="0"/>
              <a:t>12. A Dish can be sold by different vendor with different price. Only the name and calories will be</a:t>
            </a:r>
          </a:p>
          <a:p>
            <a:pPr marL="137160" indent="0">
              <a:buNone/>
            </a:pPr>
            <a:r>
              <a:rPr lang="en-US" sz="1300" dirty="0"/>
              <a:t>same across the vendors.</a:t>
            </a:r>
          </a:p>
          <a:p>
            <a:pPr marL="137160" indent="0">
              <a:buNone/>
            </a:pPr>
            <a:r>
              <a:rPr lang="en-US" sz="1300" dirty="0"/>
              <a:t>13. The admin should be able to view all the orders and sort based on order amount and order</a:t>
            </a:r>
          </a:p>
          <a:p>
            <a:pPr marL="137160" indent="0">
              <a:buNone/>
            </a:pPr>
            <a:r>
              <a:rPr lang="en-US" sz="1300" dirty="0"/>
              <a:t>date.</a:t>
            </a:r>
          </a:p>
          <a:p>
            <a:pPr marL="137160" indent="0">
              <a:buNone/>
            </a:pPr>
            <a:r>
              <a:rPr lang="en-US" sz="1300" dirty="0"/>
              <a:t>14. Below mentioned features are out of scope</a:t>
            </a:r>
          </a:p>
          <a:p>
            <a:pPr marL="457200" lvl="1" indent="0">
              <a:buNone/>
            </a:pPr>
            <a:r>
              <a:rPr lang="en-US" sz="1300" dirty="0"/>
              <a:t>a. Authentication and Authorization</a:t>
            </a:r>
          </a:p>
          <a:p>
            <a:pPr marL="457200" lvl="1" indent="0">
              <a:buNone/>
            </a:pPr>
            <a:r>
              <a:rPr lang="en-US" sz="1300" dirty="0"/>
              <a:t>b. Order Payments and payment gateway Integration</a:t>
            </a:r>
          </a:p>
          <a:p>
            <a:pPr marL="457200" lvl="1" indent="0">
              <a:buNone/>
            </a:pPr>
            <a:r>
              <a:rPr lang="en-US" sz="1300" dirty="0"/>
              <a:t>c. Assume orders submitted are payed by the customer</a:t>
            </a:r>
          </a:p>
          <a:p>
            <a:pPr marL="457200" lvl="1" indent="0">
              <a:buNone/>
            </a:pPr>
            <a:r>
              <a:rPr lang="en-US" sz="1300" dirty="0"/>
              <a:t>d. UI (Should be CLI based)</a:t>
            </a:r>
          </a:p>
          <a:p>
            <a:pPr marL="137160" indent="0">
              <a:buNone/>
            </a:pPr>
            <a:r>
              <a:rPr lang="en-US" sz="1300" dirty="0"/>
              <a:t>15. Any feature missing above can be interpreted by the participant as needed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64082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Modules and Functionalities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Add /Update/Delete Vendor</a:t>
            </a:r>
          </a:p>
          <a:p>
            <a:pPr lvl="1"/>
            <a:r>
              <a:rPr lang="en-US" dirty="0" smtClean="0"/>
              <a:t>Add/Delete Customer</a:t>
            </a:r>
          </a:p>
          <a:p>
            <a:pPr lvl="1"/>
            <a:r>
              <a:rPr lang="en-US" dirty="0" err="1" smtClean="0"/>
              <a:t>ViewAll</a:t>
            </a:r>
            <a:r>
              <a:rPr lang="en-US" dirty="0" smtClean="0"/>
              <a:t> orders</a:t>
            </a:r>
          </a:p>
          <a:p>
            <a:pPr lvl="2"/>
            <a:r>
              <a:rPr lang="en-US" dirty="0" smtClean="0"/>
              <a:t>Sort based on order amount</a:t>
            </a:r>
          </a:p>
          <a:p>
            <a:pPr lvl="2"/>
            <a:r>
              <a:rPr lang="en-US" dirty="0" smtClean="0"/>
              <a:t>Sort based on order date</a:t>
            </a:r>
          </a:p>
          <a:p>
            <a:r>
              <a:rPr lang="en-US" dirty="0" smtClean="0"/>
              <a:t>Vendor</a:t>
            </a:r>
          </a:p>
          <a:p>
            <a:pPr lvl="1"/>
            <a:r>
              <a:rPr lang="en-US" dirty="0" smtClean="0"/>
              <a:t>Add/Update/Delete Dish details</a:t>
            </a:r>
          </a:p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Login (first time register)</a:t>
            </a:r>
          </a:p>
          <a:p>
            <a:pPr lvl="1"/>
            <a:r>
              <a:rPr lang="en-US" dirty="0" smtClean="0"/>
              <a:t>View list of food vendors</a:t>
            </a:r>
          </a:p>
          <a:p>
            <a:pPr lvl="1"/>
            <a:r>
              <a:rPr lang="en-US" dirty="0" smtClean="0"/>
              <a:t>Search by dish</a:t>
            </a:r>
          </a:p>
          <a:p>
            <a:pPr lvl="1"/>
            <a:r>
              <a:rPr lang="en-US" dirty="0" smtClean="0"/>
              <a:t>View the dishes</a:t>
            </a:r>
          </a:p>
          <a:p>
            <a:pPr lvl="1"/>
            <a:r>
              <a:rPr lang="en-US" dirty="0" smtClean="0"/>
              <a:t>Sort dishes by price </a:t>
            </a:r>
          </a:p>
          <a:p>
            <a:pPr lvl="2"/>
            <a:r>
              <a:rPr lang="en-US" dirty="0" smtClean="0"/>
              <a:t>Ascending</a:t>
            </a:r>
          </a:p>
          <a:p>
            <a:pPr lvl="2"/>
            <a:r>
              <a:rPr lang="en-US" dirty="0" smtClean="0"/>
              <a:t>Descending </a:t>
            </a:r>
          </a:p>
          <a:p>
            <a:pPr lvl="1"/>
            <a:r>
              <a:rPr lang="en-US" dirty="0" smtClean="0"/>
              <a:t>Add/Update/Delete quantity</a:t>
            </a:r>
          </a:p>
          <a:p>
            <a:pPr lvl="1"/>
            <a:r>
              <a:rPr lang="en-US" dirty="0" smtClean="0"/>
              <a:t>Order many dishes with quantity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0" y="2514600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Order specifications</a:t>
            </a:r>
            <a:endParaRPr lang="en-IN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Contains 1-N </a:t>
            </a:r>
            <a:r>
              <a:rPr lang="en-US" dirty="0" err="1" smtClean="0"/>
              <a:t>OrderLineItems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Each order item can be from different vendor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Each dish contains Name, Calorie fields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 dish can be sold by different vendor with different price, but Name and Calorie should be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Application Framework</a:t>
            </a:r>
            <a:endParaRPr lang="en-IN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Spring Boot RESTful Web Service CURD API</a:t>
            </a:r>
            <a:endParaRPr lang="en-IN" dirty="0"/>
          </a:p>
        </p:txBody>
      </p:sp>
      <p:pic>
        <p:nvPicPr>
          <p:cNvPr id="1027" name="Picture 3" descr="E:\Projects\RestEasyFoodOrder\Fig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910513" cy="37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3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Tools &amp; Technology Used</a:t>
            </a:r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Technology/Domain</a:t>
            </a:r>
            <a:r>
              <a:rPr lang="en-IN" dirty="0"/>
              <a:t>: </a:t>
            </a:r>
            <a:r>
              <a:rPr lang="en-IN" dirty="0" smtClean="0"/>
              <a:t>Java (JDK 1.8+)</a:t>
            </a:r>
            <a:endParaRPr lang="en-IN" dirty="0"/>
          </a:p>
          <a:p>
            <a:r>
              <a:rPr lang="en-IN" dirty="0" smtClean="0"/>
              <a:t>Frameworks</a:t>
            </a:r>
            <a:r>
              <a:rPr lang="en-IN" dirty="0"/>
              <a:t>: </a:t>
            </a:r>
            <a:r>
              <a:rPr lang="en-IN" dirty="0" smtClean="0"/>
              <a:t>Hibernate, Maven</a:t>
            </a:r>
            <a:endParaRPr lang="en-IN" dirty="0"/>
          </a:p>
          <a:p>
            <a:r>
              <a:rPr lang="en-IN" dirty="0"/>
              <a:t>Server-side: Spring Boot</a:t>
            </a:r>
          </a:p>
          <a:p>
            <a:r>
              <a:rPr lang="en-IN" dirty="0"/>
              <a:t>Back-end: </a:t>
            </a:r>
            <a:r>
              <a:rPr lang="en-IN" dirty="0" smtClean="0"/>
              <a:t>MYSQL</a:t>
            </a:r>
            <a:endParaRPr lang="en-IN" dirty="0"/>
          </a:p>
          <a:p>
            <a:r>
              <a:rPr lang="en-IN" dirty="0"/>
              <a:t>Server: Tomcat </a:t>
            </a:r>
            <a:r>
              <a:rPr lang="en-IN" dirty="0" smtClean="0"/>
              <a:t>9</a:t>
            </a:r>
            <a:r>
              <a:rPr lang="en-IN" dirty="0" smtClean="0"/>
              <a:t>.0.52</a:t>
            </a:r>
            <a:endParaRPr lang="en-IN" dirty="0" smtClean="0"/>
          </a:p>
          <a:p>
            <a:r>
              <a:rPr lang="en-US" dirty="0" smtClean="0"/>
              <a:t>IDE: Eclipse IDE </a:t>
            </a:r>
            <a:r>
              <a:rPr lang="en-US" dirty="0" smtClean="0"/>
              <a:t>2020-12</a:t>
            </a:r>
          </a:p>
          <a:p>
            <a:r>
              <a:rPr lang="en-US" dirty="0" smtClean="0"/>
              <a:t>Test Tool: Postman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9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Project Structure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899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0" dirty="0" smtClean="0"/>
              <a:t>Sample Screenshots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685800"/>
            <a:ext cx="8229600" cy="4709160"/>
          </a:xfrm>
        </p:spPr>
        <p:txBody>
          <a:bodyPr/>
          <a:lstStyle/>
          <a:p>
            <a:r>
              <a:rPr lang="en-US" dirty="0" smtClean="0"/>
              <a:t>Admin </a:t>
            </a:r>
            <a:r>
              <a:rPr lang="en-US" dirty="0" smtClean="0">
                <a:sym typeface="Wingdings" panose="05000000000000000000" pitchFamily="2" charset="2"/>
              </a:rPr>
              <a:t> list orders  empty list as there are no orders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http://localhost:8080 is used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35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4709160"/>
          </a:xfrm>
        </p:spPr>
        <p:txBody>
          <a:bodyPr/>
          <a:lstStyle/>
          <a:p>
            <a:r>
              <a:rPr lang="en-US" dirty="0" smtClean="0"/>
              <a:t>Welcome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24000"/>
            <a:ext cx="9152467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39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7353</TotalTime>
  <Words>561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Resteasy Food order system</vt:lpstr>
      <vt:lpstr>RestEasyFoodOrder</vt:lpstr>
      <vt:lpstr>Problem Statement</vt:lpstr>
      <vt:lpstr>Modules and Functionalities</vt:lpstr>
      <vt:lpstr>Application Framework</vt:lpstr>
      <vt:lpstr>Tools &amp; Technology Used</vt:lpstr>
      <vt:lpstr>Project Structure</vt:lpstr>
      <vt:lpstr>Sample Screenshots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Resteasy Food order system</dc:title>
  <dc:creator>Anasuya Smith</dc:creator>
  <cp:lastModifiedBy>Lenovo</cp:lastModifiedBy>
  <cp:revision>13</cp:revision>
  <dcterms:created xsi:type="dcterms:W3CDTF">2006-08-16T00:00:00Z</dcterms:created>
  <dcterms:modified xsi:type="dcterms:W3CDTF">2021-08-22T18:28:16Z</dcterms:modified>
</cp:coreProperties>
</file>