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7D94EAB3-B7B5-4B87-E4FA-A701FF33A7E0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023486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3885EE55-08E6-B0F1-7F96-EAC53CD25AA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1200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FF8EB2A0-6FE1-EAD7-9F9C-BCCAE73D49B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3788435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975968AB-A49F-324A-62C9-B537474CE54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06682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9B170739-D23E-E6D0-004A-D7B7999EF07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6968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6ECAB6D7-FCF5-36AB-D0BB-68EEF85796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61509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E61B1501-6905-8E4C-8C7C-D946BBD299A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285153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6BE5A34C-CD25-7960-C797-32A39C8EC30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16413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C9CD0527-593F-8881-EB21-61D25B3ED2D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462515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7CD090FD-392B-928F-5D0E-73284A6EE3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29170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345EB896-0846-3B5A-9CA6-47815A11AFD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368065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7FD9-9738-48E7-84E5-82306E6BDCFF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DCE6-B93B-4300-8BAA-F45CB5982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pen and shading circles on a sheet">
            <a:extLst>
              <a:ext uri="{FF2B5EF4-FFF2-40B4-BE49-F238E27FC236}">
                <a16:creationId xmlns:a16="http://schemas.microsoft.com/office/drawing/2014/main" id="{7AC3995F-E1C9-BB15-6799-8AB7A97E5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874" b="256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5082D-A6EC-5FAB-6B60-AE44D9546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876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37065"/>
                </a:solidFill>
              </a:rPr>
              <a:t>Excel Final Assessment</a:t>
            </a:r>
            <a:br>
              <a:rPr lang="en-IN" dirty="0">
                <a:solidFill>
                  <a:srgbClr val="937065"/>
                </a:solidFill>
              </a:rPr>
            </a:br>
            <a:endParaRPr lang="en-IN" dirty="0">
              <a:solidFill>
                <a:srgbClr val="9370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8EF-ECEC-0BCA-6787-0B6D172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480"/>
            <a:ext cx="10515600" cy="650240"/>
          </a:xfrm>
        </p:spPr>
        <p:txBody>
          <a:bodyPr>
            <a:normAutofit/>
          </a:bodyPr>
          <a:lstStyle/>
          <a:p>
            <a:r>
              <a:rPr lang="en-IN" sz="4000" dirty="0"/>
              <a:t>					Q16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299B-D477-5AF1-EBB7-DB3FB202D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53331"/>
            <a:ext cx="10515600" cy="4351338"/>
          </a:xfrm>
        </p:spPr>
        <p:txBody>
          <a:bodyPr/>
          <a:lstStyle/>
          <a:p>
            <a:r>
              <a:rPr lang="en-IN" dirty="0"/>
              <a:t>Insights:</a:t>
            </a:r>
          </a:p>
          <a:p>
            <a:pPr marL="0" indent="0">
              <a:buNone/>
            </a:pPr>
            <a:r>
              <a:rPr lang="en-IN" dirty="0"/>
              <a:t>     Plotted a map chart for each state in India</a:t>
            </a:r>
          </a:p>
          <a:p>
            <a:pPr marL="0" indent="0">
              <a:buNone/>
            </a:pPr>
            <a:r>
              <a:rPr lang="en-IN" dirty="0"/>
              <a:t>Inference:</a:t>
            </a:r>
          </a:p>
          <a:p>
            <a:pPr marL="0" indent="0">
              <a:buNone/>
            </a:pPr>
            <a:r>
              <a:rPr lang="en-IN" dirty="0"/>
              <a:t>Brightest coloured states have highest views(</a:t>
            </a:r>
            <a:r>
              <a:rPr lang="en-IN" dirty="0" err="1"/>
              <a:t>Bihar,Uttar</a:t>
            </a:r>
            <a:r>
              <a:rPr lang="en-IN" dirty="0"/>
              <a:t> Pradesh)</a:t>
            </a:r>
          </a:p>
          <a:p>
            <a:pPr marL="0" indent="0">
              <a:buNone/>
            </a:pPr>
            <a:r>
              <a:rPr lang="en-IN" dirty="0"/>
              <a:t>Light coloured states have lowest views(Lakshadweep)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98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AE45-F8A2-9BCA-148F-45F154FA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				Q17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F42C-AA36-718F-3A48-7E3CF323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Insights:</a:t>
            </a:r>
          </a:p>
          <a:p>
            <a:r>
              <a:rPr lang="en-IN" dirty="0"/>
              <a:t>Finding out the irregular form of engagement rate over the average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40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CA3-2538-7B7C-DE99-23FC4BCB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Q18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246B-24F4-E318-7816-2C86E2BE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7960" cy="1325563"/>
          </a:xfrm>
        </p:spPr>
        <p:txBody>
          <a:bodyPr/>
          <a:lstStyle/>
          <a:p>
            <a:r>
              <a:rPr lang="en-IN" dirty="0"/>
              <a:t>Plot the graph between dislikes and likes over a specific channel</a:t>
            </a:r>
          </a:p>
        </p:txBody>
      </p:sp>
    </p:spTree>
    <p:extLst>
      <p:ext uri="{BB962C8B-B14F-4D97-AF65-F5344CB8AC3E}">
        <p14:creationId xmlns:p14="http://schemas.microsoft.com/office/powerpoint/2010/main" val="423004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979F-4CF7-CF56-F26B-CEC16CF4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02102-8615-3477-D552-085EF871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6892"/>
            <a:ext cx="10515600" cy="3288804"/>
          </a:xfrm>
        </p:spPr>
      </p:pic>
    </p:spTree>
    <p:extLst>
      <p:ext uri="{BB962C8B-B14F-4D97-AF65-F5344CB8AC3E}">
        <p14:creationId xmlns:p14="http://schemas.microsoft.com/office/powerpoint/2010/main" val="266057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874-B17A-5AD6-895A-D9B7C0A8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31C0-FC67-8C99-6F7A-E9AA093B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91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c8276411-41ff-4876-a03f-c752019875e2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93065B91-6624-429E-B0FF-813F3A49F4B7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</TotalTime>
  <Words>84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Microsoft Sans Serif</vt:lpstr>
      <vt:lpstr>Office 2013 - 2022 Theme</vt:lpstr>
      <vt:lpstr>Excel Final Assessment </vt:lpstr>
      <vt:lpstr>     Q16</vt:lpstr>
      <vt:lpstr>      Q17</vt:lpstr>
      <vt:lpstr>    Q18</vt:lpstr>
      <vt:lpstr>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</dc:title>
  <dc:creator>Lingampalli Anasuya Devi</dc:creator>
  <cp:keywords>Classification=LV_C0NF1D3NT1AL</cp:keywords>
  <cp:lastModifiedBy>Lingampalli Anasuya Devi</cp:lastModifiedBy>
  <cp:revision>2</cp:revision>
  <dcterms:created xsi:type="dcterms:W3CDTF">2024-02-28T08:46:48Z</dcterms:created>
  <dcterms:modified xsi:type="dcterms:W3CDTF">2024-02-28T11:54:48Z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c8276411-41ff-4876-a03f-c752019875e2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