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5" r:id="rId10"/>
    <p:sldId id="264" r:id="rId11"/>
    <p:sldId id="266" r:id="rId12"/>
    <p:sldId id="267" r:id="rId13"/>
    <p:sldId id="268" r:id="rId14"/>
    <p:sldId id="271" r:id="rId15"/>
    <p:sldId id="269" r:id="rId16"/>
    <p:sldId id="270" r:id="rId17"/>
    <p:sldId id="273"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B7B11-03B5-48FA-906B-FF1ABA8D5477}" v="31" dt="2025-08-04T01:32:03.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50" d="100"/>
          <a:sy n="50" d="100"/>
        </p:scale>
        <p:origin x="1934" y="7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wara Sajimon" userId="2f5d1e8bb9b7eddf" providerId="LiveId" clId="{EAFB7B11-03B5-48FA-906B-FF1ABA8D5477}"/>
    <pc:docChg chg="undo custSel addSld delSld modSld sldOrd addSection delSection">
      <pc:chgData name="Anaswara Sajimon" userId="2f5d1e8bb9b7eddf" providerId="LiveId" clId="{EAFB7B11-03B5-48FA-906B-FF1ABA8D5477}" dt="2025-08-04T01:34:38.545" v="193" actId="207"/>
      <pc:docMkLst>
        <pc:docMk/>
      </pc:docMkLst>
      <pc:sldChg chg="modSp mod">
        <pc:chgData name="Anaswara Sajimon" userId="2f5d1e8bb9b7eddf" providerId="LiveId" clId="{EAFB7B11-03B5-48FA-906B-FF1ABA8D5477}" dt="2025-08-04T01:34:19.489" v="192" actId="20577"/>
        <pc:sldMkLst>
          <pc:docMk/>
          <pc:sldMk cId="3820737982" sldId="259"/>
        </pc:sldMkLst>
        <pc:spChg chg="mod">
          <ac:chgData name="Anaswara Sajimon" userId="2f5d1e8bb9b7eddf" providerId="LiveId" clId="{EAFB7B11-03B5-48FA-906B-FF1ABA8D5477}" dt="2025-08-04T01:34:19.489" v="192" actId="20577"/>
          <ac:spMkLst>
            <pc:docMk/>
            <pc:sldMk cId="3820737982" sldId="259"/>
            <ac:spMk id="2" creationId="{412310C5-C618-AAA8-0112-68BD808BBFBA}"/>
          </ac:spMkLst>
        </pc:spChg>
      </pc:sldChg>
      <pc:sldChg chg="modSp mod">
        <pc:chgData name="Anaswara Sajimon" userId="2f5d1e8bb9b7eddf" providerId="LiveId" clId="{EAFB7B11-03B5-48FA-906B-FF1ABA8D5477}" dt="2025-08-04T01:34:03.373" v="178" actId="2711"/>
        <pc:sldMkLst>
          <pc:docMk/>
          <pc:sldMk cId="1275415088" sldId="260"/>
        </pc:sldMkLst>
        <pc:spChg chg="mod">
          <ac:chgData name="Anaswara Sajimon" userId="2f5d1e8bb9b7eddf" providerId="LiveId" clId="{EAFB7B11-03B5-48FA-906B-FF1ABA8D5477}" dt="2025-08-04T01:34:03.373" v="178" actId="2711"/>
          <ac:spMkLst>
            <pc:docMk/>
            <pc:sldMk cId="1275415088" sldId="260"/>
            <ac:spMk id="2" creationId="{CC392A95-6EBA-4F32-4B27-19CC2F3E3519}"/>
          </ac:spMkLst>
        </pc:spChg>
      </pc:sldChg>
      <pc:sldChg chg="modSp mod">
        <pc:chgData name="Anaswara Sajimon" userId="2f5d1e8bb9b7eddf" providerId="LiveId" clId="{EAFB7B11-03B5-48FA-906B-FF1ABA8D5477}" dt="2025-08-04T01:33:55.118" v="176" actId="2711"/>
        <pc:sldMkLst>
          <pc:docMk/>
          <pc:sldMk cId="2331775641" sldId="262"/>
        </pc:sldMkLst>
        <pc:spChg chg="mod">
          <ac:chgData name="Anaswara Sajimon" userId="2f5d1e8bb9b7eddf" providerId="LiveId" clId="{EAFB7B11-03B5-48FA-906B-FF1ABA8D5477}" dt="2025-08-04T01:33:55.118" v="176" actId="2711"/>
          <ac:spMkLst>
            <pc:docMk/>
            <pc:sldMk cId="2331775641" sldId="262"/>
            <ac:spMk id="2" creationId="{B53C1AD7-2795-683F-9687-F329FEC77ED1}"/>
          </ac:spMkLst>
        </pc:spChg>
      </pc:sldChg>
      <pc:sldChg chg="modSp mod">
        <pc:chgData name="Anaswara Sajimon" userId="2f5d1e8bb9b7eddf" providerId="LiveId" clId="{EAFB7B11-03B5-48FA-906B-FF1ABA8D5477}" dt="2025-08-04T01:34:38.545" v="193" actId="207"/>
        <pc:sldMkLst>
          <pc:docMk/>
          <pc:sldMk cId="1672995082" sldId="263"/>
        </pc:sldMkLst>
        <pc:spChg chg="mod">
          <ac:chgData name="Anaswara Sajimon" userId="2f5d1e8bb9b7eddf" providerId="LiveId" clId="{EAFB7B11-03B5-48FA-906B-FF1ABA8D5477}" dt="2025-08-04T01:34:38.545" v="193" actId="207"/>
          <ac:spMkLst>
            <pc:docMk/>
            <pc:sldMk cId="1672995082" sldId="263"/>
            <ac:spMk id="2" creationId="{42C3529E-1DC8-F763-B473-CE00C0658C21}"/>
          </ac:spMkLst>
        </pc:spChg>
      </pc:sldChg>
      <pc:sldChg chg="modSp mod">
        <pc:chgData name="Anaswara Sajimon" userId="2f5d1e8bb9b7eddf" providerId="LiveId" clId="{EAFB7B11-03B5-48FA-906B-FF1ABA8D5477}" dt="2025-08-04T01:33:27.384" v="170" actId="2711"/>
        <pc:sldMkLst>
          <pc:docMk/>
          <pc:sldMk cId="657831364" sldId="264"/>
        </pc:sldMkLst>
        <pc:spChg chg="mod">
          <ac:chgData name="Anaswara Sajimon" userId="2f5d1e8bb9b7eddf" providerId="LiveId" clId="{EAFB7B11-03B5-48FA-906B-FF1ABA8D5477}" dt="2025-08-04T01:33:27.384" v="170" actId="2711"/>
          <ac:spMkLst>
            <pc:docMk/>
            <pc:sldMk cId="657831364" sldId="264"/>
            <ac:spMk id="2" creationId="{F92D592C-AB4C-58C8-516A-C7075B31A40B}"/>
          </ac:spMkLst>
        </pc:spChg>
      </pc:sldChg>
      <pc:sldChg chg="modSp mod">
        <pc:chgData name="Anaswara Sajimon" userId="2f5d1e8bb9b7eddf" providerId="LiveId" clId="{EAFB7B11-03B5-48FA-906B-FF1ABA8D5477}" dt="2025-08-04T01:33:37.644" v="172" actId="113"/>
        <pc:sldMkLst>
          <pc:docMk/>
          <pc:sldMk cId="1478373044" sldId="265"/>
        </pc:sldMkLst>
        <pc:spChg chg="mod">
          <ac:chgData name="Anaswara Sajimon" userId="2f5d1e8bb9b7eddf" providerId="LiveId" clId="{EAFB7B11-03B5-48FA-906B-FF1ABA8D5477}" dt="2025-08-04T01:33:37.644" v="172" actId="113"/>
          <ac:spMkLst>
            <pc:docMk/>
            <pc:sldMk cId="1478373044" sldId="265"/>
            <ac:spMk id="2" creationId="{853E0AC4-AEE4-7235-4FF9-EB1C306AEE4F}"/>
          </ac:spMkLst>
        </pc:spChg>
      </pc:sldChg>
      <pc:sldChg chg="modSp mod">
        <pc:chgData name="Anaswara Sajimon" userId="2f5d1e8bb9b7eddf" providerId="LiveId" clId="{EAFB7B11-03B5-48FA-906B-FF1ABA8D5477}" dt="2025-08-04T01:33:17.251" v="169" actId="113"/>
        <pc:sldMkLst>
          <pc:docMk/>
          <pc:sldMk cId="924014024" sldId="266"/>
        </pc:sldMkLst>
        <pc:spChg chg="mod">
          <ac:chgData name="Anaswara Sajimon" userId="2f5d1e8bb9b7eddf" providerId="LiveId" clId="{EAFB7B11-03B5-48FA-906B-FF1ABA8D5477}" dt="2025-08-04T01:33:17.251" v="169" actId="113"/>
          <ac:spMkLst>
            <pc:docMk/>
            <pc:sldMk cId="924014024" sldId="266"/>
            <ac:spMk id="2" creationId="{5FBDFD95-D3BF-7B74-B820-40CB5338996C}"/>
          </ac:spMkLst>
        </pc:spChg>
      </pc:sldChg>
      <pc:sldChg chg="addSp modSp mod modClrScheme chgLayout">
        <pc:chgData name="Anaswara Sajimon" userId="2f5d1e8bb9b7eddf" providerId="LiveId" clId="{EAFB7B11-03B5-48FA-906B-FF1ABA8D5477}" dt="2025-08-04T01:33:02.836" v="167" actId="113"/>
        <pc:sldMkLst>
          <pc:docMk/>
          <pc:sldMk cId="4230815900" sldId="269"/>
        </pc:sldMkLst>
        <pc:spChg chg="add mod">
          <ac:chgData name="Anaswara Sajimon" userId="2f5d1e8bb9b7eddf" providerId="LiveId" clId="{EAFB7B11-03B5-48FA-906B-FF1ABA8D5477}" dt="2025-08-04T01:33:02.836" v="167" actId="113"/>
          <ac:spMkLst>
            <pc:docMk/>
            <pc:sldMk cId="4230815900" sldId="269"/>
            <ac:spMk id="2" creationId="{EF5B3E72-AD5B-9290-38BC-4CD5EE96F257}"/>
          </ac:spMkLst>
        </pc:spChg>
        <pc:spChg chg="add mod">
          <ac:chgData name="Anaswara Sajimon" userId="2f5d1e8bb9b7eddf" providerId="LiveId" clId="{EAFB7B11-03B5-48FA-906B-FF1ABA8D5477}" dt="2025-08-04T01:19:14.022" v="50" actId="767"/>
          <ac:spMkLst>
            <pc:docMk/>
            <pc:sldMk cId="4230815900" sldId="269"/>
            <ac:spMk id="3" creationId="{993CE4EE-1FF6-148B-3C03-32C2D8F1FA18}"/>
          </ac:spMkLst>
        </pc:spChg>
        <pc:spChg chg="add">
          <ac:chgData name="Anaswara Sajimon" userId="2f5d1e8bb9b7eddf" providerId="LiveId" clId="{EAFB7B11-03B5-48FA-906B-FF1ABA8D5477}" dt="2025-08-04T01:18:44.243" v="41"/>
          <ac:spMkLst>
            <pc:docMk/>
            <pc:sldMk cId="4230815900" sldId="269"/>
            <ac:spMk id="4" creationId="{C8CCA47B-2594-06C3-8931-CCA9C8D01C42}"/>
          </ac:spMkLst>
        </pc:spChg>
        <pc:spChg chg="add">
          <ac:chgData name="Anaswara Sajimon" userId="2f5d1e8bb9b7eddf" providerId="LiveId" clId="{EAFB7B11-03B5-48FA-906B-FF1ABA8D5477}" dt="2025-08-04T01:18:56.627" v="43"/>
          <ac:spMkLst>
            <pc:docMk/>
            <pc:sldMk cId="4230815900" sldId="269"/>
            <ac:spMk id="5" creationId="{49026420-C0FE-D832-9C30-E1DF1A5C7218}"/>
          </ac:spMkLst>
        </pc:spChg>
        <pc:spChg chg="add mod">
          <ac:chgData name="Anaswara Sajimon" userId="2f5d1e8bb9b7eddf" providerId="LiveId" clId="{EAFB7B11-03B5-48FA-906B-FF1ABA8D5477}" dt="2025-08-04T01:19:12.107" v="48" actId="1076"/>
          <ac:spMkLst>
            <pc:docMk/>
            <pc:sldMk cId="4230815900" sldId="269"/>
            <ac:spMk id="6" creationId="{8B092FF3-C5C3-0000-ECB4-23D80842D5FB}"/>
          </ac:spMkLst>
        </pc:spChg>
        <pc:spChg chg="add mod">
          <ac:chgData name="Anaswara Sajimon" userId="2f5d1e8bb9b7eddf" providerId="LiveId" clId="{EAFB7B11-03B5-48FA-906B-FF1ABA8D5477}" dt="2025-08-04T01:20:33.033" v="57" actId="1076"/>
          <ac:spMkLst>
            <pc:docMk/>
            <pc:sldMk cId="4230815900" sldId="269"/>
            <ac:spMk id="7" creationId="{A4EA0EE6-E4F3-733E-1248-A3434D911707}"/>
          </ac:spMkLst>
        </pc:spChg>
      </pc:sldChg>
      <pc:sldChg chg="addSp modSp mod">
        <pc:chgData name="Anaswara Sajimon" userId="2f5d1e8bb9b7eddf" providerId="LiveId" clId="{EAFB7B11-03B5-48FA-906B-FF1ABA8D5477}" dt="2025-08-04T01:23:09.203" v="88" actId="14100"/>
        <pc:sldMkLst>
          <pc:docMk/>
          <pc:sldMk cId="1836286117" sldId="270"/>
        </pc:sldMkLst>
        <pc:spChg chg="add mod">
          <ac:chgData name="Anaswara Sajimon" userId="2f5d1e8bb9b7eddf" providerId="LiveId" clId="{EAFB7B11-03B5-48FA-906B-FF1ABA8D5477}" dt="2025-08-04T01:22:15.865" v="76" actId="207"/>
          <ac:spMkLst>
            <pc:docMk/>
            <pc:sldMk cId="1836286117" sldId="270"/>
            <ac:spMk id="2" creationId="{19ABA48C-78B0-42E8-FF59-B2BF1C77A088}"/>
          </ac:spMkLst>
        </pc:spChg>
        <pc:spChg chg="add mod">
          <ac:chgData name="Anaswara Sajimon" userId="2f5d1e8bb9b7eddf" providerId="LiveId" clId="{EAFB7B11-03B5-48FA-906B-FF1ABA8D5477}" dt="2025-08-04T01:23:09.203" v="88" actId="14100"/>
          <ac:spMkLst>
            <pc:docMk/>
            <pc:sldMk cId="1836286117" sldId="270"/>
            <ac:spMk id="3" creationId="{95E84E44-56DF-8B68-BDC1-7407B4FA6D7E}"/>
          </ac:spMkLst>
        </pc:spChg>
      </pc:sldChg>
      <pc:sldChg chg="addSp delSp modSp mod modClrScheme chgLayout">
        <pc:chgData name="Anaswara Sajimon" userId="2f5d1e8bb9b7eddf" providerId="LiveId" clId="{EAFB7B11-03B5-48FA-906B-FF1ABA8D5477}" dt="2025-08-04T01:06:34.556" v="27" actId="2711"/>
        <pc:sldMkLst>
          <pc:docMk/>
          <pc:sldMk cId="2400511776" sldId="271"/>
        </pc:sldMkLst>
        <pc:spChg chg="add del mod">
          <ac:chgData name="Anaswara Sajimon" userId="2f5d1e8bb9b7eddf" providerId="LiveId" clId="{EAFB7B11-03B5-48FA-906B-FF1ABA8D5477}" dt="2025-08-04T01:04:54.156" v="5" actId="700"/>
          <ac:spMkLst>
            <pc:docMk/>
            <pc:sldMk cId="2400511776" sldId="271"/>
            <ac:spMk id="2" creationId="{5679934D-A446-748F-9475-BB0BDFC31A04}"/>
          </ac:spMkLst>
        </pc:spChg>
        <pc:spChg chg="add mod">
          <ac:chgData name="Anaswara Sajimon" userId="2f5d1e8bb9b7eddf" providerId="LiveId" clId="{EAFB7B11-03B5-48FA-906B-FF1ABA8D5477}" dt="2025-08-04T01:06:34.556" v="27" actId="2711"/>
          <ac:spMkLst>
            <pc:docMk/>
            <pc:sldMk cId="2400511776" sldId="271"/>
            <ac:spMk id="5" creationId="{6E280B99-7731-2E66-4118-AE6931AF9D91}"/>
          </ac:spMkLst>
        </pc:spChg>
        <pc:picChg chg="add mod">
          <ac:chgData name="Anaswara Sajimon" userId="2f5d1e8bb9b7eddf" providerId="LiveId" clId="{EAFB7B11-03B5-48FA-906B-FF1ABA8D5477}" dt="2025-08-04T01:05:33.397" v="7" actId="1076"/>
          <ac:picMkLst>
            <pc:docMk/>
            <pc:sldMk cId="2400511776" sldId="271"/>
            <ac:picMk id="4" creationId="{B0E77D6D-5BB2-21A1-7C8C-FE68352F29E1}"/>
          </ac:picMkLst>
        </pc:picChg>
      </pc:sldChg>
      <pc:sldChg chg="addSp modSp mod">
        <pc:chgData name="Anaswara Sajimon" userId="2f5d1e8bb9b7eddf" providerId="LiveId" clId="{EAFB7B11-03B5-48FA-906B-FF1ABA8D5477}" dt="2025-08-04T01:27:27.872" v="122" actId="1076"/>
        <pc:sldMkLst>
          <pc:docMk/>
          <pc:sldMk cId="4141541957" sldId="272"/>
        </pc:sldMkLst>
        <pc:picChg chg="add mod">
          <ac:chgData name="Anaswara Sajimon" userId="2f5d1e8bb9b7eddf" providerId="LiveId" clId="{EAFB7B11-03B5-48FA-906B-FF1ABA8D5477}" dt="2025-08-04T01:27:27.872" v="122" actId="1076"/>
          <ac:picMkLst>
            <pc:docMk/>
            <pc:sldMk cId="4141541957" sldId="272"/>
            <ac:picMk id="3" creationId="{ABF7DE16-A11A-79A3-4098-6640463BE01F}"/>
          </ac:picMkLst>
        </pc:picChg>
      </pc:sldChg>
      <pc:sldChg chg="addSp modSp add mod ord">
        <pc:chgData name="Anaswara Sajimon" userId="2f5d1e8bb9b7eddf" providerId="LiveId" clId="{EAFB7B11-03B5-48FA-906B-FF1ABA8D5477}" dt="2025-08-04T01:27:40.667" v="124" actId="20577"/>
        <pc:sldMkLst>
          <pc:docMk/>
          <pc:sldMk cId="2656849079" sldId="273"/>
        </pc:sldMkLst>
        <pc:spChg chg="add mod">
          <ac:chgData name="Anaswara Sajimon" userId="2f5d1e8bb9b7eddf" providerId="LiveId" clId="{EAFB7B11-03B5-48FA-906B-FF1ABA8D5477}" dt="2025-08-04T01:27:40.667" v="124" actId="20577"/>
          <ac:spMkLst>
            <pc:docMk/>
            <pc:sldMk cId="2656849079" sldId="273"/>
            <ac:spMk id="2" creationId="{6AC75753-77F0-5972-68ED-82A9AC2940CF}"/>
          </ac:spMkLst>
        </pc:spChg>
        <pc:picChg chg="add mod">
          <ac:chgData name="Anaswara Sajimon" userId="2f5d1e8bb9b7eddf" providerId="LiveId" clId="{EAFB7B11-03B5-48FA-906B-FF1ABA8D5477}" dt="2025-08-04T01:26:24.335" v="116" actId="14100"/>
          <ac:picMkLst>
            <pc:docMk/>
            <pc:sldMk cId="2656849079" sldId="273"/>
            <ac:picMk id="4" creationId="{8848B6C5-DE67-DA51-EC02-C39E223CB292}"/>
          </ac:picMkLst>
        </pc:picChg>
      </pc:sldChg>
      <pc:sldChg chg="addSp modSp new mod">
        <pc:chgData name="Anaswara Sajimon" userId="2f5d1e8bb9b7eddf" providerId="LiveId" clId="{EAFB7B11-03B5-48FA-906B-FF1ABA8D5477}" dt="2025-08-04T01:30:43.466" v="148" actId="12"/>
        <pc:sldMkLst>
          <pc:docMk/>
          <pc:sldMk cId="314406156" sldId="274"/>
        </pc:sldMkLst>
        <pc:spChg chg="add mod">
          <ac:chgData name="Anaswara Sajimon" userId="2f5d1e8bb9b7eddf" providerId="LiveId" clId="{EAFB7B11-03B5-48FA-906B-FF1ABA8D5477}" dt="2025-08-04T01:28:51.586" v="144" actId="207"/>
          <ac:spMkLst>
            <pc:docMk/>
            <pc:sldMk cId="314406156" sldId="274"/>
            <ac:spMk id="2" creationId="{C09FE803-6302-2EE0-70DC-67EA54478327}"/>
          </ac:spMkLst>
        </pc:spChg>
        <pc:spChg chg="add mod">
          <ac:chgData name="Anaswara Sajimon" userId="2f5d1e8bb9b7eddf" providerId="LiveId" clId="{EAFB7B11-03B5-48FA-906B-FF1ABA8D5477}" dt="2025-08-04T01:30:43.466" v="148" actId="12"/>
          <ac:spMkLst>
            <pc:docMk/>
            <pc:sldMk cId="314406156" sldId="274"/>
            <ac:spMk id="3" creationId="{406413C2-307C-32B4-C18D-017B5E4DC82B}"/>
          </ac:spMkLst>
        </pc:spChg>
      </pc:sldChg>
      <pc:sldChg chg="addSp modSp add mod">
        <pc:chgData name="Anaswara Sajimon" userId="2f5d1e8bb9b7eddf" providerId="LiveId" clId="{EAFB7B11-03B5-48FA-906B-FF1ABA8D5477}" dt="2025-08-04T01:32:46.747" v="165" actId="207"/>
        <pc:sldMkLst>
          <pc:docMk/>
          <pc:sldMk cId="1027141682" sldId="275"/>
        </pc:sldMkLst>
        <pc:spChg chg="add mod">
          <ac:chgData name="Anaswara Sajimon" userId="2f5d1e8bb9b7eddf" providerId="LiveId" clId="{EAFB7B11-03B5-48FA-906B-FF1ABA8D5477}" dt="2025-08-04T01:32:46.747" v="165" actId="207"/>
          <ac:spMkLst>
            <pc:docMk/>
            <pc:sldMk cId="1027141682" sldId="275"/>
            <ac:spMk id="2" creationId="{91193730-1A8E-5D0C-9D51-14CFF5DC8012}"/>
          </ac:spMkLst>
        </pc:spChg>
      </pc:sldChg>
      <pc:sldChg chg="add del">
        <pc:chgData name="Anaswara Sajimon" userId="2f5d1e8bb9b7eddf" providerId="LiveId" clId="{EAFB7B11-03B5-48FA-906B-FF1ABA8D5477}" dt="2025-08-04T01:31:56.094" v="149" actId="2696"/>
        <pc:sldMkLst>
          <pc:docMk/>
          <pc:sldMk cId="2640728160" sldId="276"/>
        </pc:sldMkLst>
      </pc:sldChg>
      <pc:sldChg chg="add del">
        <pc:chgData name="Anaswara Sajimon" userId="2f5d1e8bb9b7eddf" providerId="LiveId" clId="{EAFB7B11-03B5-48FA-906B-FF1ABA8D5477}" dt="2025-08-04T01:31:59.211" v="150" actId="2696"/>
        <pc:sldMkLst>
          <pc:docMk/>
          <pc:sldMk cId="2437058125"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8/4/2025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8/4/2025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docs.live.net/2F5D1E8BB9B7EDDF/Documents/Websit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6999" y="-126530"/>
            <a:ext cx="6253317" cy="4297474"/>
          </a:xfrm>
        </p:spPr>
        <p:txBody>
          <a:bodyPr>
            <a:normAutofit/>
          </a:bodyPr>
          <a:lstStyle/>
          <a:p>
            <a:pPr algn="ctr"/>
            <a:r>
              <a:rPr lang="en-US" sz="2700" dirty="0">
                <a:solidFill>
                  <a:schemeClr val="tx1">
                    <a:lumMod val="95000"/>
                    <a:lumOff val="5000"/>
                  </a:schemeClr>
                </a:solidFill>
              </a:rPr>
              <a:t>IBM AICTE Project</a:t>
            </a:r>
            <a:br>
              <a:rPr lang="en-US" dirty="0">
                <a:solidFill>
                  <a:schemeClr val="accent1">
                    <a:lumMod val="75000"/>
                  </a:schemeClr>
                </a:solidFill>
              </a:rPr>
            </a:br>
            <a:r>
              <a:rPr lang="en-US" sz="8000" dirty="0">
                <a:solidFill>
                  <a:schemeClr val="accent1">
                    <a:lumMod val="75000"/>
                  </a:schemeClr>
                </a:solidFill>
              </a:rPr>
              <a:t>Interview Trainer Agent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25457"/>
            <a:ext cx="6269347" cy="2232542"/>
          </a:xfrm>
        </p:spPr>
        <p:txBody>
          <a:bodyPr>
            <a:normAutofit lnSpcReduction="10000"/>
          </a:bodyPr>
          <a:lstStyle/>
          <a:p>
            <a:r>
              <a:rPr lang="en-US" b="1" cap="none" dirty="0">
                <a:solidFill>
                  <a:schemeClr val="tx1">
                    <a:lumMod val="85000"/>
                    <a:lumOff val="15000"/>
                  </a:schemeClr>
                </a:solidFill>
                <a:latin typeface="Arial" panose="020B0604020202020204" pitchFamily="34" charset="0"/>
                <a:cs typeface="Arial" panose="020B0604020202020204" pitchFamily="34" charset="0"/>
              </a:rPr>
              <a:t>Presented</a:t>
            </a:r>
            <a:r>
              <a:rPr lang="en-US" b="1" dirty="0">
                <a:solidFill>
                  <a:schemeClr val="tx1">
                    <a:lumMod val="85000"/>
                    <a:lumOff val="15000"/>
                  </a:schemeClr>
                </a:solidFill>
                <a:latin typeface="Arial" panose="020B0604020202020204" pitchFamily="34" charset="0"/>
                <a:cs typeface="Arial" panose="020B0604020202020204" pitchFamily="34" charset="0"/>
              </a:rPr>
              <a:t> B</a:t>
            </a:r>
            <a:r>
              <a:rPr lang="en-US" b="1" cap="none" dirty="0">
                <a:solidFill>
                  <a:schemeClr val="tx1">
                    <a:lumMod val="85000"/>
                    <a:lumOff val="15000"/>
                  </a:schemeClr>
                </a:solidFill>
                <a:latin typeface="Arial" panose="020B0604020202020204" pitchFamily="34" charset="0"/>
                <a:cs typeface="Arial" panose="020B0604020202020204" pitchFamily="34" charset="0"/>
              </a:rPr>
              <a:t>y:</a:t>
            </a:r>
          </a:p>
          <a:p>
            <a:r>
              <a:rPr lang="en-US" sz="2400" cap="none" dirty="0">
                <a:solidFill>
                  <a:schemeClr val="tx1">
                    <a:lumMod val="85000"/>
                    <a:lumOff val="15000"/>
                  </a:schemeClr>
                </a:solidFill>
                <a:latin typeface="Arial" panose="020B0604020202020204" pitchFamily="34" charset="0"/>
                <a:cs typeface="Arial" panose="020B0604020202020204" pitchFamily="34" charset="0"/>
              </a:rPr>
              <a:t>Anaswara Sajimon</a:t>
            </a:r>
          </a:p>
          <a:p>
            <a:r>
              <a:rPr lang="en-US" cap="none" dirty="0">
                <a:solidFill>
                  <a:schemeClr val="tx1">
                    <a:lumMod val="85000"/>
                    <a:lumOff val="15000"/>
                  </a:schemeClr>
                </a:solidFill>
                <a:latin typeface="Arial" panose="020B0604020202020204" pitchFamily="34" charset="0"/>
                <a:cs typeface="Arial" panose="020B0604020202020204" pitchFamily="34" charset="0"/>
              </a:rPr>
              <a:t>College Of Engineering, Cherthala</a:t>
            </a:r>
          </a:p>
          <a:p>
            <a:r>
              <a:rPr lang="en-US" sz="2400" cap="none" dirty="0">
                <a:solidFill>
                  <a:schemeClr val="tx1">
                    <a:lumMod val="85000"/>
                    <a:lumOff val="15000"/>
                  </a:schemeClr>
                </a:solidFill>
                <a:latin typeface="Arial" panose="020B0604020202020204" pitchFamily="34" charset="0"/>
                <a:cs typeface="Arial" panose="020B0604020202020204" pitchFamily="34" charset="0"/>
              </a:rPr>
              <a:t>Computer Science Department</a:t>
            </a:r>
          </a:p>
          <a:p>
            <a:endParaRPr lang="en-US"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4B6AE7-5240-8892-F67A-978BCC4D1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6449325"/>
          </a:xfrm>
          <a:prstGeom prst="rect">
            <a:avLst/>
          </a:prstGeom>
        </p:spPr>
      </p:pic>
      <p:pic>
        <p:nvPicPr>
          <p:cNvPr id="11" name="Picture 10">
            <a:extLst>
              <a:ext uri="{FF2B5EF4-FFF2-40B4-BE49-F238E27FC236}">
                <a16:creationId xmlns:a16="http://schemas.microsoft.com/office/drawing/2014/main" id="{604B58EE-0D18-502A-A3AA-232923B61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0"/>
            <a:ext cx="6096001" cy="6449325"/>
          </a:xfrm>
          <a:prstGeom prst="rect">
            <a:avLst/>
          </a:prstGeom>
        </p:spPr>
      </p:pic>
    </p:spTree>
    <p:extLst>
      <p:ext uri="{BB962C8B-B14F-4D97-AF65-F5344CB8AC3E}">
        <p14:creationId xmlns:p14="http://schemas.microsoft.com/office/powerpoint/2010/main" val="414094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5A5A7-CB84-386D-58BA-92E2F50280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0E77D6D-5BB2-21A1-7C8C-FE68352F2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5107"/>
            <a:ext cx="12192000" cy="5130746"/>
          </a:xfrm>
          <a:prstGeom prst="rect">
            <a:avLst/>
          </a:prstGeom>
        </p:spPr>
      </p:pic>
      <p:sp>
        <p:nvSpPr>
          <p:cNvPr id="5" name="TextBox 4">
            <a:extLst>
              <a:ext uri="{FF2B5EF4-FFF2-40B4-BE49-F238E27FC236}">
                <a16:creationId xmlns:a16="http://schemas.microsoft.com/office/drawing/2014/main" id="{6E280B99-7731-2E66-4118-AE6931AF9D91}"/>
              </a:ext>
            </a:extLst>
          </p:cNvPr>
          <p:cNvSpPr txBox="1"/>
          <p:nvPr/>
        </p:nvSpPr>
        <p:spPr>
          <a:xfrm>
            <a:off x="198120" y="690332"/>
            <a:ext cx="3287247"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Deployed Agent</a:t>
            </a:r>
          </a:p>
        </p:txBody>
      </p:sp>
    </p:spTree>
    <p:extLst>
      <p:ext uri="{BB962C8B-B14F-4D97-AF65-F5344CB8AC3E}">
        <p14:creationId xmlns:p14="http://schemas.microsoft.com/office/powerpoint/2010/main" val="240051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3E72-AD5B-9290-38BC-4CD5EE96F257}"/>
              </a:ext>
            </a:extLst>
          </p:cNvPr>
          <p:cNvSpPr>
            <a:spLocks noGrp="1"/>
          </p:cNvSpPr>
          <p:nvPr>
            <p:ph type="title"/>
          </p:nvPr>
        </p:nvSpPr>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CONCLUSION</a:t>
            </a:r>
          </a:p>
        </p:txBody>
      </p:sp>
      <p:sp>
        <p:nvSpPr>
          <p:cNvPr id="7" name="Rectangle 4">
            <a:extLst>
              <a:ext uri="{FF2B5EF4-FFF2-40B4-BE49-F238E27FC236}">
                <a16:creationId xmlns:a16="http://schemas.microsoft.com/office/drawing/2014/main" id="{A4EA0EE6-E4F3-733E-1248-A3434D911707}"/>
              </a:ext>
            </a:extLst>
          </p:cNvPr>
          <p:cNvSpPr>
            <a:spLocks noChangeArrowheads="1"/>
          </p:cNvSpPr>
          <p:nvPr/>
        </p:nvSpPr>
        <p:spPr bwMode="auto">
          <a:xfrm>
            <a:off x="1066800" y="2014448"/>
            <a:ext cx="10058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Personalized Interview Practice</a:t>
            </a:r>
            <a:r>
              <a:rPr kumimoji="0" lang="en-US" altLang="en-US" sz="2200" b="0" i="0" u="none" strike="noStrike" cap="none" normalizeH="0" baseline="0" dirty="0">
                <a:ln>
                  <a:noFill/>
                </a:ln>
                <a:solidFill>
                  <a:schemeClr val="tx1"/>
                </a:solidFill>
                <a:effectLst/>
                <a:latin typeface="Arial" panose="020B0604020202020204" pitchFamily="34" charset="0"/>
              </a:rPr>
              <a:t>:</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The agent provides customized, role-specific mock interview sessions, helping users prepare effectively for various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AI-Powered Feedback</a:t>
            </a:r>
            <a:r>
              <a:rPr kumimoji="0" lang="en-US" altLang="en-US" sz="2200" b="0" i="0" u="none" strike="noStrike" cap="none" normalizeH="0" baseline="0" dirty="0">
                <a:ln>
                  <a:noFill/>
                </a:ln>
                <a:solidFill>
                  <a:schemeClr val="tx1"/>
                </a:solidFill>
                <a:effectLst/>
                <a:latin typeface="Arial" panose="020B0604020202020204" pitchFamily="34" charset="0"/>
              </a:rPr>
              <a:t>:</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Using IBM’s Foundation Models, it evaluates answers and gives constructive feedback, enhancing confidence and communication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Realistic Experience</a:t>
            </a:r>
            <a:r>
              <a:rPr kumimoji="0" lang="en-US" altLang="en-US" sz="2200" b="0" i="0" u="none" strike="noStrike" cap="none" normalizeH="0" baseline="0" dirty="0">
                <a:ln>
                  <a:noFill/>
                </a:ln>
                <a:solidFill>
                  <a:schemeClr val="tx1"/>
                </a:solidFill>
                <a:effectLst/>
                <a:latin typeface="Arial" panose="020B0604020202020204" pitchFamily="34" charset="0"/>
              </a:rPr>
              <a:t>:</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It simulates real interview scenarios, making users comfortable with professional questioning styles and time-bound answers.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On-Demand Access</a:t>
            </a:r>
            <a:r>
              <a:rPr kumimoji="0" lang="en-US" altLang="en-US" sz="2200" b="0" i="0" u="none" strike="noStrike" cap="none" normalizeH="0" baseline="0" dirty="0">
                <a:ln>
                  <a:noFill/>
                </a:ln>
                <a:solidFill>
                  <a:schemeClr val="tx1"/>
                </a:solidFill>
                <a:effectLst/>
                <a:latin typeface="Arial" panose="020B0604020202020204" pitchFamily="34" charset="0"/>
              </a:rPr>
              <a:t>:</a:t>
            </a:r>
            <a:br>
              <a:rPr kumimoji="0" lang="en-US" altLang="en-US" sz="2200" b="0" i="0" u="none" strike="noStrike" cap="none" normalizeH="0" baseline="0" dirty="0">
                <a:ln>
                  <a:noFill/>
                </a:ln>
                <a:solidFill>
                  <a:schemeClr val="tx1"/>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Being available as a digital agent, users can practice anytime, making it a flexible and accessible solution for interview readiness.</a:t>
            </a:r>
          </a:p>
        </p:txBody>
      </p:sp>
    </p:spTree>
    <p:extLst>
      <p:ext uri="{BB962C8B-B14F-4D97-AF65-F5344CB8AC3E}">
        <p14:creationId xmlns:p14="http://schemas.microsoft.com/office/powerpoint/2010/main" val="423081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14A9-B2BF-BFB7-192E-7D8BC0C1D8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ABA48C-78B0-42E8-FF59-B2BF1C77A088}"/>
              </a:ext>
            </a:extLst>
          </p:cNvPr>
          <p:cNvSpPr txBox="1"/>
          <p:nvPr/>
        </p:nvSpPr>
        <p:spPr>
          <a:xfrm>
            <a:off x="441960" y="655320"/>
            <a:ext cx="4605748" cy="769441"/>
          </a:xfrm>
          <a:prstGeom prst="rect">
            <a:avLst/>
          </a:prstGeom>
          <a:noFill/>
        </p:spPr>
        <p:txBody>
          <a:bodyPr wrap="none" rtlCol="0">
            <a:spAutoFit/>
          </a:bodyPr>
          <a:lstStyle/>
          <a:p>
            <a:r>
              <a:rPr lang="en-IN" sz="4400" b="1" dirty="0">
                <a:solidFill>
                  <a:schemeClr val="accent1">
                    <a:lumMod val="75000"/>
                  </a:schemeClr>
                </a:solidFill>
                <a:latin typeface="Arial" panose="020B0604020202020204" pitchFamily="34" charset="0"/>
                <a:cs typeface="Arial" panose="020B0604020202020204" pitchFamily="34" charset="0"/>
              </a:rPr>
              <a:t>FUTURE SCOPE</a:t>
            </a:r>
          </a:p>
        </p:txBody>
      </p:sp>
      <p:sp>
        <p:nvSpPr>
          <p:cNvPr id="3" name="TextBox 2">
            <a:extLst>
              <a:ext uri="{FF2B5EF4-FFF2-40B4-BE49-F238E27FC236}">
                <a16:creationId xmlns:a16="http://schemas.microsoft.com/office/drawing/2014/main" id="{95E84E44-56DF-8B68-BDC1-7407B4FA6D7E}"/>
              </a:ext>
            </a:extLst>
          </p:cNvPr>
          <p:cNvSpPr txBox="1"/>
          <p:nvPr/>
        </p:nvSpPr>
        <p:spPr>
          <a:xfrm>
            <a:off x="441960" y="1424761"/>
            <a:ext cx="11308080" cy="5262979"/>
          </a:xfrm>
          <a:prstGeom prst="rect">
            <a:avLst/>
          </a:prstGeom>
          <a:noFill/>
        </p:spPr>
        <p:txBody>
          <a:bodyPr wrap="square" rtlCol="0">
            <a:spAutoFit/>
          </a:bodyPr>
          <a:lstStyle/>
          <a:p>
            <a:r>
              <a:rPr lang="en-US" sz="2400" dirty="0"/>
              <a:t> </a:t>
            </a:r>
            <a:r>
              <a:rPr lang="en-US" sz="2400" b="1" dirty="0"/>
              <a:t>Multilingual Interview Support</a:t>
            </a:r>
            <a:br>
              <a:rPr lang="en-US" sz="2400" dirty="0"/>
            </a:br>
            <a:r>
              <a:rPr lang="en-US" sz="2400" dirty="0"/>
              <a:t>Enable the agent to conduct and evaluate interviews in multiple languages.</a:t>
            </a:r>
          </a:p>
          <a:p>
            <a:r>
              <a:rPr lang="en-US" sz="2400" dirty="0"/>
              <a:t> </a:t>
            </a:r>
            <a:r>
              <a:rPr lang="en-US" sz="2400" b="1" dirty="0"/>
              <a:t>Voice &amp; Video Interview Capabilities</a:t>
            </a:r>
            <a:br>
              <a:rPr lang="en-US" sz="2400" dirty="0"/>
            </a:br>
            <a:r>
              <a:rPr lang="en-US" sz="2400" dirty="0"/>
              <a:t>Allow users to practice with spoken answers and get feedback on tone, pace, and expressions.</a:t>
            </a:r>
          </a:p>
          <a:p>
            <a:r>
              <a:rPr lang="en-US" sz="2400" dirty="0"/>
              <a:t> </a:t>
            </a:r>
            <a:r>
              <a:rPr lang="en-US" sz="2400" b="1" dirty="0"/>
              <a:t>Emotion &amp; Sentiment Analysis</a:t>
            </a:r>
            <a:br>
              <a:rPr lang="en-US" sz="2400" dirty="0"/>
            </a:br>
            <a:r>
              <a:rPr lang="en-US" sz="2400" dirty="0"/>
              <a:t>Analyze user emotions to build confidence and reduce interview anxiety.</a:t>
            </a:r>
          </a:p>
          <a:p>
            <a:r>
              <a:rPr lang="en-US" sz="2400" dirty="0"/>
              <a:t> </a:t>
            </a:r>
            <a:r>
              <a:rPr lang="en-US" sz="2400" b="1" dirty="0"/>
              <a:t>Resume &amp; Profile Integration</a:t>
            </a:r>
            <a:br>
              <a:rPr lang="en-US" sz="2400" dirty="0"/>
            </a:br>
            <a:r>
              <a:rPr lang="en-US" sz="2400" dirty="0"/>
              <a:t>Tailor questions based on the user’s uploaded resume and job profile.</a:t>
            </a:r>
          </a:p>
          <a:p>
            <a:r>
              <a:rPr lang="en-US" sz="2400" dirty="0"/>
              <a:t> </a:t>
            </a:r>
            <a:r>
              <a:rPr lang="en-US" sz="2400" b="1" dirty="0"/>
              <a:t>Integration with Job Portals</a:t>
            </a:r>
            <a:br>
              <a:rPr lang="en-US" sz="2400" dirty="0"/>
            </a:br>
            <a:r>
              <a:rPr lang="en-US" sz="2400" dirty="0"/>
              <a:t>Connect with platforms like LinkedIn or Naukri for live job-based mock interviews.</a:t>
            </a:r>
          </a:p>
          <a:p>
            <a:r>
              <a:rPr lang="en-US" sz="2400" dirty="0"/>
              <a:t> </a:t>
            </a:r>
            <a:r>
              <a:rPr lang="en-US" sz="2400" b="1" dirty="0"/>
              <a:t>Advanced Analytics Dashboard</a:t>
            </a:r>
            <a:br>
              <a:rPr lang="en-US" sz="2400" dirty="0"/>
            </a:br>
            <a:r>
              <a:rPr lang="en-US" sz="2400" dirty="0"/>
              <a:t>Track progress, highlight weaknesses, and offer personalized improvement plans.</a:t>
            </a:r>
          </a:p>
          <a:p>
            <a:endParaRPr lang="en-IN" sz="2400" dirty="0"/>
          </a:p>
        </p:txBody>
      </p:sp>
    </p:spTree>
    <p:extLst>
      <p:ext uri="{BB962C8B-B14F-4D97-AF65-F5344CB8AC3E}">
        <p14:creationId xmlns:p14="http://schemas.microsoft.com/office/powerpoint/2010/main" val="183628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B4C2D-FC67-DA95-1D60-500B29BD35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C75753-77F0-5972-68ED-82A9AC2940CF}"/>
              </a:ext>
            </a:extLst>
          </p:cNvPr>
          <p:cNvSpPr txBox="1"/>
          <p:nvPr/>
        </p:nvSpPr>
        <p:spPr>
          <a:xfrm>
            <a:off x="457200" y="487680"/>
            <a:ext cx="5529462" cy="707886"/>
          </a:xfrm>
          <a:prstGeom prst="rect">
            <a:avLst/>
          </a:prstGeom>
          <a:noFill/>
        </p:spPr>
        <p:txBody>
          <a:bodyPr wrap="none" rtlCol="0">
            <a:sp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IBM CERTIFICATIONS</a:t>
            </a:r>
          </a:p>
        </p:txBody>
      </p:sp>
      <p:pic>
        <p:nvPicPr>
          <p:cNvPr id="4" name="Picture 3">
            <a:extLst>
              <a:ext uri="{FF2B5EF4-FFF2-40B4-BE49-F238E27FC236}">
                <a16:creationId xmlns:a16="http://schemas.microsoft.com/office/drawing/2014/main" id="{8848B6C5-DE67-DA51-EC02-C39E223CB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85" y="1195566"/>
            <a:ext cx="8810755" cy="5174754"/>
          </a:xfrm>
          <a:prstGeom prst="rect">
            <a:avLst/>
          </a:prstGeom>
        </p:spPr>
      </p:pic>
    </p:spTree>
    <p:extLst>
      <p:ext uri="{BB962C8B-B14F-4D97-AF65-F5344CB8AC3E}">
        <p14:creationId xmlns:p14="http://schemas.microsoft.com/office/powerpoint/2010/main" val="2656849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837B2-C1A5-983A-B272-62F3E162C4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F7DE16-A11A-79A3-4098-6640463BE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597" y="304800"/>
            <a:ext cx="8802806" cy="5913120"/>
          </a:xfrm>
          <a:prstGeom prst="rect">
            <a:avLst/>
          </a:prstGeom>
        </p:spPr>
      </p:pic>
    </p:spTree>
    <p:extLst>
      <p:ext uri="{BB962C8B-B14F-4D97-AF65-F5344CB8AC3E}">
        <p14:creationId xmlns:p14="http://schemas.microsoft.com/office/powerpoint/2010/main" val="414154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FE803-6302-2EE0-70DC-67EA54478327}"/>
              </a:ext>
            </a:extLst>
          </p:cNvPr>
          <p:cNvSpPr txBox="1"/>
          <p:nvPr/>
        </p:nvSpPr>
        <p:spPr>
          <a:xfrm>
            <a:off x="807720" y="1325880"/>
            <a:ext cx="3159839" cy="646331"/>
          </a:xfrm>
          <a:prstGeom prst="rect">
            <a:avLst/>
          </a:prstGeom>
          <a:noFill/>
        </p:spPr>
        <p:txBody>
          <a:bodyPr wrap="none" rtlCol="0">
            <a:spAutoFit/>
          </a:bodyPr>
          <a:lstStyle/>
          <a:p>
            <a:r>
              <a:rPr lang="en-IN" sz="3600" b="1" dirty="0">
                <a:solidFill>
                  <a:schemeClr val="accent1">
                    <a:lumMod val="75000"/>
                  </a:schemeClr>
                </a:solidFill>
                <a:latin typeface="Arial" panose="020B0604020202020204" pitchFamily="34" charset="0"/>
                <a:cs typeface="Arial" panose="020B0604020202020204" pitchFamily="34" charset="0"/>
              </a:rPr>
              <a:t>GITHUB LINK</a:t>
            </a:r>
          </a:p>
        </p:txBody>
      </p:sp>
      <p:sp>
        <p:nvSpPr>
          <p:cNvPr id="3" name="TextBox 2">
            <a:extLst>
              <a:ext uri="{FF2B5EF4-FFF2-40B4-BE49-F238E27FC236}">
                <a16:creationId xmlns:a16="http://schemas.microsoft.com/office/drawing/2014/main" id="{406413C2-307C-32B4-C18D-017B5E4DC82B}"/>
              </a:ext>
            </a:extLst>
          </p:cNvPr>
          <p:cNvSpPr txBox="1"/>
          <p:nvPr/>
        </p:nvSpPr>
        <p:spPr>
          <a:xfrm>
            <a:off x="1051560" y="2788920"/>
            <a:ext cx="9131026" cy="523220"/>
          </a:xfrm>
          <a:prstGeom prst="rect">
            <a:avLst/>
          </a:prstGeom>
          <a:noFill/>
        </p:spPr>
        <p:txBody>
          <a:bodyPr wrap="none" rtlCol="0">
            <a:spAutoFit/>
          </a:bodyPr>
          <a:lstStyle/>
          <a:p>
            <a:pPr marL="457200" indent="-457200">
              <a:buFont typeface="Wingdings" panose="05000000000000000000" pitchFamily="2" charset="2"/>
              <a:buChar char="q"/>
            </a:pPr>
            <a:r>
              <a:rPr lang="en-IN" sz="2800" dirty="0">
                <a:hlinkClick r:id="rId2"/>
              </a:rPr>
              <a:t>https://github.com/Anaswara-07/InterviewTrainerAgent</a:t>
            </a:r>
            <a:endParaRPr lang="en-IN" sz="2800" dirty="0"/>
          </a:p>
        </p:txBody>
      </p:sp>
    </p:spTree>
    <p:extLst>
      <p:ext uri="{BB962C8B-B14F-4D97-AF65-F5344CB8AC3E}">
        <p14:creationId xmlns:p14="http://schemas.microsoft.com/office/powerpoint/2010/main" val="31440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1075D-9F3B-7147-20A3-84A4BDE60E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193730-1A8E-5D0C-9D51-14CFF5DC8012}"/>
              </a:ext>
            </a:extLst>
          </p:cNvPr>
          <p:cNvSpPr txBox="1"/>
          <p:nvPr/>
        </p:nvSpPr>
        <p:spPr>
          <a:xfrm>
            <a:off x="3017520" y="2644170"/>
            <a:ext cx="7162538" cy="1569660"/>
          </a:xfrm>
          <a:prstGeom prst="rect">
            <a:avLst/>
          </a:prstGeom>
          <a:noFill/>
        </p:spPr>
        <p:txBody>
          <a:bodyPr wrap="none" rtlCol="0">
            <a:spAutoFit/>
          </a:bodyPr>
          <a:lstStyle/>
          <a:p>
            <a:r>
              <a:rPr lang="en-IN" sz="9600" b="1" dirty="0">
                <a:solidFill>
                  <a:schemeClr val="accent1">
                    <a:lumMod val="75000"/>
                  </a:schemeClr>
                </a:solidFill>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102714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10C5-C618-AAA8-0112-68BD808BBFBA}"/>
              </a:ext>
            </a:extLst>
          </p:cNvPr>
          <p:cNvSpPr>
            <a:spLocks noGrp="1"/>
          </p:cNvSpPr>
          <p:nvPr>
            <p:ph type="title"/>
          </p:nvPr>
        </p:nvSpPr>
        <p:spPr>
          <a:xfrm>
            <a:off x="1097280" y="286603"/>
            <a:ext cx="10058400" cy="1125102"/>
          </a:xfrm>
        </p:spPr>
        <p:txBody>
          <a:bodyPr>
            <a:normAutofit/>
          </a:bodyPr>
          <a:lstStyle/>
          <a:p>
            <a:r>
              <a:rPr lang="en-IN" b="1" dirty="0">
                <a:solidFill>
                  <a:schemeClr val="accent1">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0C67EDDF-1D59-D1D7-1475-A1ED8EB32F8D}"/>
              </a:ext>
            </a:extLst>
          </p:cNvPr>
          <p:cNvSpPr>
            <a:spLocks noGrp="1"/>
          </p:cNvSpPr>
          <p:nvPr>
            <p:ph idx="1"/>
          </p:nvPr>
        </p:nvSpPr>
        <p:spPr>
          <a:xfrm>
            <a:off x="954505" y="2007416"/>
            <a:ext cx="10058400" cy="4138863"/>
          </a:xfrm>
        </p:spPr>
        <p:txBody>
          <a:bodyPr>
            <a:normAutofit fontScale="92500" lnSpcReduction="20000"/>
          </a:bodyPr>
          <a:lstStyle/>
          <a:p>
            <a:pPr>
              <a:buFont typeface="Wingdings" panose="05000000000000000000" pitchFamily="2" charset="2"/>
              <a:buChar char="Ø"/>
            </a:pPr>
            <a:r>
              <a:rPr lang="en-US" sz="2000" dirty="0">
                <a:latin typeface="Arial"/>
                <a:ea typeface="+mn-lt"/>
                <a:cs typeface="Arial"/>
              </a:rPr>
              <a:t>Problem Statement </a:t>
            </a:r>
          </a:p>
          <a:p>
            <a:pPr>
              <a:buFont typeface="Wingdings" panose="05000000000000000000" pitchFamily="2" charset="2"/>
              <a:buChar char="Ø"/>
            </a:pPr>
            <a:r>
              <a:rPr lang="en-US" sz="2000" dirty="0">
                <a:latin typeface="Arial"/>
                <a:ea typeface="+mn-lt"/>
                <a:cs typeface="Arial"/>
              </a:rPr>
              <a:t>Technology used</a:t>
            </a:r>
            <a:endParaRPr lang="en-US" sz="2000" dirty="0">
              <a:latin typeface="Arial"/>
              <a:cs typeface="Arial"/>
            </a:endParaRPr>
          </a:p>
          <a:p>
            <a:pPr>
              <a:buFont typeface="Wingdings" panose="05000000000000000000" pitchFamily="2" charset="2"/>
              <a:buChar char="Ø"/>
            </a:pPr>
            <a:r>
              <a:rPr lang="en-US" sz="2000" dirty="0">
                <a:latin typeface="Arial"/>
                <a:ea typeface="+mn-lt"/>
                <a:cs typeface="+mn-lt"/>
              </a:rPr>
              <a:t>Wow factor </a:t>
            </a:r>
          </a:p>
          <a:p>
            <a:pPr>
              <a:buFont typeface="Wingdings" panose="05000000000000000000" pitchFamily="2" charset="2"/>
              <a:buChar char="Ø"/>
            </a:pPr>
            <a:r>
              <a:rPr lang="en-US" sz="2000" dirty="0">
                <a:latin typeface="Arial"/>
                <a:ea typeface="+mn-lt"/>
                <a:cs typeface="+mn-lt"/>
              </a:rPr>
              <a:t>End users</a:t>
            </a:r>
          </a:p>
          <a:p>
            <a:pPr>
              <a:buFont typeface="Wingdings" panose="05000000000000000000" pitchFamily="2" charset="2"/>
              <a:buChar char="Ø"/>
            </a:pPr>
            <a:r>
              <a:rPr lang="en-US" sz="2000" dirty="0">
                <a:latin typeface="Arial"/>
                <a:ea typeface="+mn-lt"/>
                <a:cs typeface="+mn-lt"/>
              </a:rPr>
              <a:t>Result</a:t>
            </a:r>
          </a:p>
          <a:p>
            <a:pPr>
              <a:buFont typeface="Wingdings" panose="05000000000000000000" pitchFamily="2" charset="2"/>
              <a:buChar char="Ø"/>
            </a:pPr>
            <a:r>
              <a:rPr lang="en-US" sz="2000" dirty="0">
                <a:latin typeface="Arial"/>
                <a:ea typeface="+mn-lt"/>
                <a:cs typeface="+mn-lt"/>
              </a:rPr>
              <a:t>Conclusion</a:t>
            </a:r>
          </a:p>
          <a:p>
            <a:pPr>
              <a:buFont typeface="Wingdings" panose="05000000000000000000" pitchFamily="2" charset="2"/>
              <a:buChar char="Ø"/>
            </a:pPr>
            <a:r>
              <a:rPr lang="en-US" sz="2000" dirty="0">
                <a:latin typeface="Arial"/>
                <a:ea typeface="+mn-lt"/>
                <a:cs typeface="+mn-lt"/>
              </a:rPr>
              <a:t>Git-hub Link</a:t>
            </a:r>
          </a:p>
          <a:p>
            <a:pPr>
              <a:buFont typeface="Wingdings" panose="05000000000000000000" pitchFamily="2" charset="2"/>
              <a:buChar char="Ø"/>
            </a:pPr>
            <a:r>
              <a:rPr lang="en-US" sz="2000" dirty="0">
                <a:latin typeface="Arial"/>
                <a:ea typeface="+mn-lt"/>
                <a:cs typeface="+mn-lt"/>
              </a:rPr>
              <a:t>Future scope</a:t>
            </a:r>
          </a:p>
          <a:p>
            <a:pPr>
              <a:buFont typeface="Wingdings" panose="05000000000000000000" pitchFamily="2" charset="2"/>
              <a:buChar char="Ø"/>
            </a:pPr>
            <a:r>
              <a:rPr lang="en-US" sz="2000" dirty="0">
                <a:latin typeface="Arial"/>
                <a:ea typeface="+mn-lt"/>
                <a:cs typeface="+mn-lt"/>
              </a:rPr>
              <a:t>IBM Certifications</a:t>
            </a:r>
          </a:p>
          <a:p>
            <a:endParaRPr lang="en-IN" dirty="0"/>
          </a:p>
        </p:txBody>
      </p:sp>
    </p:spTree>
    <p:extLst>
      <p:ext uri="{BB962C8B-B14F-4D97-AF65-F5344CB8AC3E}">
        <p14:creationId xmlns:p14="http://schemas.microsoft.com/office/powerpoint/2010/main" val="382073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2A95-6EBA-4F32-4B27-19CC2F3E3519}"/>
              </a:ext>
            </a:extLst>
          </p:cNvPr>
          <p:cNvSpPr>
            <a:spLocks noGrp="1"/>
          </p:cNvSpPr>
          <p:nvPr>
            <p:ph type="title" idx="4294967295"/>
          </p:nvPr>
        </p:nvSpPr>
        <p:spPr>
          <a:xfrm>
            <a:off x="176463" y="302878"/>
            <a:ext cx="10058400" cy="965200"/>
          </a:xfrm>
        </p:spPr>
        <p:txBody>
          <a:bodyPr/>
          <a:lstStyle/>
          <a:p>
            <a:r>
              <a:rPr lang="en-IN" b="1" cap="all" dirty="0">
                <a:solidFill>
                  <a:schemeClr val="accent1">
                    <a:lumMod val="75000"/>
                  </a:schemeClr>
                </a:solidFill>
                <a:latin typeface="Arial" panose="020B0604020202020204" pitchFamily="34" charset="0"/>
                <a:cs typeface="Arial" panose="020B0604020202020204" pitchFamily="34" charset="0"/>
              </a:rPr>
              <a:t>Problem</a:t>
            </a:r>
            <a:r>
              <a:rPr lang="en-IN" b="1" dirty="0">
                <a:solidFill>
                  <a:schemeClr val="accent1">
                    <a:lumMod val="75000"/>
                  </a:schemeClr>
                </a:solidFill>
                <a:latin typeface="Arial" panose="020B0604020202020204" pitchFamily="34" charset="0"/>
                <a:cs typeface="Arial" panose="020B0604020202020204" pitchFamily="34" charset="0"/>
              </a:rPr>
              <a:t> </a:t>
            </a:r>
            <a:r>
              <a:rPr lang="en-IN" b="1" cap="all" dirty="0">
                <a:solidFill>
                  <a:schemeClr val="accent1">
                    <a:lumMod val="75000"/>
                  </a:schemeClr>
                </a:solidFill>
                <a:latin typeface="Arial" panose="020B0604020202020204" pitchFamily="34" charset="0"/>
                <a:cs typeface="Arial" panose="020B0604020202020204" pitchFamily="34" charset="0"/>
              </a:rPr>
              <a:t>Statement</a:t>
            </a:r>
          </a:p>
        </p:txBody>
      </p:sp>
      <p:sp>
        <p:nvSpPr>
          <p:cNvPr id="3" name="Content Placeholder 2">
            <a:extLst>
              <a:ext uri="{FF2B5EF4-FFF2-40B4-BE49-F238E27FC236}">
                <a16:creationId xmlns:a16="http://schemas.microsoft.com/office/drawing/2014/main" id="{0B0729F3-9B47-A3C9-5675-138A78C1D1AF}"/>
              </a:ext>
            </a:extLst>
          </p:cNvPr>
          <p:cNvSpPr>
            <a:spLocks noGrp="1"/>
          </p:cNvSpPr>
          <p:nvPr>
            <p:ph idx="4294967295"/>
          </p:nvPr>
        </p:nvSpPr>
        <p:spPr>
          <a:xfrm>
            <a:off x="176463" y="1459831"/>
            <a:ext cx="11839073" cy="4523873"/>
          </a:xfrm>
        </p:spPr>
        <p:txBody>
          <a:bodyPr>
            <a:normAutofit fontScale="85000" lnSpcReduction="10000"/>
          </a:bodyPr>
          <a:lstStyle/>
          <a:p>
            <a:r>
              <a:rPr lang="en-US" sz="2800" dirty="0"/>
              <a:t>Preparing for job interviews can be overwhelming due to the variety of roles, expectations, and formats involved. Candidates often struggle to find tailored resources that match their job profile, experience level, and industry standards. This lack of personalized guidance can reduce confidence and lead to lower success rates during interviews.</a:t>
            </a:r>
          </a:p>
          <a:p>
            <a:r>
              <a:rPr lang="en-US" sz="2800" b="1" dirty="0"/>
              <a:t>PROPOSED SOLUTION:</a:t>
            </a:r>
          </a:p>
          <a:p>
            <a:r>
              <a:rPr lang="en-US" sz="2800" dirty="0"/>
              <a:t>An </a:t>
            </a:r>
            <a:r>
              <a:rPr lang="en-US" sz="2800" b="1" dirty="0"/>
              <a:t>AI-powered Interview Trainer Agent</a:t>
            </a:r>
            <a:r>
              <a:rPr lang="en-US" sz="2800" dirty="0"/>
              <a:t>, enhanced with </a:t>
            </a:r>
            <a:r>
              <a:rPr lang="en-US" sz="2800" b="1" dirty="0"/>
              <a:t>Retrieval-Augmented Generation (RAG)</a:t>
            </a:r>
            <a:r>
              <a:rPr lang="en-US" sz="2800" dirty="0"/>
              <a:t>, that prepares users for job interviews by generating role-specific questions, providing model answers, and offering improvement strategies. The agent should support both technical and soft skills, adapt to user inputs like job title or resume, and deliver a comprehensive, personalized interview preparation experience.</a:t>
            </a:r>
          </a:p>
          <a:p>
            <a:endParaRPr lang="en-IN" dirty="0"/>
          </a:p>
        </p:txBody>
      </p:sp>
    </p:spTree>
    <p:extLst>
      <p:ext uri="{BB962C8B-B14F-4D97-AF65-F5344CB8AC3E}">
        <p14:creationId xmlns:p14="http://schemas.microsoft.com/office/powerpoint/2010/main" val="12754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D08D9-D46A-1802-56FA-61B4C0302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C1AD7-2795-683F-9687-F329FEC77ED1}"/>
              </a:ext>
            </a:extLst>
          </p:cNvPr>
          <p:cNvSpPr>
            <a:spLocks noGrp="1"/>
          </p:cNvSpPr>
          <p:nvPr>
            <p:ph type="title"/>
          </p:nvPr>
        </p:nvSpPr>
        <p:spPr/>
        <p:txBody>
          <a:bodyPr>
            <a:normAutofit/>
          </a:bodyPr>
          <a:lstStyle/>
          <a:p>
            <a:r>
              <a:rPr lang="en-IN" sz="4400" b="1" dirty="0">
                <a:solidFill>
                  <a:schemeClr val="accent1">
                    <a:lumMod val="75000"/>
                  </a:schemeClr>
                </a:solidFill>
                <a:latin typeface="Arial" panose="020B0604020202020204" pitchFamily="34" charset="0"/>
                <a:cs typeface="Arial" panose="020B0604020202020204" pitchFamily="34" charset="0"/>
              </a:rPr>
              <a:t>TECHNOLOGY USED</a:t>
            </a:r>
          </a:p>
        </p:txBody>
      </p:sp>
      <p:sp>
        <p:nvSpPr>
          <p:cNvPr id="5" name="Rectangle 2">
            <a:extLst>
              <a:ext uri="{FF2B5EF4-FFF2-40B4-BE49-F238E27FC236}">
                <a16:creationId xmlns:a16="http://schemas.microsoft.com/office/drawing/2014/main" id="{170FCC3D-297C-1851-0AE7-8C57222DE0D4}"/>
              </a:ext>
            </a:extLst>
          </p:cNvPr>
          <p:cNvSpPr>
            <a:spLocks noGrp="1" noChangeArrowheads="1"/>
          </p:cNvSpPr>
          <p:nvPr>
            <p:ph idx="1"/>
          </p:nvPr>
        </p:nvSpPr>
        <p:spPr bwMode="auto">
          <a:xfrm>
            <a:off x="1465932" y="2248713"/>
            <a:ext cx="66880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IBM Cloud Lite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IBM watsonx.ai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Prompt Lab (Agent Builder)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Retrieval-Augmented Generation (RAG)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Natural Language Processing (NLP)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IBM Granite Foundation Models</a:t>
            </a:r>
          </a:p>
        </p:txBody>
      </p:sp>
    </p:spTree>
    <p:extLst>
      <p:ext uri="{BB962C8B-B14F-4D97-AF65-F5344CB8AC3E}">
        <p14:creationId xmlns:p14="http://schemas.microsoft.com/office/powerpoint/2010/main" val="233177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4C92A-9A81-445D-A8F5-42F3C0A46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3529E-1DC8-F763-B473-CE00C0658C21}"/>
              </a:ext>
            </a:extLst>
          </p:cNvPr>
          <p:cNvSpPr>
            <a:spLocks noGrp="1"/>
          </p:cNvSpPr>
          <p:nvPr>
            <p:ph type="title"/>
          </p:nvPr>
        </p:nvSpPr>
        <p:spPr/>
        <p:txBody>
          <a:bodyPr>
            <a:normAutofit/>
          </a:bodyPr>
          <a:lstStyle/>
          <a:p>
            <a:r>
              <a:rPr lang="en-IN" sz="4400" b="1" dirty="0">
                <a:solidFill>
                  <a:schemeClr val="accent1">
                    <a:lumMod val="75000"/>
                  </a:schemeClr>
                </a:solidFill>
                <a:latin typeface="Arial" panose="020B0604020202020204" pitchFamily="34" charset="0"/>
                <a:cs typeface="Arial" panose="020B0604020202020204" pitchFamily="34" charset="0"/>
              </a:rPr>
              <a:t>IBM CLOUD SERVICE USED</a:t>
            </a:r>
          </a:p>
        </p:txBody>
      </p:sp>
      <p:sp>
        <p:nvSpPr>
          <p:cNvPr id="3" name="Content Placeholder 2">
            <a:extLst>
              <a:ext uri="{FF2B5EF4-FFF2-40B4-BE49-F238E27FC236}">
                <a16:creationId xmlns:a16="http://schemas.microsoft.com/office/drawing/2014/main" id="{7E571E10-9813-371D-9DDA-90C012B29ACD}"/>
              </a:ext>
            </a:extLst>
          </p:cNvPr>
          <p:cNvSpPr>
            <a:spLocks noGrp="1"/>
          </p:cNvSpPr>
          <p:nvPr>
            <p:ph idx="1"/>
          </p:nvPr>
        </p:nvSpPr>
        <p:spPr/>
        <p:txBody>
          <a:bodyPr>
            <a:normAutofit/>
          </a:bodyPr>
          <a:lstStyle/>
          <a:p>
            <a:pPr>
              <a:buFont typeface="Wingdings" panose="05000000000000000000" pitchFamily="2" charset="2"/>
              <a:buChar char="q"/>
            </a:pPr>
            <a:r>
              <a:rPr lang="en-IN" sz="2400" dirty="0"/>
              <a:t>IBM Cloud </a:t>
            </a:r>
            <a:r>
              <a:rPr lang="en-IN" sz="2400" dirty="0" err="1"/>
              <a:t>Watsonx</a:t>
            </a:r>
            <a:r>
              <a:rPr lang="en-IN" sz="2400" dirty="0"/>
              <a:t> AI Studio</a:t>
            </a:r>
          </a:p>
          <a:p>
            <a:pPr>
              <a:buFont typeface="Wingdings" panose="05000000000000000000" pitchFamily="2" charset="2"/>
              <a:buChar char="q"/>
            </a:pPr>
            <a:r>
              <a:rPr lang="en-IN" sz="2400" dirty="0"/>
              <a:t>IBM Cloud </a:t>
            </a:r>
            <a:r>
              <a:rPr lang="en-IN" sz="2400" dirty="0" err="1"/>
              <a:t>Watsonx</a:t>
            </a:r>
            <a:r>
              <a:rPr lang="en-IN" sz="2400" dirty="0"/>
              <a:t> AI runtime</a:t>
            </a:r>
          </a:p>
          <a:p>
            <a:pPr>
              <a:buFont typeface="Wingdings" panose="05000000000000000000" pitchFamily="2" charset="2"/>
              <a:buChar char="q"/>
            </a:pPr>
            <a:r>
              <a:rPr lang="en-IN" sz="2400" dirty="0"/>
              <a:t>IBM Cloud Agent Lab</a:t>
            </a:r>
          </a:p>
          <a:p>
            <a:pPr>
              <a:buFont typeface="Wingdings" panose="05000000000000000000" pitchFamily="2" charset="2"/>
              <a:buChar char="q"/>
            </a:pPr>
            <a:r>
              <a:rPr lang="en-IN" sz="2400" dirty="0"/>
              <a:t>IBM Granite foundation model</a:t>
            </a:r>
          </a:p>
          <a:p>
            <a:pPr>
              <a:buFont typeface="Wingdings" panose="05000000000000000000" pitchFamily="2" charset="2"/>
              <a:buChar char="q"/>
            </a:pPr>
            <a:endParaRPr lang="en-IN" sz="2400" dirty="0"/>
          </a:p>
        </p:txBody>
      </p:sp>
    </p:spTree>
    <p:extLst>
      <p:ext uri="{BB962C8B-B14F-4D97-AF65-F5344CB8AC3E}">
        <p14:creationId xmlns:p14="http://schemas.microsoft.com/office/powerpoint/2010/main" val="167299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0AC4-AEE4-7235-4FF9-EB1C306AEE4F}"/>
              </a:ext>
            </a:extLst>
          </p:cNvPr>
          <p:cNvSpPr>
            <a:spLocks noGrp="1"/>
          </p:cNvSpPr>
          <p:nvPr>
            <p:ph type="title" idx="4294967295"/>
          </p:nvPr>
        </p:nvSpPr>
        <p:spPr>
          <a:xfrm>
            <a:off x="481264" y="-223698"/>
            <a:ext cx="10058400" cy="1449387"/>
          </a:xfrm>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WOW FACTOR</a:t>
            </a:r>
          </a:p>
        </p:txBody>
      </p:sp>
      <p:sp>
        <p:nvSpPr>
          <p:cNvPr id="4" name="Rectangle 1">
            <a:extLst>
              <a:ext uri="{FF2B5EF4-FFF2-40B4-BE49-F238E27FC236}">
                <a16:creationId xmlns:a16="http://schemas.microsoft.com/office/drawing/2014/main" id="{9BDED415-FD25-E135-A4D7-6EEC14224447}"/>
              </a:ext>
            </a:extLst>
          </p:cNvPr>
          <p:cNvSpPr>
            <a:spLocks noGrp="1" noChangeArrowheads="1"/>
          </p:cNvSpPr>
          <p:nvPr>
            <p:ph idx="4294967295"/>
          </p:nvPr>
        </p:nvSpPr>
        <p:spPr bwMode="auto">
          <a:xfrm>
            <a:off x="385011" y="1225689"/>
            <a:ext cx="1180698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Hyper-Personalized Interview Prep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Generates role-specific questions and model answers based on resume/job title.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Powered by Retrieval-Augmented Generation (RAG)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Combines live retrieval from real-world sources with LLM intelligence for accuracy and relevance.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Real-Time Access to Industry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Fetches up-to-date HR guidelines, company expectations, and interview formats.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Technical + Soft Skills Assessment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Balances coding/tech questions with behavioral and communication-based queries.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Interactive Mock Interview Simulation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Simulates actual interviews with feedback and improvement tips.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Natural Language Understanding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Leverages NLP to provide human-like interactions and context-aware suggestions.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Confidence-Boosting Feedback Loop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Encourages learning through adaptive tips and personalized progress tracking.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Easy Resume Upload and Parsing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Extracts key details instantly to tailor preparation strategy.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Suitable for Everyone – From Freshers to Professionals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Adaptable design supports various user levels and industries.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837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92C-AB4C-58C8-516A-C7075B31A40B}"/>
              </a:ext>
            </a:extLst>
          </p:cNvPr>
          <p:cNvSpPr>
            <a:spLocks noGrp="1"/>
          </p:cNvSpPr>
          <p:nvPr>
            <p:ph type="title"/>
          </p:nvPr>
        </p:nvSpPr>
        <p:spPr/>
        <p:txBody>
          <a:bodyPr/>
          <a:lstStyle/>
          <a:p>
            <a:r>
              <a:rPr lang="en-IN" dirty="0">
                <a:solidFill>
                  <a:schemeClr val="accent1">
                    <a:lumMod val="75000"/>
                  </a:schemeClr>
                </a:solidFill>
                <a:latin typeface="Arial" panose="020B0604020202020204" pitchFamily="34" charset="0"/>
                <a:cs typeface="Arial" panose="020B0604020202020204" pitchFamily="34" charset="0"/>
              </a:rPr>
              <a:t>About END USERS</a:t>
            </a:r>
          </a:p>
        </p:txBody>
      </p:sp>
      <p:sp>
        <p:nvSpPr>
          <p:cNvPr id="3" name="Content Placeholder 2">
            <a:extLst>
              <a:ext uri="{FF2B5EF4-FFF2-40B4-BE49-F238E27FC236}">
                <a16:creationId xmlns:a16="http://schemas.microsoft.com/office/drawing/2014/main" id="{5B4D98D5-6B71-702C-0184-5E215A170A7A}"/>
              </a:ext>
            </a:extLst>
          </p:cNvPr>
          <p:cNvSpPr>
            <a:spLocks noGrp="1"/>
          </p:cNvSpPr>
          <p:nvPr>
            <p:ph idx="1"/>
          </p:nvPr>
        </p:nvSpPr>
        <p:spPr>
          <a:xfrm>
            <a:off x="1097280" y="1957137"/>
            <a:ext cx="10058400" cy="4315326"/>
          </a:xfrm>
        </p:spPr>
        <p:txBody>
          <a:bodyPr>
            <a:normAutofit fontScale="92500"/>
          </a:bodyPr>
          <a:lstStyle/>
          <a:p>
            <a:pPr>
              <a:spcBef>
                <a:spcPts val="0"/>
              </a:spcBef>
            </a:pPr>
            <a:r>
              <a:rPr lang="en-US" sz="2400" dirty="0">
                <a:latin typeface="Aptos Display" panose="020B0004020202020204" pitchFamily="34" charset="0"/>
              </a:rPr>
              <a:t>The Interview Trainer Agent is designed to assist:</a:t>
            </a:r>
          </a:p>
          <a:p>
            <a:pPr>
              <a:spcBef>
                <a:spcPts val="0"/>
              </a:spcBef>
            </a:pPr>
            <a:endParaRPr lang="en-US" sz="2400" dirty="0">
              <a:latin typeface="Aptos Display" panose="020B0004020202020204" pitchFamily="34" charset="0"/>
            </a:endParaRPr>
          </a:p>
          <a:p>
            <a:pPr>
              <a:spcBef>
                <a:spcPts val="0"/>
              </a:spcBef>
            </a:pPr>
            <a:r>
              <a:rPr lang="en-US" sz="2400" b="1" dirty="0">
                <a:latin typeface="Aptos Display" panose="020B0004020202020204" pitchFamily="34" charset="0"/>
              </a:rPr>
              <a:t>Job Seekers</a:t>
            </a:r>
            <a:r>
              <a:rPr lang="en-US" sz="2400" dirty="0">
                <a:latin typeface="Aptos Display" panose="020B0004020202020204" pitchFamily="34" charset="0"/>
              </a:rPr>
              <a:t> preparing for interviews across technical and non-technical roles</a:t>
            </a:r>
          </a:p>
          <a:p>
            <a:pPr>
              <a:spcBef>
                <a:spcPts val="0"/>
              </a:spcBef>
            </a:pPr>
            <a:r>
              <a:rPr lang="en-US" sz="2400" b="1" dirty="0">
                <a:latin typeface="Aptos Display" panose="020B0004020202020204" pitchFamily="34" charset="0"/>
              </a:rPr>
              <a:t>Fresh Graduates</a:t>
            </a:r>
            <a:r>
              <a:rPr lang="en-US" sz="2400" dirty="0">
                <a:latin typeface="Aptos Display" panose="020B0004020202020204" pitchFamily="34" charset="0"/>
              </a:rPr>
              <a:t> aiming to boost confidence and develop soft skills</a:t>
            </a:r>
          </a:p>
          <a:p>
            <a:pPr>
              <a:spcBef>
                <a:spcPts val="0"/>
              </a:spcBef>
            </a:pPr>
            <a:r>
              <a:rPr lang="en-US" sz="2400" b="1" dirty="0">
                <a:latin typeface="Aptos Display" panose="020B0004020202020204" pitchFamily="34" charset="0"/>
              </a:rPr>
              <a:t>Experienced Professionals</a:t>
            </a:r>
            <a:r>
              <a:rPr lang="en-US" sz="2400" dirty="0">
                <a:latin typeface="Aptos Display" panose="020B0004020202020204" pitchFamily="34" charset="0"/>
              </a:rPr>
              <a:t> switching careers or advancing in their current path</a:t>
            </a:r>
          </a:p>
          <a:p>
            <a:pPr>
              <a:spcBef>
                <a:spcPts val="0"/>
              </a:spcBef>
            </a:pPr>
            <a:r>
              <a:rPr lang="en-US" sz="2400" b="1" dirty="0">
                <a:latin typeface="Aptos Display" panose="020B0004020202020204" pitchFamily="34" charset="0"/>
              </a:rPr>
              <a:t>Students</a:t>
            </a:r>
            <a:r>
              <a:rPr lang="en-US" sz="2400" dirty="0">
                <a:latin typeface="Aptos Display" panose="020B0004020202020204" pitchFamily="34" charset="0"/>
              </a:rPr>
              <a:t> participating in placement drives or internships</a:t>
            </a:r>
          </a:p>
          <a:p>
            <a:pPr>
              <a:spcBef>
                <a:spcPts val="0"/>
              </a:spcBef>
            </a:pPr>
            <a:r>
              <a:rPr lang="en-US" sz="2400" b="1" dirty="0">
                <a:latin typeface="Aptos Display" panose="020B0004020202020204" pitchFamily="34" charset="0"/>
              </a:rPr>
              <a:t>Career Coaches / Trainers</a:t>
            </a:r>
            <a:r>
              <a:rPr lang="en-US" sz="2400" dirty="0">
                <a:latin typeface="Aptos Display" panose="020B0004020202020204" pitchFamily="34" charset="0"/>
              </a:rPr>
              <a:t> who wish to simulate interview environments</a:t>
            </a:r>
          </a:p>
          <a:p>
            <a:pPr>
              <a:spcBef>
                <a:spcPts val="0"/>
              </a:spcBef>
            </a:pPr>
            <a:r>
              <a:rPr lang="en-US" sz="2400" b="1" dirty="0">
                <a:latin typeface="Aptos Display" panose="020B0004020202020204" pitchFamily="34" charset="0"/>
              </a:rPr>
              <a:t>Recruiters / HR Professionals</a:t>
            </a:r>
            <a:r>
              <a:rPr lang="en-US" sz="2400" dirty="0">
                <a:latin typeface="Aptos Display" panose="020B0004020202020204" pitchFamily="34" charset="0"/>
              </a:rPr>
              <a:t> to test and refine candidate readiness</a:t>
            </a:r>
          </a:p>
          <a:p>
            <a:pPr>
              <a:spcBef>
                <a:spcPts val="0"/>
              </a:spcBef>
            </a:pPr>
            <a:r>
              <a:rPr lang="en-US" sz="2400" dirty="0">
                <a:latin typeface="Aptos Display" panose="020B0004020202020204" pitchFamily="34" charset="0"/>
              </a:rPr>
              <a:t>The agent offers </a:t>
            </a:r>
            <a:r>
              <a:rPr lang="en-US" sz="2400" b="1" dirty="0">
                <a:latin typeface="Aptos Display" panose="020B0004020202020204" pitchFamily="34" charset="0"/>
              </a:rPr>
              <a:t>personalized guidance</a:t>
            </a:r>
            <a:r>
              <a:rPr lang="en-US" sz="2400" dirty="0">
                <a:latin typeface="Aptos Display" panose="020B0004020202020204" pitchFamily="34" charset="0"/>
              </a:rPr>
              <a:t> based on the user’s resume, job title, and experience level — ensuring a tailored and effective interview preparation experience.</a:t>
            </a:r>
          </a:p>
          <a:p>
            <a:pPr>
              <a:spcBef>
                <a:spcPts val="0"/>
              </a:spcBef>
            </a:pPr>
            <a:endParaRPr lang="en-IN" sz="2400" dirty="0">
              <a:latin typeface="Aptos Display" panose="020B0004020202020204" pitchFamily="34" charset="0"/>
            </a:endParaRPr>
          </a:p>
        </p:txBody>
      </p:sp>
    </p:spTree>
    <p:extLst>
      <p:ext uri="{BB962C8B-B14F-4D97-AF65-F5344CB8AC3E}">
        <p14:creationId xmlns:p14="http://schemas.microsoft.com/office/powerpoint/2010/main" val="65783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FD95-D3BF-7B74-B820-40CB5338996C}"/>
              </a:ext>
            </a:extLst>
          </p:cNvPr>
          <p:cNvSpPr>
            <a:spLocks noGrp="1"/>
          </p:cNvSpPr>
          <p:nvPr>
            <p:ph type="title" idx="4294967295"/>
          </p:nvPr>
        </p:nvSpPr>
        <p:spPr>
          <a:xfrm>
            <a:off x="128337" y="383591"/>
            <a:ext cx="10058400" cy="1449387"/>
          </a:xfrm>
        </p:spPr>
        <p:txBody>
          <a:bodyPr/>
          <a:lstStyle/>
          <a:p>
            <a:r>
              <a:rPr lang="en-IN" b="1" dirty="0">
                <a:solidFill>
                  <a:schemeClr val="accent1">
                    <a:lumMod val="75000"/>
                  </a:schemeClr>
                </a:solidFill>
                <a:latin typeface="Arial" panose="020B0604020202020204" pitchFamily="34" charset="0"/>
                <a:cs typeface="Arial" panose="020B0604020202020204" pitchFamily="34" charset="0"/>
              </a:rPr>
              <a:t>RESULTS</a:t>
            </a:r>
          </a:p>
        </p:txBody>
      </p:sp>
      <p:sp>
        <p:nvSpPr>
          <p:cNvPr id="4" name="TextBox 3">
            <a:extLst>
              <a:ext uri="{FF2B5EF4-FFF2-40B4-BE49-F238E27FC236}">
                <a16:creationId xmlns:a16="http://schemas.microsoft.com/office/drawing/2014/main" id="{F6CD5DA3-33BD-5419-249F-6B6499497ED4}"/>
              </a:ext>
            </a:extLst>
          </p:cNvPr>
          <p:cNvSpPr txBox="1"/>
          <p:nvPr/>
        </p:nvSpPr>
        <p:spPr>
          <a:xfrm>
            <a:off x="128337" y="1997839"/>
            <a:ext cx="6168188" cy="3816429"/>
          </a:xfrm>
          <a:prstGeom prst="rect">
            <a:avLst/>
          </a:prstGeom>
          <a:noFill/>
        </p:spPr>
        <p:txBody>
          <a:bodyPr wrap="square">
            <a:spAutoFit/>
          </a:bodyPr>
          <a:lstStyle/>
          <a:p>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Real-time Interview Simulation</a:t>
            </a:r>
            <a:r>
              <a:rPr lang="en-US" sz="2200" dirty="0">
                <a:latin typeface="Arial" panose="020B0604020202020204" pitchFamily="34" charset="0"/>
                <a:cs typeface="Arial" panose="020B0604020202020204" pitchFamily="34" charset="0"/>
              </a:rPr>
              <a:t>: The agent successfully conducted domain-specific mock interviews based on user roles </a:t>
            </a:r>
          </a:p>
          <a:p>
            <a:r>
              <a:rPr lang="en-US" sz="2200" b="1" dirty="0">
                <a:latin typeface="Arial" panose="020B0604020202020204" pitchFamily="34" charset="0"/>
                <a:cs typeface="Arial" panose="020B0604020202020204" pitchFamily="34" charset="0"/>
              </a:rPr>
              <a:t>Dynamic and Contextual Responses</a:t>
            </a:r>
            <a:r>
              <a:rPr lang="en-US" sz="2200" dirty="0">
                <a:latin typeface="Arial" panose="020B0604020202020204" pitchFamily="34" charset="0"/>
                <a:cs typeface="Arial" panose="020B0604020202020204" pitchFamily="34" charset="0"/>
              </a:rPr>
              <a:t>: It generated tailored questions from user inputs including resumes and custom prompts.</a:t>
            </a:r>
          </a:p>
          <a:p>
            <a:r>
              <a:rPr lang="en-US" sz="2200" b="1" dirty="0">
                <a:latin typeface="Arial" panose="020B0604020202020204" pitchFamily="34" charset="0"/>
                <a:cs typeface="Arial" panose="020B0604020202020204" pitchFamily="34" charset="0"/>
              </a:rPr>
              <a:t>Progressive Difficulty Handling</a:t>
            </a:r>
            <a:r>
              <a:rPr lang="en-US" sz="2200" dirty="0">
                <a:latin typeface="Arial" panose="020B0604020202020204" pitchFamily="34" charset="0"/>
                <a:cs typeface="Arial" panose="020B0604020202020204" pitchFamily="34" charset="0"/>
              </a:rPr>
              <a:t>: Provided increasing levels of challenge in </a:t>
            </a:r>
          </a:p>
          <a:p>
            <a:r>
              <a:rPr lang="en-US" sz="2200" b="1" dirty="0">
                <a:latin typeface="Arial" panose="020B0604020202020204" pitchFamily="34" charset="0"/>
                <a:cs typeface="Arial" panose="020B0604020202020204" pitchFamily="34" charset="0"/>
              </a:rPr>
              <a:t>Feedback &amp; Self-Assessment</a:t>
            </a:r>
            <a:r>
              <a:rPr lang="en-US" sz="2200" dirty="0">
                <a:latin typeface="Arial" panose="020B0604020202020204" pitchFamily="34" charset="0"/>
                <a:cs typeface="Arial" panose="020B0604020202020204" pitchFamily="34" charset="0"/>
              </a:rPr>
              <a:t>: Encouraged user reflection with feedback-ready prompts after responses for self-improvement.</a:t>
            </a:r>
            <a:endParaRPr lang="en-IN" sz="2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A031CE0-7B07-7B8B-4391-A0D72F68A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812" y="0"/>
            <a:ext cx="6039852" cy="6336632"/>
          </a:xfrm>
          <a:prstGeom prst="rect">
            <a:avLst/>
          </a:prstGeom>
        </p:spPr>
      </p:pic>
    </p:spTree>
    <p:extLst>
      <p:ext uri="{BB962C8B-B14F-4D97-AF65-F5344CB8AC3E}">
        <p14:creationId xmlns:p14="http://schemas.microsoft.com/office/powerpoint/2010/main" val="92401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88C216C-CC77-B303-75E2-760075F13EBD}"/>
              </a:ext>
            </a:extLst>
          </p:cNvPr>
          <p:cNvGrpSpPr/>
          <p:nvPr/>
        </p:nvGrpSpPr>
        <p:grpSpPr>
          <a:xfrm>
            <a:off x="74493" y="0"/>
            <a:ext cx="12117507" cy="6352674"/>
            <a:chOff x="74493" y="0"/>
            <a:chExt cx="12117507" cy="6352674"/>
          </a:xfrm>
        </p:grpSpPr>
        <p:pic>
          <p:nvPicPr>
            <p:cNvPr id="5" name="Picture 4">
              <a:extLst>
                <a:ext uri="{FF2B5EF4-FFF2-40B4-BE49-F238E27FC236}">
                  <a16:creationId xmlns:a16="http://schemas.microsoft.com/office/drawing/2014/main" id="{76FA86E8-FC73-24F5-C33D-370488D8A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
              <a:ext cx="6096000" cy="6352673"/>
            </a:xfrm>
            <a:prstGeom prst="rect">
              <a:avLst/>
            </a:prstGeom>
          </p:spPr>
        </p:pic>
        <p:pic>
          <p:nvPicPr>
            <p:cNvPr id="3" name="Picture 2">
              <a:extLst>
                <a:ext uri="{FF2B5EF4-FFF2-40B4-BE49-F238E27FC236}">
                  <a16:creationId xmlns:a16="http://schemas.microsoft.com/office/drawing/2014/main" id="{29E622EF-AB42-51D0-9571-42091CD32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93" y="0"/>
              <a:ext cx="6021507" cy="6352674"/>
            </a:xfrm>
            <a:prstGeom prst="rect">
              <a:avLst/>
            </a:prstGeom>
          </p:spPr>
        </p:pic>
      </p:grpSp>
    </p:spTree>
    <p:extLst>
      <p:ext uri="{BB962C8B-B14F-4D97-AF65-F5344CB8AC3E}">
        <p14:creationId xmlns:p14="http://schemas.microsoft.com/office/powerpoint/2010/main" val="226526677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{F241E0C2-4232-47E5-A1A2-7D33500586B5}tf56160789_win32</Template>
  <TotalTime>249</TotalTime>
  <Words>750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 Display</vt:lpstr>
      <vt:lpstr>Arial</vt:lpstr>
      <vt:lpstr>Bookman Old Style</vt:lpstr>
      <vt:lpstr>Calibri</vt:lpstr>
      <vt:lpstr>Franklin Gothic Book</vt:lpstr>
      <vt:lpstr>Wingdings</vt:lpstr>
      <vt:lpstr>Custom</vt:lpstr>
      <vt:lpstr>IBM AICTE Project Interview Trainer Agent</vt:lpstr>
      <vt:lpstr>OUTLINE</vt:lpstr>
      <vt:lpstr>Problem Statement</vt:lpstr>
      <vt:lpstr>TECHNOLOGY USED</vt:lpstr>
      <vt:lpstr>IBM CLOUD SERVICE USED</vt:lpstr>
      <vt:lpstr>WOW FACTOR</vt:lpstr>
      <vt:lpstr>About END USERS</vt:lpstr>
      <vt:lpstr>RESULTS</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Anaswara Sajimon</dc:creator>
  <cp:lastModifiedBy>Anaswara Sajimon</cp:lastModifiedBy>
  <cp:revision>1</cp:revision>
  <dcterms:created xsi:type="dcterms:W3CDTF">2025-08-03T15:13:40Z</dcterms:created>
  <dcterms:modified xsi:type="dcterms:W3CDTF">2025-08-04T01:34:47Z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