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7" r:id="rId6"/>
    <p:sldId id="261" r:id="rId7"/>
    <p:sldId id="262" r:id="rId8"/>
    <p:sldId id="265" r:id="rId9"/>
    <p:sldId id="266" r:id="rId10"/>
    <p:sldId id="268"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5" autoAdjust="0"/>
    <p:restoredTop sz="94660"/>
  </p:normalViewPr>
  <p:slideViewPr>
    <p:cSldViewPr snapToGrid="0">
      <p:cViewPr varScale="1">
        <p:scale>
          <a:sx n="74" d="100"/>
          <a:sy n="74" d="100"/>
        </p:scale>
        <p:origin x="50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5/19/2022</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5/19/2022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5/19/2022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5/19/2022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5/19/2022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5/19/2022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5/19/2022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5/19/2022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5/19/2022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5/19/2022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5/19/2022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5/19/2022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5/19/2022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5/19/2022</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21420000">
            <a:off x="893685" y="922938"/>
            <a:ext cx="8875127" cy="2440007"/>
          </a:xfrm>
        </p:spPr>
        <p:txBody>
          <a:bodyPr>
            <a:normAutofit/>
          </a:bodyPr>
          <a:lstStyle/>
          <a:p>
            <a:r>
              <a:rPr lang="en-US" sz="5400" dirty="0" smtClean="0"/>
              <a:t>Block chain based crime record management system</a:t>
            </a:r>
            <a:endParaRPr lang="en-US" sz="5400" dirty="0"/>
          </a:p>
        </p:txBody>
      </p:sp>
      <p:sp>
        <p:nvSpPr>
          <p:cNvPr id="3" name="Subtitle 2"/>
          <p:cNvSpPr>
            <a:spLocks noGrp="1"/>
          </p:cNvSpPr>
          <p:nvPr>
            <p:ph type="subTitle" idx="1"/>
          </p:nvPr>
        </p:nvSpPr>
        <p:spPr>
          <a:xfrm rot="21420000">
            <a:off x="840491" y="3463476"/>
            <a:ext cx="9895668" cy="633899"/>
          </a:xfrm>
        </p:spPr>
        <p:txBody>
          <a:bodyPr/>
          <a:lstStyle/>
          <a:p>
            <a:r>
              <a:rPr lang="en-US" dirty="0" err="1" smtClean="0">
                <a:solidFill>
                  <a:schemeClr val="tx1"/>
                </a:solidFill>
                <a:latin typeface="Times New Roman" panose="02020603050405020304" pitchFamily="18" charset="0"/>
                <a:cs typeface="Times New Roman" panose="02020603050405020304" pitchFamily="18" charset="0"/>
              </a:rPr>
              <a:t>Anaswara</a:t>
            </a:r>
            <a:r>
              <a:rPr lang="en-US" dirty="0" smtClean="0">
                <a:solidFill>
                  <a:schemeClr val="tx1"/>
                </a:solidFill>
                <a:latin typeface="Times New Roman" panose="02020603050405020304" pitchFamily="18" charset="0"/>
                <a:cs typeface="Times New Roman" panose="02020603050405020304" pitchFamily="18" charset="0"/>
              </a:rPr>
              <a:t> K P</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5390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latin typeface="Times New Roman" panose="02020603050405020304" pitchFamily="18" charset="0"/>
                <a:cs typeface="Times New Roman" panose="02020603050405020304" pitchFamily="18" charset="0"/>
              </a:rPr>
              <a:t>Modules identified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lstStyle/>
          <a:p>
            <a:r>
              <a:rPr lang="en-US" cap="none" dirty="0" smtClean="0">
                <a:latin typeface="Times New Roman" panose="02020603050405020304" pitchFamily="18" charset="0"/>
                <a:cs typeface="Times New Roman" panose="02020603050405020304" pitchFamily="18" charset="0"/>
              </a:rPr>
              <a:t>Data storage</a:t>
            </a:r>
          </a:p>
          <a:p>
            <a:r>
              <a:rPr lang="en-US" cap="none" dirty="0" smtClean="0">
                <a:latin typeface="Times New Roman" panose="02020603050405020304" pitchFamily="18" charset="0"/>
                <a:cs typeface="Times New Roman" panose="02020603050405020304" pitchFamily="18" charset="0"/>
              </a:rPr>
              <a:t>Data encryption</a:t>
            </a:r>
          </a:p>
          <a:p>
            <a:r>
              <a:rPr lang="en-US" cap="none" dirty="0" smtClean="0">
                <a:latin typeface="Times New Roman" panose="02020603050405020304" pitchFamily="18" charset="0"/>
                <a:cs typeface="Times New Roman" panose="02020603050405020304" pitchFamily="18" charset="0"/>
              </a:rPr>
              <a:t>Data retrieval</a:t>
            </a:r>
          </a:p>
          <a:p>
            <a:r>
              <a:rPr lang="en-US" cap="none" dirty="0" smtClean="0">
                <a:latin typeface="Times New Roman" panose="02020603050405020304" pitchFamily="18" charset="0"/>
                <a:cs typeface="Times New Roman" panose="02020603050405020304" pitchFamily="18" charset="0"/>
              </a:rPr>
              <a:t>Transaction validation</a:t>
            </a:r>
          </a:p>
          <a:p>
            <a:endParaRPr lang="en-US" dirty="0"/>
          </a:p>
        </p:txBody>
      </p:sp>
    </p:spTree>
    <p:extLst>
      <p:ext uri="{BB962C8B-B14F-4D97-AF65-F5344CB8AC3E}">
        <p14:creationId xmlns:p14="http://schemas.microsoft.com/office/powerpoint/2010/main" val="2697555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algorithm</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685801" y="1837765"/>
            <a:ext cx="10394707" cy="2178404"/>
          </a:xfrm>
        </p:spPr>
        <p:txBody>
          <a:bodyPr/>
          <a:lstStyle/>
          <a:p>
            <a:pPr marL="0" indent="0">
              <a:buNone/>
            </a:pPr>
            <a:r>
              <a:rPr lang="en-US" dirty="0" smtClean="0">
                <a:latin typeface="Times New Roman" panose="02020603050405020304" pitchFamily="18" charset="0"/>
                <a:cs typeface="Times New Roman" panose="02020603050405020304" pitchFamily="18" charset="0"/>
              </a:rPr>
              <a:t>SSH(secure shell)algorithm:</a:t>
            </a:r>
          </a:p>
          <a:p>
            <a:r>
              <a:rPr lang="en-US" dirty="0">
                <a:latin typeface="Times New Roman" panose="02020603050405020304" pitchFamily="18" charset="0"/>
                <a:cs typeface="Times New Roman" panose="02020603050405020304" pitchFamily="18" charset="0"/>
              </a:rPr>
              <a:t> </a:t>
            </a:r>
            <a:r>
              <a:rPr lang="en-US" cap="none" dirty="0" smtClean="0">
                <a:latin typeface="Times New Roman" panose="02020603050405020304" pitchFamily="18" charset="0"/>
                <a:cs typeface="Times New Roman" panose="02020603050405020304" pitchFamily="18" charset="0"/>
              </a:rPr>
              <a:t>Used for encryption</a:t>
            </a:r>
          </a:p>
          <a:p>
            <a:r>
              <a:rPr lang="en-US" cap="none" dirty="0" smtClean="0">
                <a:latin typeface="Times New Roman" panose="02020603050405020304" pitchFamily="18" charset="0"/>
                <a:cs typeface="Times New Roman" panose="02020603050405020304" pitchFamily="18" charset="0"/>
              </a:rPr>
              <a:t>Encrypting the valid data and </a:t>
            </a:r>
            <a:r>
              <a:rPr lang="en-US" cap="none" dirty="0" err="1" smtClean="0">
                <a:latin typeface="Times New Roman" panose="02020603050405020304" pitchFamily="18" charset="0"/>
                <a:cs typeface="Times New Roman" panose="02020603050405020304" pitchFamily="18" charset="0"/>
              </a:rPr>
              <a:t>store,only</a:t>
            </a:r>
            <a:r>
              <a:rPr lang="en-US" cap="none" dirty="0" smtClean="0">
                <a:latin typeface="Times New Roman" panose="02020603050405020304" pitchFamily="18" charset="0"/>
                <a:cs typeface="Times New Roman" panose="02020603050405020304" pitchFamily="18" charset="0"/>
              </a:rPr>
              <a:t> admin can decrypt data using his private secret key to view</a:t>
            </a:r>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3641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76530" y="1918952"/>
            <a:ext cx="4443211" cy="1449703"/>
          </a:xfrm>
        </p:spPr>
        <p:txBody>
          <a:bodyPr>
            <a:noAutofit/>
          </a:bodyPr>
          <a:lstStyle/>
          <a:p>
            <a:r>
              <a:rPr lang="en-US" sz="5400" dirty="0" smtClean="0"/>
              <a:t> </a:t>
            </a:r>
            <a:endParaRPr lang="en-US" sz="5400" dirty="0"/>
          </a:p>
        </p:txBody>
      </p:sp>
      <p:sp>
        <p:nvSpPr>
          <p:cNvPr id="6" name="Text Placeholder 5"/>
          <p:cNvSpPr>
            <a:spLocks noGrp="1"/>
          </p:cNvSpPr>
          <p:nvPr>
            <p:ph type="body" sz="half" idx="2"/>
          </p:nvPr>
        </p:nvSpPr>
        <p:spPr/>
        <p:txBody>
          <a:bodyPr/>
          <a:lstStyle/>
          <a:p>
            <a:r>
              <a:rPr lang="en-US" dirty="0" smtClean="0"/>
              <a:t> </a:t>
            </a:r>
            <a:endParaRPr lang="en-US" dirty="0"/>
          </a:p>
        </p:txBody>
      </p:sp>
      <p:sp>
        <p:nvSpPr>
          <p:cNvPr id="7" name="Title 3"/>
          <p:cNvSpPr txBox="1">
            <a:spLocks/>
          </p:cNvSpPr>
          <p:nvPr/>
        </p:nvSpPr>
        <p:spPr>
          <a:xfrm>
            <a:off x="4018209" y="1725770"/>
            <a:ext cx="4443211" cy="144970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cap="all" baseline="0">
                <a:solidFill>
                  <a:schemeClr val="accent1"/>
                </a:solidFill>
                <a:effectLst/>
                <a:latin typeface="+mj-lt"/>
                <a:ea typeface="+mj-ea"/>
                <a:cs typeface="+mj-cs"/>
              </a:defRPr>
            </a:lvl1pPr>
          </a:lstStyle>
          <a:p>
            <a:r>
              <a:rPr lang="en-US" sz="5400" dirty="0" smtClean="0"/>
              <a:t>Thank you</a:t>
            </a:r>
            <a:endParaRPr lang="en-US" sz="5400" dirty="0"/>
          </a:p>
        </p:txBody>
      </p:sp>
    </p:spTree>
    <p:extLst>
      <p:ext uri="{BB962C8B-B14F-4D97-AF65-F5344CB8AC3E}">
        <p14:creationId xmlns:p14="http://schemas.microsoft.com/office/powerpoint/2010/main" val="2149458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CONTENTs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685800" y="2063396"/>
            <a:ext cx="10871200" cy="3311189"/>
          </a:xfrm>
        </p:spPr>
        <p:txBody>
          <a:bodyPr>
            <a:normAutofit fontScale="92500"/>
          </a:bodyPr>
          <a:lstStyle/>
          <a:p>
            <a:r>
              <a:rPr lang="en-IN" dirty="0">
                <a:latin typeface="Times New Roman" panose="02020603050405020304" pitchFamily="18" charset="0"/>
                <a:cs typeface="Times New Roman" panose="02020603050405020304" pitchFamily="18" charset="0"/>
              </a:rPr>
              <a:t>Relevance of </a:t>
            </a:r>
            <a:r>
              <a:rPr lang="en-IN" dirty="0" smtClean="0">
                <a:latin typeface="Times New Roman" panose="02020603050405020304" pitchFamily="18" charset="0"/>
                <a:cs typeface="Times New Roman" panose="02020603050405020304" pitchFamily="18" charset="0"/>
              </a:rPr>
              <a:t>Topic</a:t>
            </a:r>
          </a:p>
          <a:p>
            <a:r>
              <a:rPr lang="en-IN" dirty="0" smtClean="0">
                <a:latin typeface="Times New Roman" panose="02020603050405020304" pitchFamily="18" charset="0"/>
                <a:cs typeface="Times New Roman" panose="02020603050405020304" pitchFamily="18" charset="0"/>
              </a:rPr>
              <a:t>Project Description</a:t>
            </a:r>
          </a:p>
          <a:p>
            <a:r>
              <a:rPr lang="en-IN" dirty="0" smtClean="0">
                <a:latin typeface="Times New Roman" panose="02020603050405020304" pitchFamily="18" charset="0"/>
                <a:cs typeface="Times New Roman" panose="02020603050405020304" pitchFamily="18" charset="0"/>
              </a:rPr>
              <a:t>Objectives </a:t>
            </a:r>
            <a:r>
              <a:rPr lang="en-IN" dirty="0">
                <a:latin typeface="Times New Roman" panose="02020603050405020304" pitchFamily="18" charset="0"/>
                <a:cs typeface="Times New Roman" panose="02020603050405020304" pitchFamily="18" charset="0"/>
              </a:rPr>
              <a:t>of </a:t>
            </a:r>
            <a:r>
              <a:rPr lang="en-IN" dirty="0" smtClean="0">
                <a:latin typeface="Times New Roman" panose="02020603050405020304" pitchFamily="18" charset="0"/>
                <a:cs typeface="Times New Roman" panose="02020603050405020304" pitchFamily="18" charset="0"/>
              </a:rPr>
              <a:t>Study</a:t>
            </a:r>
          </a:p>
          <a:p>
            <a:r>
              <a:rPr lang="en-IN" dirty="0" smtClean="0">
                <a:latin typeface="Times New Roman" panose="02020603050405020304" pitchFamily="18" charset="0"/>
                <a:cs typeface="Times New Roman" panose="02020603050405020304" pitchFamily="18" charset="0"/>
              </a:rPr>
              <a:t>Existing </a:t>
            </a:r>
            <a:r>
              <a:rPr lang="en-IN" dirty="0">
                <a:latin typeface="Times New Roman" panose="02020603050405020304" pitchFamily="18" charset="0"/>
                <a:cs typeface="Times New Roman" panose="02020603050405020304" pitchFamily="18" charset="0"/>
              </a:rPr>
              <a:t>System and Proposed </a:t>
            </a:r>
            <a:r>
              <a:rPr lang="en-IN" dirty="0" smtClean="0">
                <a:latin typeface="Times New Roman" panose="02020603050405020304" pitchFamily="18" charset="0"/>
                <a:cs typeface="Times New Roman" panose="02020603050405020304" pitchFamily="18" charset="0"/>
              </a:rPr>
              <a:t>System</a:t>
            </a:r>
          </a:p>
          <a:p>
            <a:r>
              <a:rPr lang="en-GB" dirty="0" smtClean="0">
                <a:latin typeface="Times New Roman" panose="02020603050405020304" pitchFamily="18" charset="0"/>
                <a:cs typeface="Times New Roman" panose="02020603050405020304" pitchFamily="18" charset="0"/>
              </a:rPr>
              <a:t>Input</a:t>
            </a:r>
            <a:r>
              <a:rPr lang="en-GB" dirty="0">
                <a:latin typeface="Times New Roman" panose="02020603050405020304" pitchFamily="18" charset="0"/>
                <a:cs typeface="Times New Roman" panose="02020603050405020304" pitchFamily="18" charset="0"/>
              </a:rPr>
              <a:t>/ Output and Modules </a:t>
            </a:r>
            <a:r>
              <a:rPr lang="en-GB" dirty="0" smtClean="0">
                <a:latin typeface="Times New Roman" panose="02020603050405020304" pitchFamily="18" charset="0"/>
                <a:cs typeface="Times New Roman" panose="02020603050405020304" pitchFamily="18" charset="0"/>
              </a:rPr>
              <a:t>identified</a:t>
            </a:r>
          </a:p>
          <a:p>
            <a:r>
              <a:rPr lang="en-GB" dirty="0" smtClean="0">
                <a:latin typeface="Times New Roman" panose="02020603050405020304" pitchFamily="18" charset="0"/>
                <a:cs typeface="Times New Roman" panose="02020603050405020304" pitchFamily="18" charset="0"/>
              </a:rPr>
              <a:t>A description of Methodology or System Design or Algorithms to be  used.</a:t>
            </a:r>
          </a:p>
          <a:p>
            <a:r>
              <a:rPr lang="en-GB" dirty="0" smtClean="0">
                <a:latin typeface="Times New Roman" panose="02020603050405020304" pitchFamily="18" charset="0"/>
                <a:cs typeface="Times New Roman" panose="02020603050405020304" pitchFamily="18" charset="0"/>
              </a:rPr>
              <a:t>Dataset </a:t>
            </a:r>
            <a:r>
              <a:rPr lang="en-GB" dirty="0">
                <a:latin typeface="Times New Roman" panose="02020603050405020304" pitchFamily="18" charset="0"/>
                <a:cs typeface="Times New Roman" panose="02020603050405020304" pitchFamily="18" charset="0"/>
              </a:rPr>
              <a:t>used</a:t>
            </a:r>
          </a:p>
        </p:txBody>
      </p:sp>
    </p:spTree>
    <p:extLst>
      <p:ext uri="{BB962C8B-B14F-4D97-AF65-F5344CB8AC3E}">
        <p14:creationId xmlns:p14="http://schemas.microsoft.com/office/powerpoint/2010/main" val="3011005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882" cy="679361"/>
          </a:xfrm>
        </p:spPr>
        <p:txBody>
          <a:bodyPr>
            <a:normAutofit fontScale="90000"/>
          </a:bodyPr>
          <a:lstStyle/>
          <a:p>
            <a:r>
              <a:rPr lang="en-US" sz="4000" dirty="0" smtClean="0">
                <a:latin typeface="Times New Roman" panose="02020603050405020304" pitchFamily="18" charset="0"/>
                <a:cs typeface="Times New Roman" panose="02020603050405020304" pitchFamily="18" charset="0"/>
              </a:rPr>
              <a:t>Relevance </a:t>
            </a:r>
            <a:r>
              <a:rPr lang="en-US" sz="4000" dirty="0">
                <a:latin typeface="Times New Roman" panose="02020603050405020304" pitchFamily="18" charset="0"/>
                <a:cs typeface="Times New Roman" panose="02020603050405020304" pitchFamily="18" charset="0"/>
              </a:rPr>
              <a:t>of the topic</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sz="quarter" idx="13"/>
          </p:nvPr>
        </p:nvSpPr>
        <p:spPr>
          <a:xfrm>
            <a:off x="685800" y="991673"/>
            <a:ext cx="10394707" cy="4382913"/>
          </a:xfrm>
        </p:spPr>
        <p:txBody>
          <a:bodyPr>
            <a:noAutofit/>
          </a:bodyPr>
          <a:lstStyle/>
          <a:p>
            <a:r>
              <a:rPr lang="en-US" cap="none" dirty="0">
                <a:latin typeface="Times New Roman" panose="02020603050405020304" pitchFamily="18" charset="0"/>
                <a:cs typeface="Times New Roman" panose="02020603050405020304" pitchFamily="18" charset="0"/>
              </a:rPr>
              <a:t>Criminal records are highly sensitive public records. By incorporating case records of A police station in A </a:t>
            </a:r>
            <a:r>
              <a:rPr lang="en-US" cap="none" dirty="0" err="1" smtClean="0">
                <a:latin typeface="Times New Roman" panose="02020603050405020304" pitchFamily="18" charset="0"/>
                <a:cs typeface="Times New Roman" panose="02020603050405020304" pitchFamily="18" charset="0"/>
              </a:rPr>
              <a:t>blockchain</a:t>
            </a:r>
            <a:r>
              <a:rPr lang="en-US" cap="none" dirty="0">
                <a:latin typeface="Times New Roman" panose="02020603050405020304" pitchFamily="18" charset="0"/>
                <a:cs typeface="Times New Roman" panose="02020603050405020304" pitchFamily="18" charset="0"/>
              </a:rPr>
              <a:t>, authenticity and rigidity of records can be maintained. </a:t>
            </a:r>
          </a:p>
          <a:p>
            <a:r>
              <a:rPr lang="en-US" cap="none" dirty="0">
                <a:latin typeface="Times New Roman" panose="02020603050405020304" pitchFamily="18" charset="0"/>
                <a:cs typeface="Times New Roman" panose="02020603050405020304" pitchFamily="18" charset="0"/>
              </a:rPr>
              <a:t>It also helps to keep the data  safe from adversaries</a:t>
            </a:r>
            <a:r>
              <a:rPr lang="en-US" cap="none" dirty="0" smtClean="0">
                <a:latin typeface="Times New Roman" panose="02020603050405020304" pitchFamily="18" charset="0"/>
                <a:cs typeface="Times New Roman" panose="02020603050405020304" pitchFamily="18" charset="0"/>
              </a:rPr>
              <a:t>.</a:t>
            </a:r>
          </a:p>
          <a:p>
            <a:r>
              <a:rPr lang="en-US" cap="none" dirty="0">
                <a:latin typeface="Times New Roman" panose="02020603050405020304" pitchFamily="18" charset="0"/>
                <a:cs typeface="Times New Roman" panose="02020603050405020304" pitchFamily="18" charset="0"/>
              </a:rPr>
              <a:t>A criminal record storage system by implementing </a:t>
            </a:r>
            <a:r>
              <a:rPr lang="en-US" cap="none" dirty="0" err="1">
                <a:latin typeface="Times New Roman" panose="02020603050405020304" pitchFamily="18" charset="0"/>
                <a:cs typeface="Times New Roman" panose="02020603050405020304" pitchFamily="18" charset="0"/>
              </a:rPr>
              <a:t>blockchain</a:t>
            </a:r>
            <a:r>
              <a:rPr lang="en-US" cap="none" dirty="0">
                <a:latin typeface="Times New Roman" panose="02020603050405020304" pitchFamily="18" charset="0"/>
                <a:cs typeface="Times New Roman" panose="02020603050405020304" pitchFamily="18" charset="0"/>
              </a:rPr>
              <a:t> technology to store the data, which helps to attain integrity and security is introduced</a:t>
            </a:r>
          </a:p>
        </p:txBody>
      </p:sp>
    </p:spTree>
    <p:extLst>
      <p:ext uri="{BB962C8B-B14F-4D97-AF65-F5344CB8AC3E}">
        <p14:creationId xmlns:p14="http://schemas.microsoft.com/office/powerpoint/2010/main" val="3405314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96214"/>
            <a:ext cx="10396882" cy="901521"/>
          </a:xfrm>
        </p:spPr>
        <p:txBody>
          <a:bodyPr>
            <a:normAutofit fontScale="90000"/>
          </a:bodyPr>
          <a:lstStyle/>
          <a:p>
            <a:r>
              <a:rPr lang="en-US" sz="4000" dirty="0" err="1">
                <a:latin typeface="Times New Roman" panose="02020603050405020304" pitchFamily="18" charset="0"/>
                <a:cs typeface="Times New Roman" panose="02020603050405020304" pitchFamily="18" charset="0"/>
              </a:rPr>
              <a:t>DescriPTION</a:t>
            </a:r>
            <a:r>
              <a:rPr lang="en-US" sz="4000" dirty="0">
                <a:latin typeface="Times New Roman" panose="02020603050405020304" pitchFamily="18" charset="0"/>
                <a:cs typeface="Times New Roman" panose="02020603050405020304" pitchFamily="18" charset="0"/>
              </a:rPr>
              <a:t> OF THE TOPIC</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sz="quarter" idx="13"/>
          </p:nvPr>
        </p:nvSpPr>
        <p:spPr>
          <a:xfrm>
            <a:off x="685801" y="878540"/>
            <a:ext cx="10394707" cy="4659375"/>
          </a:xfrm>
        </p:spPr>
        <p:txBody>
          <a:bodyPr>
            <a:normAutofit lnSpcReduction="10000"/>
          </a:bodyPr>
          <a:lstStyle/>
          <a:p>
            <a:pPr marL="457200" lvl="1" indent="0">
              <a:buNone/>
            </a:pPr>
            <a:r>
              <a:rPr lang="en-IN" sz="2000" dirty="0">
                <a:latin typeface="Times New Roman" panose="02020603050405020304" pitchFamily="18" charset="0"/>
                <a:cs typeface="Times New Roman" panose="02020603050405020304" pitchFamily="18" charset="0"/>
              </a:rPr>
              <a:t>Block chain technology is a technology that uses decentralized ledgers to keep transaction </a:t>
            </a:r>
            <a:r>
              <a:rPr lang="en-IN" sz="2000" dirty="0" smtClean="0">
                <a:latin typeface="Times New Roman" panose="02020603050405020304" pitchFamily="18" charset="0"/>
                <a:cs typeface="Times New Roman" panose="02020603050405020304" pitchFamily="18" charset="0"/>
              </a:rPr>
              <a:t>records. </a:t>
            </a:r>
          </a:p>
          <a:p>
            <a:pPr marL="457200" lvl="1" indent="0">
              <a:buNone/>
            </a:pPr>
            <a:r>
              <a:rPr lang="en-IN" sz="2000" cap="none" dirty="0" smtClean="0">
                <a:latin typeface="Times New Roman" panose="02020603050405020304" pitchFamily="18" charset="0"/>
                <a:cs typeface="Times New Roman" panose="02020603050405020304" pitchFamily="18" charset="0"/>
              </a:rPr>
              <a:t>Thereby it provides:</a:t>
            </a:r>
          </a:p>
          <a:p>
            <a:pPr lvl="2">
              <a:buFont typeface="Wingdings" panose="05000000000000000000" pitchFamily="2" charset="2"/>
              <a:buChar char="§"/>
            </a:pPr>
            <a:r>
              <a:rPr lang="en-IN" cap="none" dirty="0" smtClean="0">
                <a:latin typeface="Times New Roman" panose="02020603050405020304" pitchFamily="18" charset="0"/>
                <a:cs typeface="Times New Roman" panose="02020603050405020304" pitchFamily="18" charset="0"/>
              </a:rPr>
              <a:t>Security</a:t>
            </a:r>
          </a:p>
          <a:p>
            <a:pPr lvl="2">
              <a:buFont typeface="Wingdings" panose="05000000000000000000" pitchFamily="2" charset="2"/>
              <a:buChar char="§"/>
            </a:pPr>
            <a:r>
              <a:rPr lang="en-IN" cap="none" dirty="0" smtClean="0">
                <a:latin typeface="Times New Roman" panose="02020603050405020304" pitchFamily="18" charset="0"/>
                <a:cs typeface="Times New Roman" panose="02020603050405020304" pitchFamily="18" charset="0"/>
              </a:rPr>
              <a:t>Transparency</a:t>
            </a:r>
          </a:p>
          <a:p>
            <a:pPr lvl="2">
              <a:buFont typeface="Wingdings" panose="05000000000000000000" pitchFamily="2" charset="2"/>
              <a:buChar char="§"/>
            </a:pPr>
            <a:r>
              <a:rPr lang="en-IN" cap="none" dirty="0" smtClean="0">
                <a:latin typeface="Times New Roman" panose="02020603050405020304" pitchFamily="18" charset="0"/>
                <a:cs typeface="Times New Roman" panose="02020603050405020304" pitchFamily="18" charset="0"/>
              </a:rPr>
              <a:t>Less transaction time</a:t>
            </a:r>
          </a:p>
          <a:p>
            <a:pPr lvl="2">
              <a:buFont typeface="Wingdings" panose="05000000000000000000" pitchFamily="2" charset="2"/>
              <a:buChar char="§"/>
            </a:pPr>
            <a:r>
              <a:rPr lang="en-IN" cap="none" dirty="0" smtClean="0">
                <a:latin typeface="Times New Roman" panose="02020603050405020304" pitchFamily="18" charset="0"/>
                <a:cs typeface="Times New Roman" panose="02020603050405020304" pitchFamily="18" charset="0"/>
              </a:rPr>
              <a:t>No middle-men in transaction</a:t>
            </a:r>
            <a:endParaRPr lang="en-IN" dirty="0">
              <a:latin typeface="Times New Roman" panose="02020603050405020304" pitchFamily="18" charset="0"/>
              <a:cs typeface="Times New Roman" panose="02020603050405020304" pitchFamily="18" charset="0"/>
            </a:endParaRPr>
          </a:p>
          <a:p>
            <a:r>
              <a:rPr lang="en-US" cap="none" dirty="0" smtClean="0">
                <a:latin typeface="Times New Roman" panose="02020603050405020304" pitchFamily="18" charset="0"/>
                <a:cs typeface="Times New Roman" panose="02020603050405020304" pitchFamily="18" charset="0"/>
              </a:rPr>
              <a:t>A peer to peer cloud network enables the decentralization of data. It helps prevent unlawful changes in the data. </a:t>
            </a:r>
          </a:p>
          <a:p>
            <a:r>
              <a:rPr lang="en-US" cap="none" dirty="0" smtClean="0">
                <a:latin typeface="Times New Roman" panose="02020603050405020304" pitchFamily="18" charset="0"/>
                <a:cs typeface="Times New Roman" panose="02020603050405020304" pitchFamily="18" charset="0"/>
              </a:rPr>
              <a:t>Here A criminal record storage system </a:t>
            </a:r>
            <a:r>
              <a:rPr lang="en-US" cap="none" dirty="0" smtClean="0">
                <a:latin typeface="Times New Roman" panose="02020603050405020304" pitchFamily="18" charset="0"/>
                <a:cs typeface="Times New Roman" panose="02020603050405020304" pitchFamily="18" charset="0"/>
              </a:rPr>
              <a:t>based on </a:t>
            </a:r>
            <a:r>
              <a:rPr lang="en-US" cap="none" dirty="0" err="1" smtClean="0">
                <a:latin typeface="Times New Roman" panose="02020603050405020304" pitchFamily="18" charset="0"/>
                <a:cs typeface="Times New Roman" panose="02020603050405020304" pitchFamily="18" charset="0"/>
              </a:rPr>
              <a:t>b</a:t>
            </a:r>
            <a:r>
              <a:rPr lang="en-US" cap="none" dirty="0" err="1" smtClean="0">
                <a:latin typeface="Times New Roman" panose="02020603050405020304" pitchFamily="18" charset="0"/>
                <a:cs typeface="Times New Roman" panose="02020603050405020304" pitchFamily="18" charset="0"/>
              </a:rPr>
              <a:t>lockchain</a:t>
            </a:r>
            <a:r>
              <a:rPr lang="en-US" cap="none" dirty="0" smtClean="0">
                <a:latin typeface="Times New Roman" panose="02020603050405020304" pitchFamily="18" charset="0"/>
                <a:cs typeface="Times New Roman" panose="02020603050405020304" pitchFamily="18" charset="0"/>
              </a:rPr>
              <a:t> </a:t>
            </a:r>
            <a:r>
              <a:rPr lang="en-US" cap="none" dirty="0" smtClean="0">
                <a:latin typeface="Times New Roman" panose="02020603050405020304" pitchFamily="18" charset="0"/>
                <a:cs typeface="Times New Roman" panose="02020603050405020304" pitchFamily="18" charset="0"/>
              </a:rPr>
              <a:t>technology </a:t>
            </a:r>
            <a:r>
              <a:rPr lang="en-US" cap="none" dirty="0" smtClean="0">
                <a:latin typeface="Times New Roman" panose="02020603050405020304" pitchFamily="18" charset="0"/>
                <a:cs typeface="Times New Roman" panose="02020603050405020304" pitchFamily="18" charset="0"/>
              </a:rPr>
              <a:t>is used to </a:t>
            </a:r>
            <a:r>
              <a:rPr lang="en-US" cap="none" dirty="0" smtClean="0">
                <a:latin typeface="Times New Roman" panose="02020603050405020304" pitchFamily="18" charset="0"/>
                <a:cs typeface="Times New Roman" panose="02020603050405020304" pitchFamily="18" charset="0"/>
              </a:rPr>
              <a:t>store the data, which helps to attain integrity and security is introduced. Our system presents ways in which the authority can maintain the records of cases efficiently</a:t>
            </a:r>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2496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Objectives of study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lstStyle/>
          <a:p>
            <a:pPr>
              <a:buFont typeface="Wingdings" panose="05000000000000000000" pitchFamily="2" charset="2"/>
              <a:buChar char="§"/>
            </a:pPr>
            <a:r>
              <a:rPr lang="en-IN" sz="2400" b="1" cap="none" dirty="0" smtClean="0">
                <a:latin typeface="Times New Roman" panose="02020603050405020304" pitchFamily="18" charset="0"/>
                <a:cs typeface="Times New Roman" panose="02020603050405020304" pitchFamily="18" charset="0"/>
              </a:rPr>
              <a:t>To integrate </a:t>
            </a:r>
            <a:r>
              <a:rPr lang="en-IN" sz="2400" b="1" cap="none" dirty="0" err="1" smtClean="0">
                <a:latin typeface="Times New Roman" panose="02020603050405020304" pitchFamily="18" charset="0"/>
                <a:cs typeface="Times New Roman" panose="02020603050405020304" pitchFamily="18" charset="0"/>
              </a:rPr>
              <a:t>blockchain</a:t>
            </a:r>
            <a:r>
              <a:rPr lang="en-IN" sz="2400" b="1" cap="none" dirty="0" smtClean="0">
                <a:latin typeface="Times New Roman" panose="02020603050405020304" pitchFamily="18" charset="0"/>
                <a:cs typeface="Times New Roman" panose="02020603050405020304" pitchFamily="18" charset="0"/>
              </a:rPr>
              <a:t> with crime record :</a:t>
            </a:r>
          </a:p>
          <a:p>
            <a:pPr marL="0" indent="0">
              <a:buNone/>
            </a:pPr>
            <a:endParaRPr lang="en-IN" cap="none"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000" cap="none" dirty="0" smtClean="0">
                <a:latin typeface="Times New Roman" panose="02020603050405020304" pitchFamily="18" charset="0"/>
                <a:cs typeface="Times New Roman" panose="02020603050405020304" pitchFamily="18" charset="0"/>
              </a:rPr>
              <a:t>To provide a method to secure the FIR system using </a:t>
            </a:r>
            <a:r>
              <a:rPr lang="en-US" sz="2000" cap="none" dirty="0" err="1" smtClean="0">
                <a:latin typeface="Times New Roman" panose="02020603050405020304" pitchFamily="18" charset="0"/>
                <a:cs typeface="Times New Roman" panose="02020603050405020304" pitchFamily="18" charset="0"/>
              </a:rPr>
              <a:t>blockchain</a:t>
            </a:r>
            <a:r>
              <a:rPr lang="en-US" sz="2000" cap="none" dirty="0" smtClean="0">
                <a:latin typeface="Times New Roman" panose="02020603050405020304" pitchFamily="18" charset="0"/>
                <a:cs typeface="Times New Roman" panose="02020603050405020304" pitchFamily="18" charset="0"/>
              </a:rPr>
              <a:t> technology</a:t>
            </a:r>
          </a:p>
          <a:p>
            <a:pPr lvl="1">
              <a:buFont typeface="Wingdings" panose="05000000000000000000" pitchFamily="2" charset="2"/>
              <a:buChar char="§"/>
            </a:pPr>
            <a:r>
              <a:rPr lang="en-IN" sz="2000" cap="none" dirty="0" smtClean="0">
                <a:latin typeface="Times New Roman" panose="02020603050405020304" pitchFamily="18" charset="0"/>
                <a:cs typeface="Times New Roman" panose="02020603050405020304" pitchFamily="18" charset="0"/>
              </a:rPr>
              <a:t>To provide better transparency and security to data.</a:t>
            </a:r>
          </a:p>
          <a:p>
            <a:endParaRPr lang="en-US" dirty="0"/>
          </a:p>
        </p:txBody>
      </p:sp>
    </p:spTree>
    <p:extLst>
      <p:ext uri="{BB962C8B-B14F-4D97-AF65-F5344CB8AC3E}">
        <p14:creationId xmlns:p14="http://schemas.microsoft.com/office/powerpoint/2010/main" val="2445154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012" y="141668"/>
            <a:ext cx="10364273" cy="1133340"/>
          </a:xfrm>
        </p:spPr>
        <p:txBody>
          <a:bodyPr>
            <a:normAutofit fontScale="90000"/>
          </a:bodyPr>
          <a:lstStyle/>
          <a:p>
            <a:r>
              <a:rPr lang="en-US" sz="4400" dirty="0" smtClean="0">
                <a:latin typeface="Times New Roman" panose="02020603050405020304" pitchFamily="18" charset="0"/>
                <a:cs typeface="Times New Roman" panose="02020603050405020304" pitchFamily="18" charset="0"/>
              </a:rPr>
              <a:t/>
            </a:r>
            <a:br>
              <a:rPr lang="en-US" sz="4400" dirty="0" smtClean="0">
                <a:latin typeface="Times New Roman" panose="02020603050405020304" pitchFamily="18" charset="0"/>
                <a:cs typeface="Times New Roman" panose="02020603050405020304" pitchFamily="18" charset="0"/>
              </a:rPr>
            </a:br>
            <a:r>
              <a:rPr lang="en-US" sz="4000" dirty="0" smtClean="0">
                <a:latin typeface="Times New Roman" panose="02020603050405020304" pitchFamily="18" charset="0"/>
                <a:cs typeface="Times New Roman" panose="02020603050405020304" pitchFamily="18" charset="0"/>
              </a:rPr>
              <a:t>EXISTING </a:t>
            </a:r>
            <a:r>
              <a:rPr lang="en-US" sz="4000" dirty="0">
                <a:latin typeface="Times New Roman" panose="02020603050405020304" pitchFamily="18" charset="0"/>
                <a:cs typeface="Times New Roman" panose="02020603050405020304" pitchFamily="18" charset="0"/>
              </a:rPr>
              <a:t>SYSTEM AND PROPOSED SYETEM</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sz="quarter" idx="13"/>
          </p:nvPr>
        </p:nvSpPr>
        <p:spPr>
          <a:xfrm>
            <a:off x="685800" y="1275008"/>
            <a:ext cx="10394707" cy="4099577"/>
          </a:xfrm>
        </p:spPr>
        <p:txBody>
          <a:bodyPr>
            <a:normAutofit/>
          </a:bodyPr>
          <a:lstStyle/>
          <a:p>
            <a:pPr marL="0" indent="0">
              <a:buNone/>
            </a:pPr>
            <a:r>
              <a:rPr lang="en-US" sz="2400" cap="none" dirty="0" smtClean="0">
                <a:latin typeface="Times New Roman" panose="02020603050405020304" pitchFamily="18" charset="0"/>
                <a:cs typeface="Times New Roman" panose="02020603050405020304" pitchFamily="18" charset="0"/>
              </a:rPr>
              <a:t>                       In existing system we does not have any computerizes system to trace the crime record history and data tempering tracing technic. Police station are register FIR on computer system and then changed after the political pressure or higher authority police officers pressure. So data cannot contain integrity and people cannot get justice . so we are make this system for police station crime records to store data secure.</a:t>
            </a:r>
            <a:endParaRPr lang="en-US" sz="2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6234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dirty="0">
                <a:latin typeface="Times New Roman" panose="02020603050405020304" pitchFamily="18" charset="0"/>
                <a:cs typeface="Times New Roman" panose="02020603050405020304" pitchFamily="18" charset="0"/>
              </a:rPr>
              <a:t>Existing System and Proposed System</a:t>
            </a:r>
            <a:br>
              <a:rPr lang="en-IN"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p:txBody>
          <a:bodyPr/>
          <a:lstStyle/>
          <a:p>
            <a:r>
              <a:rPr lang="en-IN" sz="2000" dirty="0">
                <a:latin typeface="Times New Roman" panose="02020603050405020304" pitchFamily="18" charset="0"/>
                <a:cs typeface="Times New Roman" panose="02020603050405020304" pitchFamily="18" charset="0"/>
              </a:rPr>
              <a:t>Existing System</a:t>
            </a:r>
            <a:endParaRPr lang="en-US" sz="2000" dirty="0"/>
          </a:p>
        </p:txBody>
      </p:sp>
      <p:sp>
        <p:nvSpPr>
          <p:cNvPr id="6" name="Content Placeholder 5"/>
          <p:cNvSpPr>
            <a:spLocks noGrp="1"/>
          </p:cNvSpPr>
          <p:nvPr>
            <p:ph sz="quarter" idx="13"/>
          </p:nvPr>
        </p:nvSpPr>
        <p:spPr/>
        <p:txBody>
          <a:bodyPr/>
          <a:lstStyle/>
          <a:p>
            <a:pPr lvl="1">
              <a:buFont typeface="Wingdings" panose="05000000000000000000" pitchFamily="2" charset="2"/>
              <a:buChar char="§"/>
            </a:pPr>
            <a:r>
              <a:rPr lang="en-IN" cap="none" dirty="0" smtClean="0">
                <a:latin typeface="Times New Roman" panose="02020603050405020304" pitchFamily="18" charset="0"/>
                <a:cs typeface="Times New Roman" panose="02020603050405020304" pitchFamily="18" charset="0"/>
              </a:rPr>
              <a:t>Centralized system</a:t>
            </a:r>
          </a:p>
          <a:p>
            <a:pPr lvl="1">
              <a:buFont typeface="Wingdings" panose="05000000000000000000" pitchFamily="2" charset="2"/>
              <a:buChar char="§"/>
            </a:pPr>
            <a:r>
              <a:rPr lang="en-IN" cap="none" dirty="0" smtClean="0">
                <a:latin typeface="Times New Roman" panose="02020603050405020304" pitchFamily="18" charset="0"/>
                <a:cs typeface="Times New Roman" panose="02020603050405020304" pitchFamily="18" charset="0"/>
              </a:rPr>
              <a:t>Lack of transparency</a:t>
            </a:r>
          </a:p>
          <a:p>
            <a:pPr lvl="1">
              <a:buFont typeface="Wingdings" panose="05000000000000000000" pitchFamily="2" charset="2"/>
              <a:buChar char="§"/>
            </a:pPr>
            <a:r>
              <a:rPr lang="en-IN" cap="none" dirty="0" smtClean="0">
                <a:latin typeface="Times New Roman" panose="02020603050405020304" pitchFamily="18" charset="0"/>
                <a:cs typeface="Times New Roman" panose="02020603050405020304" pitchFamily="18" charset="0"/>
              </a:rPr>
              <a:t>More chance of manipulation</a:t>
            </a:r>
          </a:p>
          <a:p>
            <a:endParaRPr lang="en-US" dirty="0"/>
          </a:p>
        </p:txBody>
      </p:sp>
      <p:sp>
        <p:nvSpPr>
          <p:cNvPr id="5" name="Text Placeholder 4"/>
          <p:cNvSpPr>
            <a:spLocks noGrp="1"/>
          </p:cNvSpPr>
          <p:nvPr>
            <p:ph type="body" sz="quarter" idx="3"/>
          </p:nvPr>
        </p:nvSpPr>
        <p:spPr/>
        <p:txBody>
          <a:bodyPr/>
          <a:lstStyle/>
          <a:p>
            <a:r>
              <a:rPr lang="en-IN" sz="2000" dirty="0">
                <a:latin typeface="Times New Roman" panose="02020603050405020304" pitchFamily="18" charset="0"/>
                <a:cs typeface="Times New Roman" panose="02020603050405020304" pitchFamily="18" charset="0"/>
              </a:rPr>
              <a:t>Proposed System</a:t>
            </a:r>
            <a:endParaRPr lang="en-US" sz="2000" dirty="0"/>
          </a:p>
        </p:txBody>
      </p:sp>
      <p:sp>
        <p:nvSpPr>
          <p:cNvPr id="7" name="Content Placeholder 6"/>
          <p:cNvSpPr>
            <a:spLocks noGrp="1"/>
          </p:cNvSpPr>
          <p:nvPr>
            <p:ph sz="quarter" idx="14"/>
          </p:nvPr>
        </p:nvSpPr>
        <p:spPr/>
        <p:txBody>
          <a:bodyPr/>
          <a:lstStyle/>
          <a:p>
            <a:pPr lvl="1">
              <a:buFont typeface="Wingdings" panose="05000000000000000000" pitchFamily="2" charset="2"/>
              <a:buChar char="§"/>
            </a:pPr>
            <a:r>
              <a:rPr lang="en-IN" cap="none" dirty="0" smtClean="0">
                <a:latin typeface="Times New Roman" panose="02020603050405020304" pitchFamily="18" charset="0"/>
                <a:cs typeface="Times New Roman" panose="02020603050405020304" pitchFamily="18" charset="0"/>
              </a:rPr>
              <a:t>Decentralized.</a:t>
            </a:r>
          </a:p>
          <a:p>
            <a:pPr lvl="1">
              <a:buFont typeface="Wingdings" panose="05000000000000000000" pitchFamily="2" charset="2"/>
              <a:buChar char="§"/>
            </a:pPr>
            <a:r>
              <a:rPr lang="en-IN" cap="none" dirty="0" smtClean="0">
                <a:latin typeface="Times New Roman" panose="02020603050405020304" pitchFamily="18" charset="0"/>
                <a:cs typeface="Times New Roman" panose="02020603050405020304" pitchFamily="18" charset="0"/>
              </a:rPr>
              <a:t>Ensure transparency.</a:t>
            </a:r>
          </a:p>
          <a:p>
            <a:pPr lvl="1">
              <a:buFont typeface="Wingdings" panose="05000000000000000000" pitchFamily="2" charset="2"/>
              <a:buChar char="§"/>
            </a:pPr>
            <a:r>
              <a:rPr lang="en-IN" cap="none" dirty="0" smtClean="0">
                <a:latin typeface="Times New Roman" panose="02020603050405020304" pitchFamily="18" charset="0"/>
                <a:cs typeface="Times New Roman" panose="02020603050405020304" pitchFamily="18" charset="0"/>
              </a:rPr>
              <a:t>No manipulation.</a:t>
            </a:r>
          </a:p>
          <a:p>
            <a:endParaRPr lang="en-IN" dirty="0"/>
          </a:p>
          <a:p>
            <a:endParaRPr lang="en-US" dirty="0"/>
          </a:p>
        </p:txBody>
      </p:sp>
    </p:spTree>
    <p:extLst>
      <p:ext uri="{BB962C8B-B14F-4D97-AF65-F5344CB8AC3E}">
        <p14:creationId xmlns:p14="http://schemas.microsoft.com/office/powerpoint/2010/main" val="2638273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93183"/>
            <a:ext cx="10396882" cy="502276"/>
          </a:xfrm>
        </p:spPr>
        <p:txBody>
          <a:bodyPr>
            <a:noAutofit/>
          </a:bodyPr>
          <a:lstStyle/>
          <a:p>
            <a:r>
              <a:rPr lang="en-US" sz="3600" dirty="0" smtClean="0">
                <a:latin typeface="Times New Roman" panose="02020603050405020304" pitchFamily="18" charset="0"/>
                <a:cs typeface="Times New Roman" panose="02020603050405020304" pitchFamily="18" charset="0"/>
              </a:rPr>
              <a:t>Data flow </a:t>
            </a:r>
            <a:r>
              <a:rPr lang="en-US" sz="3600" dirty="0" smtClean="0">
                <a:latin typeface="Times New Roman" panose="02020603050405020304" pitchFamily="18" charset="0"/>
                <a:cs typeface="Times New Roman" panose="02020603050405020304" pitchFamily="18" charset="0"/>
              </a:rPr>
              <a:t>diagram</a:t>
            </a:r>
            <a:endParaRPr lang="en-US" sz="3600"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738878" y="1084956"/>
            <a:ext cx="7933156" cy="4027957"/>
          </a:xfrm>
        </p:spPr>
      </p:pic>
    </p:spTree>
    <p:extLst>
      <p:ext uri="{BB962C8B-B14F-4D97-AF65-F5344CB8AC3E}">
        <p14:creationId xmlns:p14="http://schemas.microsoft.com/office/powerpoint/2010/main" val="2681635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981" y="132009"/>
            <a:ext cx="10396882" cy="99811"/>
          </a:xfrm>
        </p:spPr>
        <p:txBody>
          <a:bodyPr>
            <a:normAutofit fontScale="90000"/>
          </a:bodyPr>
          <a:lstStyle/>
          <a:p>
            <a:r>
              <a:rPr lang="en-US" dirty="0" smtClean="0"/>
              <a:t> </a:t>
            </a:r>
            <a:endParaRPr lang="en-US" dirty="0"/>
          </a:p>
        </p:txBody>
      </p:sp>
      <p:pic>
        <p:nvPicPr>
          <p:cNvPr id="62" name="Content Placeholder 61"/>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727200" y="181914"/>
            <a:ext cx="6684532" cy="5430591"/>
          </a:xfrm>
        </p:spPr>
      </p:pic>
    </p:spTree>
    <p:extLst>
      <p:ext uri="{BB962C8B-B14F-4D97-AF65-F5344CB8AC3E}">
        <p14:creationId xmlns:p14="http://schemas.microsoft.com/office/powerpoint/2010/main" val="87405387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Main Event</Template>
  <TotalTime>2139</TotalTime>
  <Words>379</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Impact</vt:lpstr>
      <vt:lpstr>Times New Roman</vt:lpstr>
      <vt:lpstr>Wingdings</vt:lpstr>
      <vt:lpstr>Main Event</vt:lpstr>
      <vt:lpstr>Block chain based crime record management system</vt:lpstr>
      <vt:lpstr>CONTENTs</vt:lpstr>
      <vt:lpstr>Relevance of the topic </vt:lpstr>
      <vt:lpstr>DescriPTION OF THE TOPIC </vt:lpstr>
      <vt:lpstr>Objectives of study</vt:lpstr>
      <vt:lpstr> EXISTING SYSTEM AND PROPOSED SYETEM </vt:lpstr>
      <vt:lpstr>Existing System and Proposed System </vt:lpstr>
      <vt:lpstr>Data flow diagram</vt:lpstr>
      <vt:lpstr> </vt:lpstr>
      <vt:lpstr>Modules identified</vt:lpstr>
      <vt:lpstr>algorithm</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 chain based crime management system</dc:title>
  <dc:creator>acer</dc:creator>
  <cp:lastModifiedBy>acer</cp:lastModifiedBy>
  <cp:revision>15</cp:revision>
  <dcterms:created xsi:type="dcterms:W3CDTF">2022-05-17T05:55:21Z</dcterms:created>
  <dcterms:modified xsi:type="dcterms:W3CDTF">2022-05-19T04:35:32Z</dcterms:modified>
</cp:coreProperties>
</file>