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5" r:id="rId7"/>
    <p:sldId id="266" r:id="rId8"/>
    <p:sldId id="267" r:id="rId9"/>
    <p:sldId id="268" r:id="rId10"/>
    <p:sldId id="269" r:id="rId11"/>
    <p:sldId id="270" r:id="rId12"/>
    <p:sldId id="261" r:id="rId13"/>
    <p:sldId id="262" r:id="rId14"/>
    <p:sldId id="264"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70" d="100"/>
          <a:sy n="70" d="100"/>
        </p:scale>
        <p:origin x="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983" y="824725"/>
            <a:ext cx="10152696" cy="2677648"/>
          </a:xfrm>
        </p:spPr>
        <p:txBody>
          <a:bodyPr/>
          <a:lstStyle/>
          <a:p>
            <a:r>
              <a:rPr lang="en-US" dirty="0" smtClean="0"/>
              <a:t>Block chain Based Crime Record Management </a:t>
            </a:r>
            <a:r>
              <a:rPr lang="en-US" dirty="0"/>
              <a:t>S</a:t>
            </a:r>
            <a:r>
              <a:rPr lang="en-US" dirty="0" smtClean="0"/>
              <a:t>ystem</a:t>
            </a:r>
            <a:endParaRPr lang="en-US" dirty="0"/>
          </a:p>
        </p:txBody>
      </p:sp>
      <p:sp>
        <p:nvSpPr>
          <p:cNvPr id="3" name="Subtitle 2"/>
          <p:cNvSpPr>
            <a:spLocks noGrp="1"/>
          </p:cNvSpPr>
          <p:nvPr>
            <p:ph type="subTitle" idx="1"/>
          </p:nvPr>
        </p:nvSpPr>
        <p:spPr>
          <a:xfrm>
            <a:off x="1751527" y="4275104"/>
            <a:ext cx="9632883" cy="861420"/>
          </a:xfrm>
        </p:spPr>
        <p:txBody>
          <a:bodyPr>
            <a:noAutofit/>
          </a:bodyPr>
          <a:lstStyle/>
          <a:p>
            <a:r>
              <a:rPr lang="en-US" sz="2000" dirty="0" smtClean="0"/>
              <a:t>                                                                                                ANASWARA K P</a:t>
            </a:r>
            <a:br>
              <a:rPr lang="en-US" sz="2000" dirty="0" smtClean="0"/>
            </a:br>
            <a:r>
              <a:rPr lang="en-US" sz="2000" dirty="0" smtClean="0"/>
              <a:t>                                                                                                 MCA-A</a:t>
            </a:r>
          </a:p>
        </p:txBody>
      </p:sp>
    </p:spTree>
    <p:extLst>
      <p:ext uri="{BB962C8B-B14F-4D97-AF65-F5344CB8AC3E}">
        <p14:creationId xmlns:p14="http://schemas.microsoft.com/office/powerpoint/2010/main" val="192838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 Output code Description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Code to manage approval of each </a:t>
            </a:r>
            <a:r>
              <a:rPr lang="en-IN" dirty="0" err="1"/>
              <a:t>blockchain</a:t>
            </a:r>
            <a:r>
              <a:rPr lang="en-IN" dirty="0"/>
              <a:t> admins.</a:t>
            </a:r>
          </a:p>
          <a:p>
            <a:pPr>
              <a:buFont typeface="Wingdings" panose="05000000000000000000" pitchFamily="2" charset="2"/>
              <a:buChar char="q"/>
            </a:pPr>
            <a:r>
              <a:rPr lang="en-IN" dirty="0"/>
              <a:t>Code to encrypt the ledger.</a:t>
            </a:r>
          </a:p>
          <a:p>
            <a:pPr>
              <a:buFont typeface="Wingdings" panose="05000000000000000000" pitchFamily="2" charset="2"/>
              <a:buChar char="q"/>
            </a:pPr>
            <a:r>
              <a:rPr lang="en-IN" dirty="0"/>
              <a:t>Code to generate blocks.</a:t>
            </a:r>
          </a:p>
        </p:txBody>
      </p:sp>
    </p:spTree>
    <p:extLst>
      <p:ext uri="{BB962C8B-B14F-4D97-AF65-F5344CB8AC3E}">
        <p14:creationId xmlns:p14="http://schemas.microsoft.com/office/powerpoint/2010/main" val="11602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063820"/>
            <a:ext cx="8761413" cy="706964"/>
          </a:xfrm>
        </p:spPr>
        <p:txBody>
          <a:bodyPr/>
          <a:lstStyle/>
          <a:p>
            <a:r>
              <a:rPr lang="en-IN" dirty="0"/>
              <a:t>UI Design and Implementation Details</a:t>
            </a:r>
            <a:br>
              <a:rPr lang="en-IN" dirty="0"/>
            </a:br>
            <a:endParaRPr lang="en-US" dirty="0"/>
          </a:p>
        </p:txBody>
      </p:sp>
      <p:sp>
        <p:nvSpPr>
          <p:cNvPr id="3" name="Content Placeholder 2"/>
          <p:cNvSpPr>
            <a:spLocks noGrp="1"/>
          </p:cNvSpPr>
          <p:nvPr>
            <p:ph idx="1"/>
          </p:nvPr>
        </p:nvSpPr>
        <p:spPr>
          <a:xfrm>
            <a:off x="1154954" y="2305319"/>
            <a:ext cx="8825659" cy="4353058"/>
          </a:xfrm>
        </p:spPr>
        <p:txBody>
          <a:bodyPr>
            <a:normAutofit fontScale="77500" lnSpcReduction="20000"/>
          </a:bodyPr>
          <a:lstStyle/>
          <a:p>
            <a:pPr>
              <a:lnSpc>
                <a:spcPct val="160000"/>
              </a:lnSpc>
            </a:pPr>
            <a:r>
              <a:rPr lang="en-IN" sz="2200" b="1" dirty="0" err="1"/>
              <a:t>Django</a:t>
            </a:r>
            <a:endParaRPr lang="en-IN" sz="2200" b="1" dirty="0"/>
          </a:p>
          <a:p>
            <a:pPr lvl="1">
              <a:lnSpc>
                <a:spcPct val="160000"/>
              </a:lnSpc>
            </a:pPr>
            <a:r>
              <a:rPr lang="en-GB" sz="2200" dirty="0" err="1"/>
              <a:t>Django</a:t>
            </a:r>
            <a:r>
              <a:rPr lang="en-GB" sz="2200" dirty="0"/>
              <a:t> is a free and open-source, python-based web framework that follows the model–template–views architectural pattern.</a:t>
            </a:r>
            <a:endParaRPr lang="en-GB" sz="2200" dirty="0">
              <a:ea typeface="Microsoft YaHei" panose="020B0503020204020204" pitchFamily="34" charset="-122"/>
            </a:endParaRPr>
          </a:p>
          <a:p>
            <a:pPr>
              <a:lnSpc>
                <a:spcPct val="160000"/>
              </a:lnSpc>
            </a:pPr>
            <a:r>
              <a:rPr lang="en-IN" sz="2200" b="1" dirty="0" err="1"/>
              <a:t>PyCharm</a:t>
            </a:r>
            <a:endParaRPr lang="en-IN" sz="2200" b="1" dirty="0"/>
          </a:p>
          <a:p>
            <a:pPr lvl="1">
              <a:lnSpc>
                <a:spcPct val="160000"/>
              </a:lnSpc>
            </a:pPr>
            <a:r>
              <a:rPr lang="en-GB" sz="2200" dirty="0" err="1"/>
              <a:t>PyCharm</a:t>
            </a:r>
            <a:r>
              <a:rPr lang="en-GB" sz="2200" dirty="0"/>
              <a:t> is an integrated development environment used in computer programming, specifically for the Python programming language.</a:t>
            </a:r>
          </a:p>
          <a:p>
            <a:pPr lvl="1">
              <a:lnSpc>
                <a:spcPct val="160000"/>
              </a:lnSpc>
            </a:pPr>
            <a:r>
              <a:rPr lang="en-GB" sz="2200" dirty="0"/>
              <a:t> It is developed by the company </a:t>
            </a:r>
            <a:r>
              <a:rPr lang="en-GB" sz="2200" dirty="0" err="1"/>
              <a:t>JetBrains</a:t>
            </a:r>
            <a:r>
              <a:rPr lang="en-GB" sz="2200" dirty="0"/>
              <a:t>.</a:t>
            </a:r>
            <a:endParaRPr lang="en-IN" sz="2200" dirty="0">
              <a:ea typeface="Microsoft YaHei" panose="020B0503020204020204" pitchFamily="34" charset="-122"/>
            </a:endParaRPr>
          </a:p>
          <a:p>
            <a:pPr>
              <a:lnSpc>
                <a:spcPct val="160000"/>
              </a:lnSpc>
            </a:pPr>
            <a:r>
              <a:rPr lang="en-IN" sz="2200" b="1" dirty="0"/>
              <a:t>HTML/CSS</a:t>
            </a:r>
            <a:endParaRPr lang="en-IN" sz="2200" dirty="0"/>
          </a:p>
        </p:txBody>
      </p:sp>
    </p:spTree>
    <p:extLst>
      <p:ext uri="{BB962C8B-B14F-4D97-AF65-F5344CB8AC3E}">
        <p14:creationId xmlns:p14="http://schemas.microsoft.com/office/powerpoint/2010/main" val="235700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351" t="11629" r="16586" b="28430"/>
          <a:stretch/>
        </p:blipFill>
        <p:spPr>
          <a:xfrm>
            <a:off x="2047742" y="3026535"/>
            <a:ext cx="7276564" cy="3618964"/>
          </a:xfrm>
        </p:spPr>
      </p:pic>
      <p:sp>
        <p:nvSpPr>
          <p:cNvPr id="3" name="Rectangle 2"/>
          <p:cNvSpPr/>
          <p:nvPr/>
        </p:nvSpPr>
        <p:spPr>
          <a:xfrm>
            <a:off x="858682" y="2285472"/>
            <a:ext cx="1499128" cy="475066"/>
          </a:xfrm>
          <a:prstGeom prst="rect">
            <a:avLst/>
          </a:prstGeom>
        </p:spPr>
        <p:txBody>
          <a:bodyPr wrap="none">
            <a:spAutoFit/>
          </a:bodyPr>
          <a:lstStyle/>
          <a:p>
            <a:pPr>
              <a:lnSpc>
                <a:spcPct val="160000"/>
              </a:lnSpc>
            </a:pPr>
            <a:r>
              <a:rPr lang="en-IN" b="1" dirty="0" smtClean="0"/>
              <a:t>Home Page</a:t>
            </a:r>
            <a:endParaRPr lang="en-IN" b="1" dirty="0"/>
          </a:p>
        </p:txBody>
      </p:sp>
    </p:spTree>
    <p:extLst>
      <p:ext uri="{BB962C8B-B14F-4D97-AF65-F5344CB8AC3E}">
        <p14:creationId xmlns:p14="http://schemas.microsoft.com/office/powerpoint/2010/main" val="177971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9443" t="9744" r="15950" b="6566"/>
          <a:stretch/>
        </p:blipFill>
        <p:spPr>
          <a:xfrm>
            <a:off x="36381" y="0"/>
            <a:ext cx="5999759" cy="4018207"/>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5365" t="12952" r="18822" b="14626"/>
          <a:stretch/>
        </p:blipFill>
        <p:spPr>
          <a:xfrm>
            <a:off x="6036141" y="2459865"/>
            <a:ext cx="6155859" cy="4043966"/>
          </a:xfrm>
          <a:prstGeom prst="rect">
            <a:avLst/>
          </a:prstGeom>
        </p:spPr>
      </p:pic>
    </p:spTree>
    <p:extLst>
      <p:ext uri="{BB962C8B-B14F-4D97-AF65-F5344CB8AC3E}">
        <p14:creationId xmlns:p14="http://schemas.microsoft.com/office/powerpoint/2010/main" val="1108429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1911" t="9367" r="31634" b="5434"/>
          <a:stretch/>
        </p:blipFill>
        <p:spPr>
          <a:xfrm>
            <a:off x="1609859" y="528034"/>
            <a:ext cx="7057623" cy="5898524"/>
          </a:xfrm>
        </p:spPr>
      </p:pic>
    </p:spTree>
    <p:extLst>
      <p:ext uri="{BB962C8B-B14F-4D97-AF65-F5344CB8AC3E}">
        <p14:creationId xmlns:p14="http://schemas.microsoft.com/office/powerpoint/2010/main" val="417233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9" t="10875" r="-58" b="11089"/>
          <a:stretch/>
        </p:blipFill>
        <p:spPr>
          <a:xfrm>
            <a:off x="2514040" y="2027895"/>
            <a:ext cx="7881870" cy="4572000"/>
          </a:xfrm>
        </p:spPr>
      </p:pic>
      <p:sp>
        <p:nvSpPr>
          <p:cNvPr id="3" name="Rectangle 2"/>
          <p:cNvSpPr/>
          <p:nvPr/>
        </p:nvSpPr>
        <p:spPr>
          <a:xfrm>
            <a:off x="279133" y="2027895"/>
            <a:ext cx="2234907" cy="475066"/>
          </a:xfrm>
          <a:prstGeom prst="rect">
            <a:avLst/>
          </a:prstGeom>
        </p:spPr>
        <p:txBody>
          <a:bodyPr wrap="none">
            <a:spAutoFit/>
          </a:bodyPr>
          <a:lstStyle/>
          <a:p>
            <a:pPr>
              <a:lnSpc>
                <a:spcPct val="160000"/>
              </a:lnSpc>
            </a:pPr>
            <a:r>
              <a:rPr lang="en-IN" b="1" dirty="0" err="1" smtClean="0"/>
              <a:t>Blockchain</a:t>
            </a:r>
            <a:r>
              <a:rPr lang="en-IN" b="1" dirty="0" smtClean="0"/>
              <a:t> Admin</a:t>
            </a:r>
            <a:endParaRPr lang="en-IN" b="1" dirty="0"/>
          </a:p>
        </p:txBody>
      </p:sp>
    </p:spTree>
    <p:extLst>
      <p:ext uri="{BB962C8B-B14F-4D97-AF65-F5344CB8AC3E}">
        <p14:creationId xmlns:p14="http://schemas.microsoft.com/office/powerpoint/2010/main" val="193722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1154954" y="2163651"/>
            <a:ext cx="8825659" cy="3856149"/>
          </a:xfrm>
        </p:spPr>
        <p:txBody>
          <a:bodyPr/>
          <a:lstStyle/>
          <a:p>
            <a:pPr>
              <a:buFont typeface="Wingdings" panose="05000000000000000000" pitchFamily="2" charset="2"/>
              <a:buChar char="q"/>
            </a:pPr>
            <a:r>
              <a:rPr lang="en-IN" dirty="0"/>
              <a:t>Relevance of Topic</a:t>
            </a:r>
          </a:p>
          <a:p>
            <a:pPr>
              <a:buFont typeface="Wingdings" panose="05000000000000000000" pitchFamily="2" charset="2"/>
              <a:buChar char="q"/>
            </a:pPr>
            <a:r>
              <a:rPr lang="en-IN" dirty="0"/>
              <a:t>Project Description</a:t>
            </a:r>
          </a:p>
          <a:p>
            <a:pPr>
              <a:buFont typeface="Wingdings" panose="05000000000000000000" pitchFamily="2" charset="2"/>
              <a:buChar char="q"/>
            </a:pPr>
            <a:r>
              <a:rPr lang="en-IN" dirty="0"/>
              <a:t>Objectives of Study</a:t>
            </a:r>
          </a:p>
          <a:p>
            <a:pPr>
              <a:buFont typeface="Wingdings" panose="05000000000000000000" pitchFamily="2" charset="2"/>
              <a:buChar char="q"/>
            </a:pPr>
            <a:r>
              <a:rPr lang="en-IN" dirty="0"/>
              <a:t>Existing System and Proposed System</a:t>
            </a:r>
          </a:p>
          <a:p>
            <a:pPr>
              <a:buFont typeface="Wingdings" panose="05000000000000000000" pitchFamily="2" charset="2"/>
              <a:buChar char="q"/>
            </a:pPr>
            <a:r>
              <a:rPr lang="en-GB" dirty="0"/>
              <a:t>Modules identified</a:t>
            </a:r>
          </a:p>
          <a:p>
            <a:pPr>
              <a:buFont typeface="Wingdings" panose="05000000000000000000" pitchFamily="2" charset="2"/>
              <a:buChar char="q"/>
            </a:pPr>
            <a:r>
              <a:rPr lang="en-IN" dirty="0"/>
              <a:t>Input / Output code Description</a:t>
            </a:r>
          </a:p>
          <a:p>
            <a:pPr>
              <a:buFont typeface="Wingdings" panose="05000000000000000000" pitchFamily="2" charset="2"/>
              <a:buChar char="q"/>
            </a:pPr>
            <a:r>
              <a:rPr lang="en-IN" dirty="0"/>
              <a:t>UI Design and Implementation Details</a:t>
            </a:r>
          </a:p>
          <a:p>
            <a:pPr marL="0" indent="0">
              <a:buNone/>
            </a:pPr>
            <a:endParaRPr lang="en-IN" dirty="0"/>
          </a:p>
        </p:txBody>
      </p:sp>
    </p:spTree>
    <p:extLst>
      <p:ext uri="{BB962C8B-B14F-4D97-AF65-F5344CB8AC3E}">
        <p14:creationId xmlns:p14="http://schemas.microsoft.com/office/powerpoint/2010/main" val="186785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a:xfrm>
            <a:off x="1154954" y="2292439"/>
            <a:ext cx="8825659" cy="3727361"/>
          </a:xfrm>
        </p:spPr>
        <p:txBody>
          <a:bodyPr/>
          <a:lstStyle/>
          <a:p>
            <a:pPr marL="457200" lvl="1" indent="0">
              <a:buNone/>
            </a:pPr>
            <a:r>
              <a:rPr lang="en-IN" sz="2000" dirty="0">
                <a:latin typeface="Times New Roman" panose="02020603050405020304" pitchFamily="18" charset="0"/>
                <a:cs typeface="Times New Roman" panose="02020603050405020304" pitchFamily="18" charset="0"/>
              </a:rPr>
              <a:t>Block chain technology is a technology that uses decentralized ledgers to keep transaction records. </a:t>
            </a:r>
          </a:p>
          <a:p>
            <a:pPr marL="457200" lvl="1" indent="0">
              <a:buNone/>
            </a:pPr>
            <a:r>
              <a:rPr lang="en-IN" sz="2000" dirty="0">
                <a:latin typeface="Times New Roman" panose="02020603050405020304" pitchFamily="18" charset="0"/>
                <a:cs typeface="Times New Roman" panose="02020603050405020304" pitchFamily="18" charset="0"/>
              </a:rPr>
              <a:t>Thereby it provides:</a:t>
            </a:r>
          </a:p>
          <a:p>
            <a:pPr lvl="2">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Security</a:t>
            </a:r>
          </a:p>
          <a:p>
            <a:pPr lvl="2">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Transparency</a:t>
            </a:r>
          </a:p>
          <a:p>
            <a:pPr lvl="2">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Less transaction time</a:t>
            </a:r>
          </a:p>
          <a:p>
            <a:pPr lvl="2">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No middle-men in transaction</a:t>
            </a:r>
            <a:endParaRPr lang="en-US" sz="1800" dirty="0"/>
          </a:p>
        </p:txBody>
      </p:sp>
    </p:spTree>
    <p:extLst>
      <p:ext uri="{BB962C8B-B14F-4D97-AF65-F5344CB8AC3E}">
        <p14:creationId xmlns:p14="http://schemas.microsoft.com/office/powerpoint/2010/main" val="158785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3790" y="2316848"/>
            <a:ext cx="10844012" cy="2677656"/>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a:t>
            </a:r>
            <a:r>
              <a:rPr lang="en-US" sz="2400" dirty="0" smtClean="0">
                <a:latin typeface="Times New Roman" panose="02020603050405020304" pitchFamily="18" charset="0"/>
                <a:cs typeface="Times New Roman" panose="02020603050405020304" pitchFamily="18" charset="0"/>
              </a:rPr>
              <a:t>a FIR </a:t>
            </a:r>
            <a:r>
              <a:rPr lang="en-US" sz="2400" dirty="0">
                <a:latin typeface="Times New Roman" panose="02020603050405020304" pitchFamily="18" charset="0"/>
                <a:cs typeface="Times New Roman" panose="02020603050405020304" pitchFamily="18" charset="0"/>
              </a:rPr>
              <a:t>record storage system based on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technology is used to store the data, which helps to attain integrity and security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Our system presents ways in which the authority can maintain the records of cases </a:t>
            </a:r>
            <a:r>
              <a:rPr lang="en-US" sz="2400" dirty="0" smtClean="0">
                <a:latin typeface="Times New Roman" panose="02020603050405020304" pitchFamily="18" charset="0"/>
                <a:cs typeface="Times New Roman" panose="02020603050405020304" pitchFamily="18" charset="0"/>
              </a:rPr>
              <a:t>efficiently</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Crime </a:t>
            </a:r>
            <a:r>
              <a:rPr lang="en-US" sz="2400" dirty="0">
                <a:latin typeface="Times New Roman" panose="02020603050405020304" pitchFamily="18" charset="0"/>
                <a:cs typeface="Times New Roman" panose="02020603050405020304" pitchFamily="18" charset="0"/>
              </a:rPr>
              <a:t>records are highly sensitive public records. By incorporating case records of A police station in A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authenticity and rigidity of records can be maintained. </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also helps to keep the data  safe from </a:t>
            </a:r>
            <a:r>
              <a:rPr lang="en-US" sz="2400" dirty="0" smtClean="0">
                <a:latin typeface="Times New Roman" panose="02020603050405020304" pitchFamily="18" charset="0"/>
                <a:cs typeface="Times New Roman" panose="02020603050405020304" pitchFamily="18" charset="0"/>
              </a:rPr>
              <a:t>adversaries</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109636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the study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To integrate </a:t>
            </a:r>
            <a:r>
              <a:rPr lang="en-IN" sz="2400" b="1" dirty="0" err="1">
                <a:latin typeface="Times New Roman" panose="02020603050405020304" pitchFamily="18" charset="0"/>
                <a:cs typeface="Times New Roman" panose="02020603050405020304" pitchFamily="18" charset="0"/>
              </a:rPr>
              <a:t>blockchain</a:t>
            </a:r>
            <a:r>
              <a:rPr lang="en-IN" sz="2400" b="1" dirty="0">
                <a:latin typeface="Times New Roman" panose="02020603050405020304" pitchFamily="18" charset="0"/>
                <a:cs typeface="Times New Roman" panose="02020603050405020304" pitchFamily="18" charset="0"/>
              </a:rPr>
              <a:t> with crime record :</a:t>
            </a:r>
          </a:p>
          <a:p>
            <a:pPr marL="0" indent="0">
              <a:buNone/>
            </a:pP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provide a method to secure the FIR system using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 technology</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To provide better transparency and security to data.</a:t>
            </a:r>
          </a:p>
          <a:p>
            <a:endParaRPr lang="en-US" dirty="0"/>
          </a:p>
        </p:txBody>
      </p:sp>
    </p:spTree>
    <p:extLst>
      <p:ext uri="{BB962C8B-B14F-4D97-AF65-F5344CB8AC3E}">
        <p14:creationId xmlns:p14="http://schemas.microsoft.com/office/powerpoint/2010/main" val="302576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 and Proposed system</a:t>
            </a:r>
            <a:endParaRPr lang="en-US" dirty="0"/>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In existing system we does not have any computerizes system to trace the crime record history and data tempering tracing technic. Police station are register FIR on computer system and then changed after the political pressure or higher authority police officers pressure. So data cannot contain integrity and people cannot get justice . so we are make this system for police station crime records to store data secure.</a:t>
            </a:r>
          </a:p>
        </p:txBody>
      </p:sp>
    </p:spTree>
    <p:extLst>
      <p:ext uri="{BB962C8B-B14F-4D97-AF65-F5344CB8AC3E}">
        <p14:creationId xmlns:p14="http://schemas.microsoft.com/office/powerpoint/2010/main" val="121811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0">
              <a:buNone/>
            </a:pPr>
            <a:r>
              <a:rPr lang="en-US" sz="2400" dirty="0" smtClean="0">
                <a:latin typeface="Times New Roman" panose="02020603050405020304" pitchFamily="18" charset="0"/>
                <a:cs typeface="Times New Roman" panose="02020603050405020304" pitchFamily="18" charset="0"/>
              </a:rPr>
              <a:t>The proposed system is a </a:t>
            </a:r>
            <a:r>
              <a:rPr lang="en-IN" sz="2400" dirty="0" smtClean="0">
                <a:latin typeface="Times New Roman" panose="02020603050405020304" pitchFamily="18" charset="0"/>
                <a:cs typeface="Times New Roman" panose="02020603050405020304" pitchFamily="18" charset="0"/>
              </a:rPr>
              <a:t>Decentralized </a:t>
            </a:r>
            <a:r>
              <a:rPr lang="en-IN" sz="2400" dirty="0" err="1" smtClean="0">
                <a:latin typeface="Times New Roman" panose="02020603050405020304" pitchFamily="18" charset="0"/>
                <a:cs typeface="Times New Roman" panose="02020603050405020304" pitchFamily="18" charset="0"/>
              </a:rPr>
              <a:t>system.Here</a:t>
            </a:r>
            <a:r>
              <a:rPr lang="en-IN" sz="2400" dirty="0" smtClean="0">
                <a:latin typeface="Times New Roman" panose="02020603050405020304" pitchFamily="18" charset="0"/>
                <a:cs typeface="Times New Roman" panose="02020603050405020304" pitchFamily="18" charset="0"/>
              </a:rPr>
              <a:t> introduce the existing system by implementing the </a:t>
            </a:r>
            <a:r>
              <a:rPr lang="en-IN" sz="2400" dirty="0" err="1" smtClean="0">
                <a:latin typeface="Times New Roman" panose="02020603050405020304" pitchFamily="18" charset="0"/>
                <a:cs typeface="Times New Roman" panose="02020603050405020304" pitchFamily="18" charset="0"/>
              </a:rPr>
              <a:t>blockchain</a:t>
            </a:r>
            <a:r>
              <a:rPr lang="en-IN" sz="2400" dirty="0" smtClean="0">
                <a:latin typeface="Times New Roman" panose="02020603050405020304" pitchFamily="18" charset="0"/>
                <a:cs typeface="Times New Roman" panose="02020603050405020304" pitchFamily="18" charset="0"/>
              </a:rPr>
              <a:t> technology .By using this method the security of the FIR data increased and ensure transparency . No manipulations </a:t>
            </a:r>
            <a:r>
              <a:rPr lang="en-IN" sz="2400" dirty="0" err="1" smtClean="0">
                <a:latin typeface="Times New Roman" panose="02020603050405020304" pitchFamily="18" charset="0"/>
                <a:cs typeface="Times New Roman" panose="02020603050405020304" pitchFamily="18" charset="0"/>
              </a:rPr>
              <a:t>occure</a:t>
            </a:r>
            <a:r>
              <a:rPr lang="en-IN" sz="2400" dirty="0" smtClean="0">
                <a:latin typeface="Times New Roman" panose="02020603050405020304" pitchFamily="18" charset="0"/>
                <a:cs typeface="Times New Roman" panose="02020603050405020304" pitchFamily="18" charset="0"/>
              </a:rPr>
              <a:t>, without the permission of </a:t>
            </a:r>
            <a:r>
              <a:rPr lang="en-IN" sz="2400" dirty="0" err="1" smtClean="0">
                <a:latin typeface="Times New Roman" panose="02020603050405020304" pitchFamily="18" charset="0"/>
                <a:cs typeface="Times New Roman" panose="02020603050405020304" pitchFamily="18" charset="0"/>
              </a:rPr>
              <a:t>blockchain</a:t>
            </a:r>
            <a:r>
              <a:rPr lang="en-IN" sz="2400" dirty="0" smtClean="0">
                <a:latin typeface="Times New Roman" panose="02020603050405020304" pitchFamily="18" charset="0"/>
                <a:cs typeface="Times New Roman" panose="02020603050405020304" pitchFamily="18" charset="0"/>
              </a:rPr>
              <a:t> admins no changes done.</a:t>
            </a: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6269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Data storage</a:t>
            </a:r>
          </a:p>
          <a:p>
            <a:r>
              <a:rPr lang="en-US" sz="2400" dirty="0">
                <a:latin typeface="Times New Roman" panose="02020603050405020304" pitchFamily="18" charset="0"/>
                <a:cs typeface="Times New Roman" panose="02020603050405020304" pitchFamily="18" charset="0"/>
              </a:rPr>
              <a:t>Data encryption</a:t>
            </a:r>
          </a:p>
          <a:p>
            <a:r>
              <a:rPr lang="en-US" sz="2400" dirty="0">
                <a:latin typeface="Times New Roman" panose="02020603050405020304" pitchFamily="18" charset="0"/>
                <a:cs typeface="Times New Roman" panose="02020603050405020304" pitchFamily="18" charset="0"/>
              </a:rPr>
              <a:t>Data retrieval</a:t>
            </a:r>
          </a:p>
          <a:p>
            <a:r>
              <a:rPr lang="en-US" sz="2400" dirty="0">
                <a:latin typeface="Times New Roman" panose="02020603050405020304" pitchFamily="18" charset="0"/>
                <a:cs typeface="Times New Roman" panose="02020603050405020304" pitchFamily="18" charset="0"/>
              </a:rPr>
              <a:t>Transaction validation</a:t>
            </a:r>
          </a:p>
          <a:p>
            <a:pPr marL="0" indent="0">
              <a:buNone/>
            </a:pPr>
            <a:endParaRPr lang="en-US" dirty="0"/>
          </a:p>
        </p:txBody>
      </p:sp>
    </p:spTree>
    <p:extLst>
      <p:ext uri="{BB962C8B-B14F-4D97-AF65-F5344CB8AC3E}">
        <p14:creationId xmlns:p14="http://schemas.microsoft.com/office/powerpoint/2010/main" val="401131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r>
              <a:rPr lang="en-IN" sz="2400" b="1" dirty="0"/>
              <a:t>SSH Algorithm</a:t>
            </a:r>
          </a:p>
          <a:p>
            <a:endParaRPr lang="en-IN" sz="2400" b="1" dirty="0"/>
          </a:p>
          <a:p>
            <a:pPr lvl="1">
              <a:buFont typeface="Wingdings" panose="05000000000000000000" pitchFamily="2" charset="2"/>
              <a:buChar char="§"/>
            </a:pPr>
            <a:r>
              <a:rPr lang="en-IN" sz="2200" dirty="0"/>
              <a:t>SSH – Secure Shell</a:t>
            </a:r>
          </a:p>
          <a:p>
            <a:pPr lvl="1">
              <a:buFont typeface="Wingdings" panose="05000000000000000000" pitchFamily="2" charset="2"/>
              <a:buChar char="§"/>
            </a:pPr>
            <a:r>
              <a:rPr lang="en-IN" sz="2200" dirty="0"/>
              <a:t>Used for encryption and transfer data securely over insecure network.</a:t>
            </a:r>
          </a:p>
          <a:p>
            <a:pPr lvl="1">
              <a:buFont typeface="Wingdings" panose="05000000000000000000" pitchFamily="2" charset="2"/>
              <a:buChar char="§"/>
            </a:pPr>
            <a:r>
              <a:rPr lang="en-IN" sz="2200" dirty="0"/>
              <a:t>Only admin can decrypt using his secret key and view.</a:t>
            </a:r>
          </a:p>
          <a:p>
            <a:endParaRPr lang="en-US" dirty="0"/>
          </a:p>
        </p:txBody>
      </p:sp>
    </p:spTree>
    <p:extLst>
      <p:ext uri="{BB962C8B-B14F-4D97-AF65-F5344CB8AC3E}">
        <p14:creationId xmlns:p14="http://schemas.microsoft.com/office/powerpoint/2010/main" val="2721388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424</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Microsoft YaHei</vt:lpstr>
      <vt:lpstr>Arial</vt:lpstr>
      <vt:lpstr>Century Gothic</vt:lpstr>
      <vt:lpstr>Times New Roman</vt:lpstr>
      <vt:lpstr>Wingdings</vt:lpstr>
      <vt:lpstr>Wingdings 3</vt:lpstr>
      <vt:lpstr>Ion Boardroom</vt:lpstr>
      <vt:lpstr>Block chain Based Crime Record Management System</vt:lpstr>
      <vt:lpstr>Contents</vt:lpstr>
      <vt:lpstr>Abstraction</vt:lpstr>
      <vt:lpstr> </vt:lpstr>
      <vt:lpstr>Objective of the study</vt:lpstr>
      <vt:lpstr>Existing System and Proposed system</vt:lpstr>
      <vt:lpstr>PowerPoint Presentation</vt:lpstr>
      <vt:lpstr>Modules</vt:lpstr>
      <vt:lpstr>Algorithm</vt:lpstr>
      <vt:lpstr>Input / Output code Description</vt:lpstr>
      <vt:lpstr>UI Design and Implementation Details </vt:lpstr>
      <vt:lpstr>Screenshots</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Crime Record Management System</dc:title>
  <dc:creator>acer</dc:creator>
  <cp:lastModifiedBy>acer</cp:lastModifiedBy>
  <cp:revision>9</cp:revision>
  <dcterms:created xsi:type="dcterms:W3CDTF">2022-07-01T15:56:37Z</dcterms:created>
  <dcterms:modified xsi:type="dcterms:W3CDTF">2022-07-05T15:59:53Z</dcterms:modified>
</cp:coreProperties>
</file>