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September 20,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F732D-D168-D33D-A75C-B32F01DF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022" y="1784962"/>
            <a:ext cx="9144000" cy="2478024"/>
          </a:xfrm>
        </p:spPr>
        <p:txBody>
          <a:bodyPr/>
          <a:lstStyle/>
          <a:p>
            <a:r>
              <a:rPr lang="pt-BR" sz="5400" dirty="0"/>
              <a:t>Estudo de caso:</a:t>
            </a:r>
            <a:br>
              <a:rPr lang="pt-BR" sz="5400" dirty="0"/>
            </a:br>
            <a:br>
              <a:rPr lang="pt-BR" dirty="0"/>
            </a:br>
            <a:r>
              <a:rPr lang="pt-BR" dirty="0"/>
              <a:t> uma análise </a:t>
            </a:r>
            <a:br>
              <a:rPr lang="pt-BR" dirty="0"/>
            </a:br>
            <a:r>
              <a:rPr lang="pt-BR" dirty="0"/>
              <a:t>do aplicativo</a:t>
            </a:r>
            <a:br>
              <a:rPr lang="pt-BR" dirty="0"/>
            </a:br>
            <a:endParaRPr lang="pt-BR" dirty="0"/>
          </a:p>
        </p:txBody>
      </p:sp>
      <p:pic>
        <p:nvPicPr>
          <p:cNvPr id="1030" name="Picture 6" descr="TikTok Logo ▻ Bilder, Geschichte, Entwicklung &amp; u.v.m">
            <a:extLst>
              <a:ext uri="{FF2B5EF4-FFF2-40B4-BE49-F238E27FC236}">
                <a16:creationId xmlns:a16="http://schemas.microsoft.com/office/drawing/2014/main" id="{3A84F18C-7A04-9EC6-51D0-4340ACFB1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-308"/>
          <a:stretch/>
        </p:blipFill>
        <p:spPr bwMode="auto">
          <a:xfrm>
            <a:off x="4232002" y="3847473"/>
            <a:ext cx="3727995" cy="108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1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462743"/>
            <a:ext cx="5327375" cy="1560022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3600" spc="700" dirty="0"/>
              <a:t>INTEGRANTES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1371600" y="2279374"/>
            <a:ext cx="5327373" cy="36014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ANA PAULA SZYMCZAK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LEONARDO SARRUF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6" descr="TikTok Logo ▻ Bilder, Geschichte, Entwicklung &amp; u.v.m">
            <a:extLst>
              <a:ext uri="{FF2B5EF4-FFF2-40B4-BE49-F238E27FC236}">
                <a16:creationId xmlns:a16="http://schemas.microsoft.com/office/drawing/2014/main" id="{D0AF1DF1-B014-6BE8-8619-A2E2A83E3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-308"/>
          <a:stretch/>
        </p:blipFill>
        <p:spPr bwMode="auto">
          <a:xfrm>
            <a:off x="7169796" y="1028699"/>
            <a:ext cx="4076701" cy="119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7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Redirecionamento para a tela inicial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603B9E8-EBC6-661D-F128-7B41A107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2" y="283785"/>
            <a:ext cx="3027817" cy="632882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386535"/>
            <a:ext cx="5186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página inicial do aplicativo “TikTok” solicita ao usuário o login, dando diversas opções de entrada: Número de telefone, E-mail, Facebook, Apple, Google ou Twitter.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o usuário não é tão interessante, visto que não é possível visualizar previamente o funcionamento do aplicativo.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Muitos usuários acabam desistindo de visualizar o conteúdo ao ver a obrigatoriedade do login, mesmo contendo a opção de “pular”.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53C342-7EFF-77E3-F2F9-E29F9DE5A6EE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77964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 tela de Seleção</a:t>
            </a:r>
            <a:br>
              <a:rPr lang="pt-BR" sz="2800" dirty="0"/>
            </a:br>
            <a:r>
              <a:rPr lang="pt-BR" sz="2800" dirty="0"/>
              <a:t> de interesses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386535"/>
            <a:ext cx="5186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próxima tela, é necessário escolher os interesses pessoais do usuário.</a:t>
            </a:r>
          </a:p>
          <a:p>
            <a:endParaRPr lang="pt-BR" dirty="0"/>
          </a:p>
          <a:p>
            <a:r>
              <a:rPr lang="pt-BR" dirty="0"/>
              <a:t>São listados 20 interesses diferentes. Para o usuário, muitas opções são desnecessárias. Ainda que, para o algoritmo de feed do TikTok, comportamentos do usuário refletem muito mais do que assinalar interesses previamente. 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7676B6-DBE0-113C-2C00-480A35F5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18" y="406544"/>
            <a:ext cx="2972360" cy="60449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6B5DDC-119F-79FF-5E02-1DE61E67E60B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357056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Tela de seleção</a:t>
            </a:r>
            <a:br>
              <a:rPr lang="pt-BR" sz="2800" dirty="0"/>
            </a:br>
            <a:r>
              <a:rPr lang="pt-BR" sz="2800" dirty="0"/>
              <a:t> de interesses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386535"/>
            <a:ext cx="51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 é uma sugestão de tela mais interessante.</a:t>
            </a:r>
          </a:p>
          <a:p>
            <a:endParaRPr lang="pt-BR" dirty="0"/>
          </a:p>
          <a:p>
            <a:r>
              <a:rPr lang="pt-BR" dirty="0"/>
              <a:t>Contemplando apenas 6 opções para o usuário escolher, abrangido temas mais usuais.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2B126D-C342-9C01-B710-3FEE1C32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25" y="476255"/>
            <a:ext cx="3076015" cy="59224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B78DC1-2731-1EE8-D446-E24893897BE2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12559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Tela de tutorial de navegação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386535"/>
            <a:ext cx="51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tutorial de navegabilidade sugere ter um funcionamento simples.</a:t>
            </a:r>
          </a:p>
          <a:p>
            <a:endParaRPr lang="pt-BR" dirty="0"/>
          </a:p>
          <a:p>
            <a:r>
              <a:rPr lang="pt-BR" dirty="0"/>
              <a:t>Basta deslizar para cima para ver os conteúdos.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7D56D6-2D4A-0A6C-87BE-D8259F53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5" y="593680"/>
            <a:ext cx="2796505" cy="56876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A31924-8E49-B32C-2E7C-1DA380AA05E7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21670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Visualização de conteúdo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386535"/>
            <a:ext cx="5186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visualização do conteúdo no feed funciona de forma interessante. </a:t>
            </a:r>
          </a:p>
          <a:p>
            <a:endParaRPr lang="pt-BR" dirty="0"/>
          </a:p>
          <a:p>
            <a:r>
              <a:rPr lang="pt-BR" dirty="0"/>
              <a:t>A menos que o usuário pause o conteúdo (vídeo), o conteúdo entra em um looping de reprodução, eliminando qualquer tempo de inatividade.</a:t>
            </a:r>
          </a:p>
          <a:p>
            <a:endParaRPr lang="pt-BR" dirty="0"/>
          </a:p>
          <a:p>
            <a:r>
              <a:rPr lang="pt-BR" dirty="0"/>
              <a:t>Isto é considerado uma experiência </a:t>
            </a:r>
            <a:r>
              <a:rPr lang="pt-BR" dirty="0" err="1"/>
              <a:t>emersiva</a:t>
            </a:r>
            <a:r>
              <a:rPr lang="pt-BR" dirty="0"/>
              <a:t>. Interfaces sem distrações podem aumentar significativamente o envolvimento do usuário. Seja para pesquisas, aplicativos de produtividade ou conteúdos.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00D185-F00D-2EB5-5D64-270CC90F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43" y="393240"/>
            <a:ext cx="3090360" cy="60715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98F148-F9F7-485E-0999-F908EA1D753F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37780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Conteúdo com a localização real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386535"/>
            <a:ext cx="5186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pouco tempo de navegação, observou-se o aparecimento de um conteúdo marcando a localização do usuário (Montreal, Canadá). </a:t>
            </a:r>
          </a:p>
          <a:p>
            <a:endParaRPr lang="pt-BR" dirty="0"/>
          </a:p>
          <a:p>
            <a:r>
              <a:rPr lang="pt-BR" dirty="0"/>
              <a:t>Este fato chama atenção, visto que não foi solicitado uma permissão para o usuário ceder a localização real. </a:t>
            </a:r>
          </a:p>
          <a:p>
            <a:endParaRPr lang="pt-BR" dirty="0"/>
          </a:p>
          <a:p>
            <a:r>
              <a:rPr lang="pt-BR" dirty="0"/>
              <a:t>O TikTok utiliza o endereço de IP para personalização de conteúdo. Isso elimina a necessidade de solicitação de permissão de “Serviços  de Localização”. Esta ação pode ser considerada intrusiva.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23D040-11B5-080E-07BA-DD6147B2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01" y="520807"/>
            <a:ext cx="2897843" cy="58163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259354-8D25-6775-E14A-8765DF15F58A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107525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SIMILARIZAÇÃO DE CONTEÚDOS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177468"/>
            <a:ext cx="5186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aplicativo, é comum que um conteúdo que é assistido muitas vezes, ou pesquisado na plataforma molde o feed posteriormente, mostrando conteúdos similares. </a:t>
            </a:r>
          </a:p>
          <a:p>
            <a:endParaRPr lang="pt-BR" dirty="0"/>
          </a:p>
          <a:p>
            <a:r>
              <a:rPr lang="pt-BR" dirty="0"/>
              <a:t>Isso faz com que o usuário fique receoso em explorar conteúdos, mudando o seu comportamento na plataforma.</a:t>
            </a:r>
          </a:p>
          <a:p>
            <a:endParaRPr lang="pt-BR" dirty="0"/>
          </a:p>
          <a:p>
            <a:r>
              <a:rPr lang="pt-BR" dirty="0"/>
              <a:t>Este fenômeno é intitulado como “Efeito Hawthorne”, e ocorre quando o usuário sente que está sendo “observado”.</a:t>
            </a:r>
          </a:p>
          <a:p>
            <a:endParaRPr lang="pt-BR" dirty="0"/>
          </a:p>
          <a:p>
            <a:r>
              <a:rPr lang="pt-BR" dirty="0"/>
              <a:t>Uma solução para isto, é o aplicativo utilizar o “Modo Incógnito”,  igual ao YouTube.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49E92-76BD-781C-E8D4-AC776C3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76" y="476934"/>
            <a:ext cx="2914221" cy="59211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E68F77-3639-0AEC-4152-2834CEE11FAC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316696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DB35A9-A7E1-FD30-156F-060BEC6B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-402456"/>
            <a:ext cx="5638799" cy="2177468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EFEITO VICIANTE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6FBCA-4143-BA96-02B2-181D088DCD40}"/>
              </a:ext>
            </a:extLst>
          </p:cNvPr>
          <p:cNvSpPr txBox="1"/>
          <p:nvPr/>
        </p:nvSpPr>
        <p:spPr>
          <a:xfrm>
            <a:off x="6662826" y="2177468"/>
            <a:ext cx="5186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permanência no aplicativo é muito maior do que em outras plataformas por três motivos:</a:t>
            </a:r>
          </a:p>
          <a:p>
            <a:endParaRPr lang="pt-BR" dirty="0"/>
          </a:p>
          <a:p>
            <a:r>
              <a:rPr lang="pt-BR" dirty="0"/>
              <a:t>CURTO: O s conteúdos apresentam em média 16 segundos. (9x menos que a média do Facebook). O feed, portanto, se adapta mais rápido.</a:t>
            </a:r>
          </a:p>
          <a:p>
            <a:endParaRPr lang="pt-BR" dirty="0"/>
          </a:p>
          <a:p>
            <a:r>
              <a:rPr lang="pt-BR" dirty="0"/>
              <a:t>EFEITO SNAPPED: Não há necessidade de ajustar e/ou mirar nos vídeos. Basta mover o dedo.</a:t>
            </a:r>
          </a:p>
          <a:p>
            <a:endParaRPr lang="pt-BR" dirty="0"/>
          </a:p>
          <a:p>
            <a:r>
              <a:rPr lang="pt-BR" dirty="0"/>
              <a:t>SURPREENDENTE: O usuário ou aprende, ou ri, ou fica emotivo. Sempre será um conteúdo personalizado.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42A481-CA3F-74DB-89B1-702B149D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77" y="167230"/>
            <a:ext cx="3807292" cy="65235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A7B079-23FD-C3AD-362B-FE95D923F3AB}"/>
              </a:ext>
            </a:extLst>
          </p:cNvPr>
          <p:cNvSpPr txBox="1"/>
          <p:nvPr/>
        </p:nvSpPr>
        <p:spPr>
          <a:xfrm>
            <a:off x="6795257" y="6526282"/>
            <a:ext cx="492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https://growth.design/case-studies/tiktok-feed-psychology</a:t>
            </a:r>
          </a:p>
        </p:txBody>
      </p:sp>
    </p:spTree>
    <p:extLst>
      <p:ext uri="{BB962C8B-B14F-4D97-AF65-F5344CB8AC3E}">
        <p14:creationId xmlns:p14="http://schemas.microsoft.com/office/powerpoint/2010/main" val="24789132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Aumento gradiente</Template>
  <TotalTime>9973</TotalTime>
  <Words>610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GradientRiseVTI</vt:lpstr>
      <vt:lpstr>Estudo de caso:   uma análise  do aplicativo </vt:lpstr>
      <vt:lpstr>Redirecionamento para a tela inicial</vt:lpstr>
      <vt:lpstr> tela de Seleção  de interesses</vt:lpstr>
      <vt:lpstr>Tela de seleção  de interesses</vt:lpstr>
      <vt:lpstr>Tela de tutorial de navegação</vt:lpstr>
      <vt:lpstr>Visualização de conteúdo</vt:lpstr>
      <vt:lpstr>Conteúdo com a localização real</vt:lpstr>
      <vt:lpstr>SIMILARIZAÇÃO DE CONTEÚDOS</vt:lpstr>
      <vt:lpstr>EFEITO VICIANTE</vt:lpstr>
      <vt:lpstr>INTEGRANTES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Paula Szymczak</dc:creator>
  <cp:lastModifiedBy>Ana Paula Szymczak</cp:lastModifiedBy>
  <cp:revision>1</cp:revision>
  <dcterms:created xsi:type="dcterms:W3CDTF">2024-09-20T21:09:10Z</dcterms:created>
  <dcterms:modified xsi:type="dcterms:W3CDTF">2024-09-27T19:22:42Z</dcterms:modified>
</cp:coreProperties>
</file>