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0" r:id="rId9"/>
    <p:sldId id="261" r:id="rId10"/>
    <p:sldId id="262" r:id="rId11"/>
    <p:sldId id="263" r:id="rId12"/>
    <p:sldId id="268" r:id="rId13"/>
    <p:sldId id="267"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80BD08A-55F7-4724-9C7A-7DEAC7864EA3}"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80BD08A-55F7-4724-9C7A-7DEAC7864EA3}"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80BD08A-55F7-4724-9C7A-7DEAC7864EA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FDA27D-4CC7-4BFA-AEF9-F0F20852C09B}" type="datetimeFigureOut">
              <a:rPr lang="id-ID" smtClean="0"/>
              <a:pPr/>
              <a:t>19/05/2015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80BD08A-55F7-4724-9C7A-7DEAC7864EA3}"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FDA27D-4CC7-4BFA-AEF9-F0F20852C09B}" type="datetimeFigureOut">
              <a:rPr lang="id-ID" smtClean="0"/>
              <a:pPr/>
              <a:t>19/05/2015</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0BD08A-55F7-4724-9C7A-7DEAC7864EA3}"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Single Sign On</a:t>
            </a:r>
            <a:endParaRPr lang="id-ID" dirty="0"/>
          </a:p>
        </p:txBody>
      </p:sp>
      <p:sp>
        <p:nvSpPr>
          <p:cNvPr id="3" name="Subtitle 2"/>
          <p:cNvSpPr>
            <a:spLocks noGrp="1"/>
          </p:cNvSpPr>
          <p:nvPr>
            <p:ph type="subTitle" idx="1"/>
          </p:nvPr>
        </p:nvSpPr>
        <p:spPr/>
        <p:txBody>
          <a:bodyPr>
            <a:normAutofit fontScale="77500" lnSpcReduction="20000"/>
          </a:bodyPr>
          <a:lstStyle/>
          <a:p>
            <a:pPr algn="l"/>
            <a:r>
              <a:rPr lang="id-ID" sz="4200" dirty="0" smtClean="0">
                <a:latin typeface="Algerian" pitchFamily="82" charset="0"/>
              </a:rPr>
              <a:t>KELOMPOK 7:</a:t>
            </a:r>
          </a:p>
          <a:p>
            <a:r>
              <a:rPr lang="id-ID" dirty="0" smtClean="0">
                <a:latin typeface="Algerian" pitchFamily="82" charset="0"/>
              </a:rPr>
              <a:t>1310651087</a:t>
            </a:r>
          </a:p>
          <a:p>
            <a:r>
              <a:rPr lang="id-ID" dirty="0" smtClean="0">
                <a:latin typeface="Algerian" pitchFamily="82" charset="0"/>
              </a:rPr>
              <a:t>Nanang Sugiarto</a:t>
            </a:r>
          </a:p>
          <a:p>
            <a:r>
              <a:rPr lang="id-ID" dirty="0" smtClean="0">
                <a:latin typeface="Algerian" pitchFamily="82" charset="0"/>
              </a:rPr>
              <a:t>1310651154</a:t>
            </a:r>
          </a:p>
          <a:p>
            <a:r>
              <a:rPr lang="id-ID" dirty="0" smtClean="0">
                <a:latin typeface="Algerian" pitchFamily="82" charset="0"/>
              </a:rPr>
              <a:t>Anatas Angin Budi P.D</a:t>
            </a:r>
            <a:endParaRPr lang="id-ID" dirty="0">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Did it Work Anyway?</a:t>
            </a:r>
            <a:endParaRPr lang="id-ID" dirty="0"/>
          </a:p>
        </p:txBody>
      </p:sp>
      <p:sp>
        <p:nvSpPr>
          <p:cNvPr id="3" name="Content Placeholder 2"/>
          <p:cNvSpPr>
            <a:spLocks noGrp="1"/>
          </p:cNvSpPr>
          <p:nvPr>
            <p:ph idx="1"/>
          </p:nvPr>
        </p:nvSpPr>
        <p:spPr/>
        <p:txBody>
          <a:bodyPr>
            <a:normAutofit/>
          </a:bodyPr>
          <a:lstStyle/>
          <a:p>
            <a:pPr algn="r">
              <a:buNone/>
            </a:pPr>
            <a:r>
              <a:rPr lang="id-ID" dirty="0" smtClean="0">
                <a:latin typeface="Agency FB" pitchFamily="34" charset="0"/>
              </a:rPr>
              <a:t>Ketika pengguna login, Kerberos mengautotentikasi pengguna tersebut (menggunakan kunci acak), dan memberikan pengguna suatu cara untuk membuktikan identitasnya ke server dan host lain yang tersebar di jaringan. Otentikasi ini kemudian digunakan oleh aplikasi seperti OpenAM untuk mengizinkan pengguna login ke aplikasi lain tanpa password. Otentikasi yang digunakan oleh Kerberos menjamin bahwa data dikirimkan kepada orang yang tepat, dan juga menjamin bahwa pengirim adalah benar orang yang diklaimnya</a:t>
            </a:r>
            <a:r>
              <a:rPr lang="id-ID" dirty="0" smtClean="0"/>
              <a:t>.</a:t>
            </a:r>
            <a:endParaRPr lang="id-ID" dirty="0">
              <a:latin typeface="Agency FB"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How Did </a:t>
            </a:r>
            <a:r>
              <a:rPr lang="id-ID" smtClean="0"/>
              <a:t>it Work Anyway?</a:t>
            </a:r>
            <a:endParaRPr lang="id-ID" dirty="0"/>
          </a:p>
        </p:txBody>
      </p:sp>
      <p:sp>
        <p:nvSpPr>
          <p:cNvPr id="3" name="Content Placeholder 2"/>
          <p:cNvSpPr>
            <a:spLocks noGrp="1"/>
          </p:cNvSpPr>
          <p:nvPr>
            <p:ph idx="1"/>
          </p:nvPr>
        </p:nvSpPr>
        <p:spPr/>
        <p:txBody>
          <a:bodyPr>
            <a:normAutofit/>
          </a:bodyPr>
          <a:lstStyle/>
          <a:p>
            <a:pPr algn="r">
              <a:buNone/>
            </a:pPr>
            <a:r>
              <a:rPr lang="id-ID" dirty="0" smtClean="0">
                <a:latin typeface="Agency FB" pitchFamily="34" charset="0"/>
              </a:rPr>
              <a:t>Efek </a:t>
            </a:r>
            <a:r>
              <a:rPr lang="id-ID" dirty="0">
                <a:latin typeface="Agency FB" pitchFamily="34" charset="0"/>
              </a:rPr>
              <a:t>keseluruhan menginstalasi Kerberos dan berbagai program </a:t>
            </a:r>
            <a:r>
              <a:rPr lang="id-ID" dirty="0" smtClean="0">
                <a:latin typeface="Agency FB" pitchFamily="34" charset="0"/>
              </a:rPr>
              <a:t>bersamanya adalah </a:t>
            </a:r>
            <a:r>
              <a:rPr lang="id-ID" dirty="0">
                <a:latin typeface="Agency FB" pitchFamily="34" charset="0"/>
              </a:rPr>
              <a:t>secara virtual menghilangkan kemampuan pengguna untuk menipu (</a:t>
            </a:r>
            <a:r>
              <a:rPr lang="id-ID" i="1" dirty="0" smtClean="0">
                <a:latin typeface="Agency FB" pitchFamily="34" charset="0"/>
              </a:rPr>
              <a:t>spoof) </a:t>
            </a:r>
            <a:r>
              <a:rPr lang="id-ID" dirty="0" smtClean="0">
                <a:latin typeface="Agency FB" pitchFamily="34" charset="0"/>
              </a:rPr>
              <a:t>sistem </a:t>
            </a:r>
            <a:r>
              <a:rPr lang="id-ID" dirty="0">
                <a:latin typeface="Agency FB" pitchFamily="34" charset="0"/>
              </a:rPr>
              <a:t>agar mempercayai bahwa mereka adalah orang lain.</a:t>
            </a:r>
          </a:p>
        </p:txBody>
      </p:sp>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Simple </a:t>
            </a:r>
            <a:r>
              <a:rPr lang="id-ID" dirty="0" smtClean="0"/>
              <a:t>Diagram for Cerberos</a:t>
            </a:r>
            <a:endParaRPr lang="id-ID" dirty="0"/>
          </a:p>
        </p:txBody>
      </p:sp>
      <p:pic>
        <p:nvPicPr>
          <p:cNvPr id="4" name="Content Placeholder 3" descr="sso1.png"/>
          <p:cNvPicPr>
            <a:picLocks noGrp="1" noChangeAspect="1"/>
          </p:cNvPicPr>
          <p:nvPr>
            <p:ph idx="1"/>
          </p:nvPr>
        </p:nvPicPr>
        <p:blipFill>
          <a:blip r:embed="rId2"/>
          <a:stretch>
            <a:fillRect/>
          </a:stretch>
        </p:blipFill>
        <p:spPr>
          <a:xfrm>
            <a:off x="1051558" y="1935163"/>
            <a:ext cx="7040884" cy="43894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I want to know more about an SSO Implement System!</a:t>
            </a:r>
            <a:endParaRPr lang="id-ID" dirty="0"/>
          </a:p>
        </p:txBody>
      </p:sp>
      <p:sp>
        <p:nvSpPr>
          <p:cNvPr id="3" name="Content Placeholder 2"/>
          <p:cNvSpPr>
            <a:spLocks noGrp="1"/>
          </p:cNvSpPr>
          <p:nvPr>
            <p:ph idx="1"/>
          </p:nvPr>
        </p:nvSpPr>
        <p:spPr/>
        <p:txBody>
          <a:bodyPr/>
          <a:lstStyle/>
          <a:p>
            <a:r>
              <a:rPr lang="id-ID" dirty="0" smtClean="0"/>
              <a:t>If  You really interested and want to know more than i have presentated, you can send me e-mail or contact me. I know you wont do that so please use google instead. Lol.</a:t>
            </a:r>
            <a:endParaRPr lang="id-ID"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IS SSO?</a:t>
            </a:r>
            <a:endParaRPr lang="id-ID" dirty="0"/>
          </a:p>
        </p:txBody>
      </p:sp>
      <p:sp>
        <p:nvSpPr>
          <p:cNvPr id="3" name="Content Placeholder 2"/>
          <p:cNvSpPr>
            <a:spLocks noGrp="1"/>
          </p:cNvSpPr>
          <p:nvPr>
            <p:ph idx="1"/>
          </p:nvPr>
        </p:nvSpPr>
        <p:spPr/>
        <p:txBody>
          <a:bodyPr/>
          <a:lstStyle/>
          <a:p>
            <a:pPr algn="r">
              <a:buNone/>
            </a:pPr>
            <a:r>
              <a:rPr lang="id-ID" dirty="0">
                <a:latin typeface="Agency FB" pitchFamily="34" charset="0"/>
              </a:rPr>
              <a:t>Teknologi </a:t>
            </a:r>
            <a:r>
              <a:rPr lang="id-ID" b="1" i="1" dirty="0">
                <a:latin typeface="Agency FB" pitchFamily="34" charset="0"/>
              </a:rPr>
              <a:t>Single-sign-on</a:t>
            </a:r>
            <a:r>
              <a:rPr lang="id-ID" dirty="0">
                <a:latin typeface="Agency FB" pitchFamily="34" charset="0"/>
              </a:rPr>
              <a:t> (sering disingkat menjadi SSO) adalah teknologi yang mengizinkan pengguna </a:t>
            </a:r>
            <a:r>
              <a:rPr lang="id-ID" dirty="0" smtClean="0">
                <a:latin typeface="Agency FB" pitchFamily="34" charset="0"/>
              </a:rPr>
              <a:t>jaringan</a:t>
            </a:r>
            <a:r>
              <a:rPr lang="id-ID" dirty="0">
                <a:latin typeface="Agency FB" pitchFamily="34" charset="0"/>
              </a:rPr>
              <a:t> agar dapat mengakses sumber daya dalam jaringan hanya dengan menggunakan satu akun pengguna saja.</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is the Profit Using SSO?</a:t>
            </a:r>
            <a:endParaRPr lang="id-ID" dirty="0"/>
          </a:p>
        </p:txBody>
      </p:sp>
      <p:sp>
        <p:nvSpPr>
          <p:cNvPr id="3" name="Content Placeholder 2"/>
          <p:cNvSpPr>
            <a:spLocks noGrp="1"/>
          </p:cNvSpPr>
          <p:nvPr>
            <p:ph idx="1"/>
          </p:nvPr>
        </p:nvSpPr>
        <p:spPr/>
        <p:txBody>
          <a:bodyPr/>
          <a:lstStyle/>
          <a:p>
            <a:pPr algn="r">
              <a:buNone/>
            </a:pPr>
            <a:r>
              <a:rPr lang="id-ID" dirty="0">
                <a:latin typeface="Agency FB" pitchFamily="34" charset="0"/>
              </a:rPr>
              <a:t>Dengan menggunakan SSO, seorang pengguna hanya cukup melakukan proses autentikasi sekali saja </a:t>
            </a:r>
            <a:r>
              <a:rPr lang="id-ID" dirty="0" smtClean="0">
                <a:latin typeface="Agency FB" pitchFamily="34" charset="0"/>
              </a:rPr>
              <a:t>untuk mendapatkan </a:t>
            </a:r>
            <a:r>
              <a:rPr lang="id-ID" dirty="0">
                <a:latin typeface="Agency FB" pitchFamily="34" charset="0"/>
              </a:rPr>
              <a:t>izin akses terhadap semua layanan yang terdapat di dalam jaringan</a:t>
            </a:r>
            <a:r>
              <a:rPr lang="id-ID" dirty="0" smtClean="0">
                <a:latin typeface="Agency FB" pitchFamily="34" charset="0"/>
              </a:rPr>
              <a:t>.</a:t>
            </a:r>
          </a:p>
          <a:p>
            <a:pPr algn="r">
              <a:buNone/>
            </a:pPr>
            <a:r>
              <a:rPr lang="id-ID" dirty="0" smtClean="0">
                <a:latin typeface="Agency FB" pitchFamily="34" charset="0"/>
              </a:rPr>
              <a:t>     Dapat menghemat biaya untuk memelihara </a:t>
            </a:r>
            <a:r>
              <a:rPr lang="id-ID" i="1" dirty="0" smtClean="0">
                <a:latin typeface="Agency FB" pitchFamily="34" charset="0"/>
              </a:rPr>
              <a:t>password </a:t>
            </a:r>
            <a:r>
              <a:rPr lang="id-ID" dirty="0" smtClean="0">
                <a:latin typeface="Agency FB" pitchFamily="34" charset="0"/>
              </a:rPr>
              <a:t>yang rumit yang dapat mencapai ratusan dolar setiap pengguna tiap tahun. </a:t>
            </a:r>
            <a:endParaRPr lang="id-ID" dirty="0">
              <a:latin typeface="Agency FB" pitchFamily="34" charset="0"/>
            </a:endParaRPr>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About the Loss?</a:t>
            </a:r>
            <a:endParaRPr lang="id-ID" dirty="0"/>
          </a:p>
        </p:txBody>
      </p:sp>
      <p:sp>
        <p:nvSpPr>
          <p:cNvPr id="3" name="Content Placeholder 2"/>
          <p:cNvSpPr>
            <a:spLocks noGrp="1"/>
          </p:cNvSpPr>
          <p:nvPr>
            <p:ph idx="1"/>
          </p:nvPr>
        </p:nvSpPr>
        <p:spPr/>
        <p:txBody>
          <a:bodyPr>
            <a:normAutofit/>
          </a:bodyPr>
          <a:lstStyle/>
          <a:p>
            <a:pPr algn="r">
              <a:buNone/>
            </a:pPr>
            <a:r>
              <a:rPr lang="id-ID" dirty="0">
                <a:latin typeface="Agency FB" pitchFamily="34" charset="0"/>
              </a:rPr>
              <a:t>Pentingnya kesadaran pengguna untuk merahasiakan data </a:t>
            </a:r>
            <a:r>
              <a:rPr lang="id-ID" i="1" dirty="0">
                <a:latin typeface="Agency FB" pitchFamily="34" charset="0"/>
              </a:rPr>
              <a:t>credential </a:t>
            </a:r>
            <a:r>
              <a:rPr lang="id-ID" i="1" dirty="0" smtClean="0">
                <a:latin typeface="Agency FB" pitchFamily="34" charset="0"/>
              </a:rPr>
              <a:t>dan </a:t>
            </a:r>
            <a:r>
              <a:rPr lang="id-ID" dirty="0" smtClean="0">
                <a:latin typeface="Agency FB" pitchFamily="34" charset="0"/>
              </a:rPr>
              <a:t>menjaga </a:t>
            </a:r>
            <a:r>
              <a:rPr lang="id-ID" dirty="0">
                <a:latin typeface="Agency FB" pitchFamily="34" charset="0"/>
              </a:rPr>
              <a:t>keadaan </a:t>
            </a:r>
            <a:r>
              <a:rPr lang="id-ID" i="1" dirty="0">
                <a:latin typeface="Agency FB" pitchFamily="34" charset="0"/>
              </a:rPr>
              <a:t>login-nya. Bila masih dalam keadaan login, pengguna </a:t>
            </a:r>
            <a:r>
              <a:rPr lang="id-ID" i="1" dirty="0" smtClean="0">
                <a:latin typeface="Agency FB" pitchFamily="34" charset="0"/>
              </a:rPr>
              <a:t>yang </a:t>
            </a:r>
            <a:r>
              <a:rPr lang="sv-SE" dirty="0" smtClean="0">
                <a:latin typeface="Agency FB" pitchFamily="34" charset="0"/>
              </a:rPr>
              <a:t>tidak </a:t>
            </a:r>
            <a:r>
              <a:rPr lang="sv-SE" dirty="0">
                <a:latin typeface="Agency FB" pitchFamily="34" charset="0"/>
              </a:rPr>
              <a:t>sah dapat </a:t>
            </a:r>
            <a:r>
              <a:rPr lang="sv-SE" dirty="0" smtClean="0">
                <a:latin typeface="Agency FB" pitchFamily="34" charset="0"/>
              </a:rPr>
              <a:t>memakai</a:t>
            </a:r>
            <a:r>
              <a:rPr lang="id-ID" dirty="0" smtClean="0">
                <a:latin typeface="Agency FB" pitchFamily="34" charset="0"/>
              </a:rPr>
              <a:t> </a:t>
            </a:r>
            <a:r>
              <a:rPr lang="sv-SE" dirty="0" smtClean="0">
                <a:latin typeface="Agency FB" pitchFamily="34" charset="0"/>
              </a:rPr>
              <a:t>mesin </a:t>
            </a:r>
            <a:r>
              <a:rPr lang="sv-SE" dirty="0">
                <a:latin typeface="Agency FB" pitchFamily="34" charset="0"/>
              </a:rPr>
              <a:t>yang ditinggalkan </a:t>
            </a:r>
            <a:r>
              <a:rPr lang="sv-SE" dirty="0" smtClean="0">
                <a:latin typeface="Agency FB" pitchFamily="34" charset="0"/>
              </a:rPr>
              <a:t>pengguna </a:t>
            </a:r>
            <a:r>
              <a:rPr lang="sv-SE" dirty="0">
                <a:latin typeface="Agency FB" pitchFamily="34" charset="0"/>
              </a:rPr>
              <a:t>sahnya</a:t>
            </a:r>
            <a:r>
              <a:rPr lang="sv-SE" dirty="0" smtClean="0">
                <a:latin typeface="Agency FB" pitchFamily="34" charset="0"/>
              </a:rPr>
              <a:t>.</a:t>
            </a:r>
            <a:endParaRPr lang="id-ID" dirty="0" smtClean="0">
              <a:latin typeface="Agency FB" pitchFamily="34" charset="0"/>
            </a:endParaRPr>
          </a:p>
          <a:p>
            <a:pPr algn="r">
              <a:buNone/>
            </a:pPr>
            <a:r>
              <a:rPr lang="id-ID" dirty="0">
                <a:latin typeface="Agency FB" pitchFamily="34" charset="0"/>
              </a:rPr>
              <a:t>Kerumitan mengimplementasikan sistem SSO kedalam sebuah jaringan </a:t>
            </a:r>
            <a:r>
              <a:rPr lang="id-ID" dirty="0" smtClean="0">
                <a:latin typeface="Agency FB" pitchFamily="34" charset="0"/>
              </a:rPr>
              <a:t>yang heterogen </a:t>
            </a:r>
            <a:r>
              <a:rPr lang="id-ID" dirty="0">
                <a:latin typeface="Agency FB" pitchFamily="34" charset="0"/>
              </a:rPr>
              <a:t>dan multiplatform, </a:t>
            </a:r>
            <a:r>
              <a:rPr lang="id-ID" dirty="0" smtClean="0">
                <a:latin typeface="Agency FB" pitchFamily="34" charset="0"/>
              </a:rPr>
              <a:t>sehingga banyak </a:t>
            </a:r>
            <a:r>
              <a:rPr lang="id-ID" dirty="0">
                <a:latin typeface="Agency FB" pitchFamily="34" charset="0"/>
              </a:rPr>
              <a:t>pengelola layanan </a:t>
            </a:r>
            <a:r>
              <a:rPr lang="id-ID" dirty="0" smtClean="0">
                <a:latin typeface="Agency FB" pitchFamily="34" charset="0"/>
              </a:rPr>
              <a:t>jaringan kurang </a:t>
            </a:r>
            <a:r>
              <a:rPr lang="id-ID" dirty="0">
                <a:latin typeface="Agency FB" pitchFamily="34" charset="0"/>
              </a:rPr>
              <a:t>begitu giat dalam mengimplementasikannya.</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I Need More Specifics References</a:t>
            </a:r>
            <a:endParaRPr lang="id-ID" dirty="0"/>
          </a:p>
        </p:txBody>
      </p:sp>
      <p:pic>
        <p:nvPicPr>
          <p:cNvPr id="4" name="Content Placeholder 3" descr="sso1.png"/>
          <p:cNvPicPr>
            <a:picLocks noGrp="1" noChangeAspect="1"/>
          </p:cNvPicPr>
          <p:nvPr>
            <p:ph idx="1"/>
          </p:nvPr>
        </p:nvPicPr>
        <p:blipFill>
          <a:blip r:embed="rId2"/>
          <a:stretch>
            <a:fillRect/>
          </a:stretch>
        </p:blipFill>
        <p:spPr>
          <a:xfrm>
            <a:off x="1936758" y="2089242"/>
            <a:ext cx="5744377" cy="3362795"/>
          </a:xfrm>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I Need More Specifics References</a:t>
            </a:r>
            <a:endParaRPr lang="id-ID" dirty="0"/>
          </a:p>
        </p:txBody>
      </p:sp>
      <p:pic>
        <p:nvPicPr>
          <p:cNvPr id="4" name="Content Placeholder 3" descr="sso1.png"/>
          <p:cNvPicPr>
            <a:picLocks noGrp="1" noChangeAspect="1"/>
          </p:cNvPicPr>
          <p:nvPr>
            <p:ph idx="1"/>
          </p:nvPr>
        </p:nvPicPr>
        <p:blipFill>
          <a:blip r:embed="rId2"/>
          <a:stretch>
            <a:fillRect/>
          </a:stretch>
        </p:blipFill>
        <p:spPr>
          <a:xfrm>
            <a:off x="1009152" y="2496116"/>
            <a:ext cx="7125695" cy="3267531"/>
          </a:xfr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What’s the difference between both picture?</a:t>
            </a:r>
            <a:endParaRPr lang="id-ID" dirty="0"/>
          </a:p>
        </p:txBody>
      </p:sp>
      <p:sp>
        <p:nvSpPr>
          <p:cNvPr id="3" name="Content Placeholder 2"/>
          <p:cNvSpPr>
            <a:spLocks noGrp="1"/>
          </p:cNvSpPr>
          <p:nvPr>
            <p:ph idx="1"/>
          </p:nvPr>
        </p:nvSpPr>
        <p:spPr/>
        <p:txBody>
          <a:bodyPr/>
          <a:lstStyle/>
          <a:p>
            <a:r>
              <a:rPr lang="id-ID" dirty="0" smtClean="0"/>
              <a:t>A. Picture is a Sign On System</a:t>
            </a:r>
          </a:p>
          <a:p>
            <a:r>
              <a:rPr lang="id-ID" dirty="0" smtClean="0"/>
              <a:t>B. Picture is Single Sign On System</a:t>
            </a:r>
            <a:endParaRPr lang="id-ID"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So, could you tell me an example that implements those system.?</a:t>
            </a:r>
            <a:endParaRPr lang="id-ID" dirty="0"/>
          </a:p>
        </p:txBody>
      </p:sp>
      <p:sp>
        <p:nvSpPr>
          <p:cNvPr id="3" name="Content Placeholder 2"/>
          <p:cNvSpPr>
            <a:spLocks noGrp="1"/>
          </p:cNvSpPr>
          <p:nvPr>
            <p:ph idx="1"/>
          </p:nvPr>
        </p:nvSpPr>
        <p:spPr/>
        <p:txBody>
          <a:bodyPr/>
          <a:lstStyle/>
          <a:p>
            <a:r>
              <a:rPr lang="id-ID" dirty="0" smtClean="0"/>
              <a:t>Sure, the ones which implement those system was Kerberos!</a:t>
            </a:r>
          </a:p>
          <a:p>
            <a:r>
              <a:rPr lang="id-ID" dirty="0" smtClean="0"/>
              <a:t>So What is Kerberos Anyway? Three-Headed Hound?</a:t>
            </a:r>
          </a:p>
          <a:p>
            <a:r>
              <a:rPr lang="id-ID" dirty="0" smtClean="0"/>
              <a:t>Well, perhaps it has a relevation or something like that :3. Nah, Its Just one from many sistem that have SSO implement within. So, Here we go!</a:t>
            </a:r>
            <a:endParaRPr lang="id-ID"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Kerberos (Protocol)</a:t>
            </a:r>
            <a:endParaRPr lang="id-ID" dirty="0"/>
          </a:p>
        </p:txBody>
      </p:sp>
      <p:sp>
        <p:nvSpPr>
          <p:cNvPr id="3" name="Content Placeholder 2"/>
          <p:cNvSpPr>
            <a:spLocks noGrp="1"/>
          </p:cNvSpPr>
          <p:nvPr>
            <p:ph idx="1"/>
          </p:nvPr>
        </p:nvSpPr>
        <p:spPr/>
        <p:txBody>
          <a:bodyPr>
            <a:normAutofit/>
          </a:bodyPr>
          <a:lstStyle/>
          <a:p>
            <a:pPr algn="r">
              <a:buNone/>
            </a:pPr>
            <a:r>
              <a:rPr lang="id-ID" b="1" dirty="0">
                <a:latin typeface="Agency FB" pitchFamily="34" charset="0"/>
              </a:rPr>
              <a:t>Kerberos</a:t>
            </a:r>
            <a:r>
              <a:rPr lang="id-ID" dirty="0">
                <a:latin typeface="Agency FB" pitchFamily="34" charset="0"/>
              </a:rPr>
              <a:t>, dalam </a:t>
            </a:r>
            <a:r>
              <a:rPr lang="id-ID" dirty="0" smtClean="0">
                <a:latin typeface="Agency FB" pitchFamily="34" charset="0"/>
              </a:rPr>
              <a:t>Keamanan Komputer, </a:t>
            </a:r>
            <a:r>
              <a:rPr lang="id-ID" dirty="0">
                <a:latin typeface="Agency FB" pitchFamily="34" charset="0"/>
              </a:rPr>
              <a:t>merujuk kepada sebuah </a:t>
            </a:r>
            <a:r>
              <a:rPr lang="id-ID" dirty="0" smtClean="0">
                <a:latin typeface="Agency FB" pitchFamily="34" charset="0"/>
              </a:rPr>
              <a:t>protokol autentikasi</a:t>
            </a:r>
            <a:r>
              <a:rPr lang="id-ID" dirty="0">
                <a:latin typeface="Agency FB" pitchFamily="34" charset="0"/>
              </a:rPr>
              <a:t> yang dikembangkan oleh </a:t>
            </a:r>
            <a:r>
              <a:rPr lang="id-ID" dirty="0" smtClean="0">
                <a:latin typeface="Agency FB" pitchFamily="34" charset="0"/>
              </a:rPr>
              <a:t>Massachusetts Institute of Technology</a:t>
            </a:r>
            <a:r>
              <a:rPr lang="id-ID" dirty="0">
                <a:latin typeface="Agency FB" pitchFamily="34" charset="0"/>
              </a:rPr>
              <a:t> (MIT</a:t>
            </a:r>
            <a:r>
              <a:rPr lang="id-ID" dirty="0" smtClean="0">
                <a:latin typeface="Agency FB" pitchFamily="34" charset="0"/>
              </a:rPr>
              <a:t>).</a:t>
            </a:r>
          </a:p>
          <a:p>
            <a:pPr algn="r">
              <a:buNone/>
            </a:pPr>
            <a:r>
              <a:rPr lang="sv-SE" dirty="0" smtClean="0">
                <a:latin typeface="Agency FB" pitchFamily="34" charset="0"/>
              </a:rPr>
              <a:t>Kerberos pertama kali dikembangkan pada dekade 1980-an sebagai sebuah</a:t>
            </a:r>
            <a:r>
              <a:rPr lang="id-ID" dirty="0" smtClean="0">
                <a:latin typeface="Agency FB" pitchFamily="34" charset="0"/>
              </a:rPr>
              <a:t> metode untuk melakukan otentikasi terhadap pengguna dalam sebuah jaringan yang besar dan terdistribusi. Protokol ini dinamai Kerberos, diangkat dari nama Cerberus yang merupakan seekor anjing berkepala tiga (protokol Kerberos memiliki tiga subprotokol) dalam mitologi Yunani yang menjadi penjaga Tartarus, gerbang menuju alam kematian Hades (atau Pluto dalam mitologi Romawi).</a:t>
            </a:r>
          </a:p>
          <a:p>
            <a:pPr algn="r">
              <a:buNone/>
            </a:pPr>
            <a:endParaRPr lang="id-ID" dirty="0" smtClean="0">
              <a:latin typeface="Agency FB" pitchFamily="34" charset="0"/>
            </a:endParaRPr>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109</TotalTime>
  <Words>389</Words>
  <Application>Microsoft Office PowerPoint</Application>
  <PresentationFormat>On-screen Show (4:3)</PresentationFormat>
  <Paragraphs>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Single Sign On</vt:lpstr>
      <vt:lpstr>What IS SSO?</vt:lpstr>
      <vt:lpstr>What is the Profit Using SSO?</vt:lpstr>
      <vt:lpstr>How About the Loss?</vt:lpstr>
      <vt:lpstr>I Need More Specifics References</vt:lpstr>
      <vt:lpstr>I Need More Specifics References</vt:lpstr>
      <vt:lpstr>What’s the difference between both picture?</vt:lpstr>
      <vt:lpstr>So, could you tell me an example that implements those system.?</vt:lpstr>
      <vt:lpstr>Kerberos (Protocol)</vt:lpstr>
      <vt:lpstr>How Did it Work Anyway?</vt:lpstr>
      <vt:lpstr>How Did it Work Anyway?</vt:lpstr>
      <vt:lpstr>Simple Diagram for Cerberos</vt:lpstr>
      <vt:lpstr>I want to know more about an SSO Implement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Sign On</dc:title>
  <dc:creator>Samsung</dc:creator>
  <cp:lastModifiedBy>Samsung</cp:lastModifiedBy>
  <cp:revision>24</cp:revision>
  <dcterms:created xsi:type="dcterms:W3CDTF">2015-05-17T03:35:49Z</dcterms:created>
  <dcterms:modified xsi:type="dcterms:W3CDTF">2015-05-19T08:54:27Z</dcterms:modified>
</cp:coreProperties>
</file>