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AD04-16EC-44ED-895C-4674B3A4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2D7FA-D09B-4F53-88DD-8355362F3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AE05-0166-4325-B23D-D802E78F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61F7-84D2-4A33-B7E5-A8E17B7D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5F8-16C3-4916-A39B-10F6AAA0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2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7A97-51CD-43B7-A1B0-19BC6A52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0210-4B90-46C5-B275-2D2CE9272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2255-BF5D-44B8-A2DA-1AF3669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A5B5D-89C7-4470-9BEF-20AD97D2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01CC-72B2-441C-90A1-ECD4D8F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CBEE3-7EBD-492A-9E64-1344B5683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672D4-C7E7-480A-B39D-EFCC6D01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5FD3-99B2-4E6C-B1D4-252958F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082F-8A84-4E4B-B44A-B88136AE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FBAF-7FB0-420F-A6A5-817A850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2FB8-C974-4FAC-B360-EE54EBA3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3A80-9AFC-4865-BDBC-C1563364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6F75-8F47-4B09-9B25-E31706AC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B068-56C8-48A4-9147-AD1B0F08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1DF0-3C81-463D-92F9-D1FB8D7D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BE5D-4F54-4D60-B317-C1AD554D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EFAA-F9F3-444C-A2DF-EC042676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A786-FABE-4A2A-9074-3E866E8B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0A80-164A-4966-9877-59E3F20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A1F-BD2A-48F1-8DE3-3702F410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786E-3278-4029-A916-5FB3A853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BD51-C67D-4854-B15C-A52CA99AC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3E0E-C4A9-44D3-99AC-9E5A4A6C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C4E8B-2D33-4ADE-B613-82AF05C6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4B491-10A6-4258-8E0F-FAA42C7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2C127-0247-4D8C-8F5C-C1FBDA71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B83C-8090-40DA-A35D-A329564F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F917-7D40-4826-8D13-70F33C5C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BD2C-B26E-4A7E-9782-CB27DA13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7716D-D1A0-4408-904C-0F08A6095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804BF-A794-4069-81BE-1A5F5A90A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146AD-E459-489E-8168-7A4299CF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8A1E-B7B1-4F82-B160-368227A9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43CEB-B101-4B56-BA7F-24AB27A2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7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50E7-BFCD-4D0F-8D64-199038B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00058-F5A7-4CDF-B05A-83279C2F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BDA30-EA10-40D0-8D11-BAA55375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9DDE2-AA73-4E99-B96C-3278C0A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EEAE1-145F-40BD-A2FF-CCDC89C1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4D99-B0A6-4578-9884-72FAE790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121D-8055-4909-AFF6-2AF64A0A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5118-F2FC-4A2C-9146-EF548862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DF05-6BC4-41BF-A52E-74BA534B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6D2E1-945B-49B3-8D5F-5236DDBC1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0037-59D9-43AA-A660-BF7850F5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4395-BAB3-4CB0-9470-3E77E4A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4FBA-66C2-4230-B420-6CD6F298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0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2E3-82A4-4799-AB6C-C70BE2EE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30A17-3DC7-4CE1-90BA-4014F3FB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799D5-C721-4D61-A946-B05EEBF0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969A2-E54B-4E17-87AD-EEC853B5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6CA1-ED74-4FEA-9F6E-70D35AD2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E39F-D296-474C-AB50-1876A6AB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379DA-A5BB-4259-84CC-2E947116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78FA-718F-4BA1-9CE9-CAE1523C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3B2A-DE63-4BEF-90A3-B2DC02DBD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82-684B-495F-BA03-45A5A23FAED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54DA-BBA8-4926-A18F-31FAECDF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DE95-AEF2-4181-A595-2A0FE2836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138F-C912-446F-B3E5-313AA1FE5A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A3083-376D-413D-AC2C-DE54A0FE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42"/>
            <a:ext cx="12192000" cy="6711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02248-DDFE-417A-B782-A9761424B5EA}"/>
              </a:ext>
            </a:extLst>
          </p:cNvPr>
          <p:cNvSpPr txBox="1"/>
          <p:nvPr/>
        </p:nvSpPr>
        <p:spPr>
          <a:xfrm>
            <a:off x="3410466" y="429841"/>
            <a:ext cx="118013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InvestmentOption:</a:t>
            </a:r>
          </a:p>
          <a:p>
            <a:r>
              <a:rPr lang="en-US" sz="500" dirty="0"/>
              <a:t>       name =</a:t>
            </a:r>
          </a:p>
          <a:p>
            <a:r>
              <a:rPr lang="en-US" sz="500" dirty="0"/>
              <a:t>        expected_return =   , risk = </a:t>
            </a:r>
          </a:p>
          <a:p>
            <a:br>
              <a:rPr lang="en-US" sz="500" dirty="0"/>
            </a:br>
            <a:r>
              <a:rPr lang="en-US" sz="500" dirty="0"/>
              <a:t>Node:</a:t>
            </a:r>
          </a:p>
          <a:p>
            <a:r>
              <a:rPr lang="en-US" sz="500" dirty="0"/>
              <a:t>       remaining_budget = </a:t>
            </a:r>
          </a:p>
          <a:p>
            <a:r>
              <a:rPr lang="en-US" sz="500" dirty="0"/>
              <a:t>        risk_tolerance = </a:t>
            </a:r>
          </a:p>
          <a:p>
            <a:r>
              <a:rPr lang="en-US" sz="500" dirty="0"/>
              <a:t>        investment_horizon = 5</a:t>
            </a:r>
          </a:p>
          <a:p>
            <a:r>
              <a:rPr lang="en-US" sz="500" dirty="0"/>
              <a:t>        value 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31D7D-32F6-4BC5-8C27-C1E6168B47CA}"/>
              </a:ext>
            </a:extLst>
          </p:cNvPr>
          <p:cNvSpPr txBox="1"/>
          <p:nvPr/>
        </p:nvSpPr>
        <p:spPr>
          <a:xfrm>
            <a:off x="3410466" y="1348038"/>
            <a:ext cx="118013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InvestmentOption:</a:t>
            </a:r>
          </a:p>
          <a:p>
            <a:r>
              <a:rPr lang="en-US" sz="500" dirty="0"/>
              <a:t>       name =</a:t>
            </a:r>
          </a:p>
          <a:p>
            <a:r>
              <a:rPr lang="en-US" sz="500" dirty="0"/>
              <a:t>        expected_return =   , risk = </a:t>
            </a:r>
          </a:p>
          <a:p>
            <a:br>
              <a:rPr lang="en-US" sz="500" dirty="0"/>
            </a:br>
            <a:r>
              <a:rPr lang="en-US" sz="500" dirty="0"/>
              <a:t>Node:</a:t>
            </a:r>
          </a:p>
          <a:p>
            <a:r>
              <a:rPr lang="en-US" sz="500" dirty="0"/>
              <a:t>       remaining_budget = </a:t>
            </a:r>
          </a:p>
          <a:p>
            <a:r>
              <a:rPr lang="en-US" sz="500" dirty="0"/>
              <a:t>        risk_tolerance = </a:t>
            </a:r>
          </a:p>
          <a:p>
            <a:r>
              <a:rPr lang="en-US" sz="500" dirty="0"/>
              <a:t>        investment_horizon = 4</a:t>
            </a:r>
          </a:p>
          <a:p>
            <a:r>
              <a:rPr lang="en-US" sz="500" dirty="0"/>
              <a:t>        value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50E3B-F54D-4465-ACF8-58E9D4E466D8}"/>
              </a:ext>
            </a:extLst>
          </p:cNvPr>
          <p:cNvSpPr txBox="1"/>
          <p:nvPr/>
        </p:nvSpPr>
        <p:spPr>
          <a:xfrm>
            <a:off x="3410466" y="2279308"/>
            <a:ext cx="118013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InvestmentOption:</a:t>
            </a:r>
          </a:p>
          <a:p>
            <a:r>
              <a:rPr lang="en-US" sz="500" dirty="0"/>
              <a:t>       name =</a:t>
            </a:r>
          </a:p>
          <a:p>
            <a:r>
              <a:rPr lang="en-US" sz="500" dirty="0"/>
              <a:t>        expected_return =   , risk = </a:t>
            </a:r>
          </a:p>
          <a:p>
            <a:br>
              <a:rPr lang="en-US" sz="500" dirty="0"/>
            </a:br>
            <a:r>
              <a:rPr lang="en-US" sz="500" dirty="0"/>
              <a:t>Node:</a:t>
            </a:r>
          </a:p>
          <a:p>
            <a:r>
              <a:rPr lang="en-US" sz="500" dirty="0"/>
              <a:t>       remaining_budget = </a:t>
            </a:r>
          </a:p>
          <a:p>
            <a:r>
              <a:rPr lang="en-US" sz="500" dirty="0"/>
              <a:t>        risk_tolerance = </a:t>
            </a:r>
          </a:p>
          <a:p>
            <a:r>
              <a:rPr lang="en-US" sz="500" dirty="0"/>
              <a:t>        investment_horizon = 3</a:t>
            </a:r>
          </a:p>
          <a:p>
            <a:r>
              <a:rPr lang="en-US" sz="500" dirty="0"/>
              <a:t>        value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5AC64-AE12-43BC-858E-9D39F840B8C1}"/>
              </a:ext>
            </a:extLst>
          </p:cNvPr>
          <p:cNvSpPr txBox="1"/>
          <p:nvPr/>
        </p:nvSpPr>
        <p:spPr>
          <a:xfrm>
            <a:off x="3410466" y="3210579"/>
            <a:ext cx="118013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InvestmentOption:</a:t>
            </a:r>
          </a:p>
          <a:p>
            <a:r>
              <a:rPr lang="en-US" sz="500" dirty="0"/>
              <a:t>       name =</a:t>
            </a:r>
          </a:p>
          <a:p>
            <a:r>
              <a:rPr lang="en-US" sz="500" dirty="0"/>
              <a:t>        expected_return =   , risk = </a:t>
            </a:r>
          </a:p>
          <a:p>
            <a:br>
              <a:rPr lang="en-US" sz="500" dirty="0"/>
            </a:br>
            <a:r>
              <a:rPr lang="en-US" sz="500" dirty="0"/>
              <a:t>Node:</a:t>
            </a:r>
          </a:p>
          <a:p>
            <a:r>
              <a:rPr lang="en-US" sz="500" dirty="0"/>
              <a:t>       remaining_budget = </a:t>
            </a:r>
          </a:p>
          <a:p>
            <a:r>
              <a:rPr lang="en-US" sz="500" dirty="0"/>
              <a:t>        risk_tolerance = </a:t>
            </a:r>
          </a:p>
          <a:p>
            <a:r>
              <a:rPr lang="en-US" sz="500" dirty="0"/>
              <a:t>        investment_horizon = 2</a:t>
            </a:r>
          </a:p>
          <a:p>
            <a:r>
              <a:rPr lang="en-US" sz="500" dirty="0"/>
              <a:t>        value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C4790-ACB3-485C-9FCB-E70B6F8415E9}"/>
              </a:ext>
            </a:extLst>
          </p:cNvPr>
          <p:cNvSpPr txBox="1"/>
          <p:nvPr/>
        </p:nvSpPr>
        <p:spPr>
          <a:xfrm>
            <a:off x="3410466" y="4127933"/>
            <a:ext cx="118013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InvestmentOption:</a:t>
            </a:r>
          </a:p>
          <a:p>
            <a:r>
              <a:rPr lang="en-US" sz="500" dirty="0"/>
              <a:t>       name =</a:t>
            </a:r>
          </a:p>
          <a:p>
            <a:r>
              <a:rPr lang="en-US" sz="500" dirty="0"/>
              <a:t>        expected_return =   , risk = </a:t>
            </a:r>
          </a:p>
          <a:p>
            <a:br>
              <a:rPr lang="en-US" sz="500" dirty="0"/>
            </a:br>
            <a:r>
              <a:rPr lang="en-US" sz="500" dirty="0"/>
              <a:t>Node:</a:t>
            </a:r>
          </a:p>
          <a:p>
            <a:r>
              <a:rPr lang="en-US" sz="500" dirty="0"/>
              <a:t>       remaining_budget = </a:t>
            </a:r>
          </a:p>
          <a:p>
            <a:r>
              <a:rPr lang="en-US" sz="500" dirty="0"/>
              <a:t>        risk_tolerance = </a:t>
            </a:r>
          </a:p>
          <a:p>
            <a:r>
              <a:rPr lang="en-US" sz="500" dirty="0"/>
              <a:t>        investment_horizon = 1</a:t>
            </a:r>
          </a:p>
          <a:p>
            <a:r>
              <a:rPr lang="en-US" sz="500" dirty="0"/>
              <a:t>        value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4E7EF-9AF4-4A45-9591-7E796785A905}"/>
              </a:ext>
            </a:extLst>
          </p:cNvPr>
          <p:cNvSpPr txBox="1"/>
          <p:nvPr/>
        </p:nvSpPr>
        <p:spPr>
          <a:xfrm>
            <a:off x="3410466" y="5078153"/>
            <a:ext cx="1180132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" dirty="0"/>
              <a:t>InvestmentOption:</a:t>
            </a:r>
          </a:p>
          <a:p>
            <a:r>
              <a:rPr lang="en-US" sz="500" dirty="0"/>
              <a:t>       name =</a:t>
            </a:r>
          </a:p>
          <a:p>
            <a:r>
              <a:rPr lang="en-US" sz="500" dirty="0"/>
              <a:t>        expected_return =   , risk = </a:t>
            </a:r>
          </a:p>
          <a:p>
            <a:br>
              <a:rPr lang="en-US" sz="500" dirty="0"/>
            </a:br>
            <a:r>
              <a:rPr lang="en-US" sz="500" dirty="0"/>
              <a:t>Node:</a:t>
            </a:r>
          </a:p>
          <a:p>
            <a:r>
              <a:rPr lang="en-US" sz="500" dirty="0"/>
              <a:t>       remaining_budget = </a:t>
            </a:r>
          </a:p>
          <a:p>
            <a:r>
              <a:rPr lang="en-US" sz="500" dirty="0"/>
              <a:t>        risk_tolerance = </a:t>
            </a:r>
          </a:p>
          <a:p>
            <a:r>
              <a:rPr lang="en-US" sz="500" dirty="0"/>
              <a:t>        investment_horizon = 1</a:t>
            </a:r>
          </a:p>
          <a:p>
            <a:r>
              <a:rPr lang="en-US" sz="500" dirty="0"/>
              <a:t>        value = </a:t>
            </a:r>
          </a:p>
        </p:txBody>
      </p:sp>
    </p:spTree>
    <p:extLst>
      <p:ext uri="{BB962C8B-B14F-4D97-AF65-F5344CB8AC3E}">
        <p14:creationId xmlns:p14="http://schemas.microsoft.com/office/powerpoint/2010/main" val="426125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2</cp:revision>
  <dcterms:created xsi:type="dcterms:W3CDTF">2024-03-06T12:55:04Z</dcterms:created>
  <dcterms:modified xsi:type="dcterms:W3CDTF">2024-03-06T14:59:45Z</dcterms:modified>
</cp:coreProperties>
</file>