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21:24:27.95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A416-4680-415D-BB62-4CD981703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842F8-6EBC-4900-BB49-7DB104C6D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4D9C7-360C-42D5-8FA1-A61200A2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7975-8376-49B1-94B3-2F0840D3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20D1-8D96-4315-8AB3-7ABDF484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727D-5658-427A-93C1-2A6FAE5D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1C166-D302-4BF4-86DB-A45FC035F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0C35-9021-4A02-8D07-471D730C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9AC8E-2373-462E-BAF1-3F5C91B9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6AFF-6881-4F1A-9B52-5141633A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1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E0140-8065-4B0F-913D-4640379D5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E57BD-5368-4159-B6A7-46686F1BF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07F1D-A59B-48DF-84D5-0769362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C3FE-5E09-4A2A-91A1-A3C61E22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6E5C4-444A-4711-9F9A-02F70656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3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A6A9-8466-423C-B299-5BBD4A9C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34AD-6A33-413E-9167-27E49684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4C01-3A47-4038-AB82-00D421CB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F354-83F8-4826-A2E9-D5E0B6A3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F347-0D71-458F-A2FB-3956AFAA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CD45-B33C-4F1A-B353-29B90C96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682B-F285-4229-886A-B6D8D58EF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394B0-FD39-4182-941F-09E22C57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25A6-5D5E-460D-B443-6469A846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1796-F74E-452F-9164-69D9260A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DA11-4F95-45CE-AD3B-6F762EF3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C633-B2CF-46CD-8619-2EEFB215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96B8-0148-49B3-A5FF-DD457EA6D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79C1F-BA2C-461D-8DE0-7C6ECF3D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7D943-7EA0-468E-8715-6709F4AB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4A5D2-A7A6-4079-A4D0-2BA00DA9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A521-707B-4129-A2E5-D207C7B0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733D-AEDB-4263-B6F6-FFBBF382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1755-4AE3-48B0-AB0B-6499183B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C2A92-47C2-4197-9DFE-58C4D6E5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A4414-8752-4CA5-8357-B2F43599B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1DA95-5259-4794-9D17-55C9F5E5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49E25-105B-4CC4-8BA5-B3442467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DB3AC-46BF-4E39-BB07-A758AABB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5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A420-AF6B-4730-80F2-0453F049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BF126-B28D-43AB-B75A-43357D22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D9ACF-88BF-4794-A6DA-27AD49E9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6588B-E02D-4A9F-9254-F32A934D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2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EDB6E-AA7F-465C-877F-722650B5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941C9-1CE9-4E8F-9441-0479E28D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DF113-1555-46FC-892E-500D1479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D654-8AC2-46FE-9F2B-C4FACB14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D502-1BB9-49C5-BA7C-356B4873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9BF58-086D-4ADA-AF1F-6EE80EF42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69FDE-BA47-45ED-90F9-9ED11BB2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6AF8E-0926-4666-A5DF-44D5D286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5AEE-2A35-4188-84B5-057202FE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8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B6C0-1FAB-4BCC-BE79-5F02E7A9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4A275-5923-4DF7-912D-BF3C83AE4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E3BEA-2C21-415F-AB7F-AAA7A605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59C2F-5109-4B21-BCF2-75AB1D81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E5FF-942D-4D0A-A5F8-813DF15B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A88D0-554B-4735-89E3-FE58DA78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1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C8745-E55F-4105-90A8-AE6DA36E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26313-E888-4324-9486-F6908DF1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D4E8-260C-4169-96D9-83133611E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A23F8-8362-4E1C-A3B5-D2F008B2A1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49F8B-9AF1-4351-A635-A69DCF992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AAB17-DB9B-4D1B-B8E7-BD3FC9B02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12DFA5-2F27-4D16-B17A-C7FD0B3BAC1B}"/>
              </a:ext>
            </a:extLst>
          </p:cNvPr>
          <p:cNvSpPr/>
          <p:nvPr/>
        </p:nvSpPr>
        <p:spPr>
          <a:xfrm>
            <a:off x="775796" y="1160955"/>
            <a:ext cx="3077584" cy="2847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99B4E0-5491-4CD3-9FA5-89E77BBD630B}"/>
              </a:ext>
            </a:extLst>
          </p:cNvPr>
          <p:cNvSpPr/>
          <p:nvPr/>
        </p:nvSpPr>
        <p:spPr>
          <a:xfrm>
            <a:off x="4256548" y="2466450"/>
            <a:ext cx="1276865" cy="1276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Named</a:t>
            </a:r>
          </a:p>
          <a:p>
            <a:pPr algn="ctr"/>
            <a:r>
              <a:rPr lang="en-US" dirty="0"/>
              <a:t>Pipes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81948-3FA5-4277-9C33-534AE0EBD4F0}"/>
              </a:ext>
            </a:extLst>
          </p:cNvPr>
          <p:cNvSpPr/>
          <p:nvPr/>
        </p:nvSpPr>
        <p:spPr>
          <a:xfrm>
            <a:off x="4608291" y="4283892"/>
            <a:ext cx="3031525" cy="158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07D0EF-2EF4-4E1B-BD34-23A0C06C80A2}"/>
              </a:ext>
            </a:extLst>
          </p:cNvPr>
          <p:cNvSpPr/>
          <p:nvPr/>
        </p:nvSpPr>
        <p:spPr>
          <a:xfrm>
            <a:off x="1083277" y="1661984"/>
            <a:ext cx="708453" cy="708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9318E1-8C2C-469E-9C94-C333BC0D65A3}"/>
              </a:ext>
            </a:extLst>
          </p:cNvPr>
          <p:cNvSpPr/>
          <p:nvPr/>
        </p:nvSpPr>
        <p:spPr>
          <a:xfrm>
            <a:off x="2883243" y="1661983"/>
            <a:ext cx="708453" cy="708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BEFC05-55FC-4A1D-8701-2640D29B5939}"/>
              </a:ext>
            </a:extLst>
          </p:cNvPr>
          <p:cNvSpPr/>
          <p:nvPr/>
        </p:nvSpPr>
        <p:spPr>
          <a:xfrm>
            <a:off x="1985321" y="3074772"/>
            <a:ext cx="708453" cy="708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02808F-AF6A-4562-91A4-F6E0A69D2CBB}"/>
                  </a:ext>
                </a:extLst>
              </p14:cNvPr>
              <p14:cNvContentPartPr/>
              <p14:nvPr/>
            </p14:nvContentPartPr>
            <p14:xfrm>
              <a:off x="5312919" y="116095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02808F-AF6A-4562-91A4-F6E0A69D2C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4279" y="115231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501088D8-3CD6-40A2-B12D-ADC94D6E5D5F}"/>
              </a:ext>
            </a:extLst>
          </p:cNvPr>
          <p:cNvSpPr/>
          <p:nvPr/>
        </p:nvSpPr>
        <p:spPr>
          <a:xfrm>
            <a:off x="4995471" y="4778164"/>
            <a:ext cx="708453" cy="708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30DDE42-95C4-44BB-BD5D-D3FE6F1DB318}"/>
              </a:ext>
            </a:extLst>
          </p:cNvPr>
          <p:cNvSpPr/>
          <p:nvPr/>
        </p:nvSpPr>
        <p:spPr>
          <a:xfrm>
            <a:off x="6630679" y="4778163"/>
            <a:ext cx="708453" cy="708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C0283C-9405-46F5-A1E5-7A3A8DF2060F}"/>
              </a:ext>
            </a:extLst>
          </p:cNvPr>
          <p:cNvCxnSpPr>
            <a:stCxn id="10" idx="7"/>
            <a:endCxn id="11" idx="1"/>
          </p:cNvCxnSpPr>
          <p:nvPr/>
        </p:nvCxnSpPr>
        <p:spPr>
          <a:xfrm flipV="1">
            <a:off x="1687979" y="1765734"/>
            <a:ext cx="12990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BC1804-4EB3-4D84-8936-EC4E7C990EE2}"/>
              </a:ext>
            </a:extLst>
          </p:cNvPr>
          <p:cNvCxnSpPr>
            <a:stCxn id="11" idx="7"/>
            <a:endCxn id="6" idx="1"/>
          </p:cNvCxnSpPr>
          <p:nvPr/>
        </p:nvCxnSpPr>
        <p:spPr>
          <a:xfrm>
            <a:off x="3487945" y="1765734"/>
            <a:ext cx="955596" cy="88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A177AE-9FF9-483A-A58E-69900E8F8E8D}"/>
              </a:ext>
            </a:extLst>
          </p:cNvPr>
          <p:cNvCxnSpPr>
            <a:stCxn id="6" idx="6"/>
            <a:endCxn id="25" idx="0"/>
          </p:cNvCxnSpPr>
          <p:nvPr/>
        </p:nvCxnSpPr>
        <p:spPr>
          <a:xfrm>
            <a:off x="5533413" y="3104883"/>
            <a:ext cx="1451493" cy="167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7A48C3-9773-43F9-8D36-1A028F59E4DE}"/>
              </a:ext>
            </a:extLst>
          </p:cNvPr>
          <p:cNvCxnSpPr>
            <a:stCxn id="24" idx="2"/>
            <a:endCxn id="6" idx="5"/>
          </p:cNvCxnSpPr>
          <p:nvPr/>
        </p:nvCxnSpPr>
        <p:spPr>
          <a:xfrm flipV="1">
            <a:off x="4995471" y="3556322"/>
            <a:ext cx="350949" cy="157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DF1CEF-24AE-428B-ADB9-F2EE5AC6576B}"/>
              </a:ext>
            </a:extLst>
          </p:cNvPr>
          <p:cNvCxnSpPr>
            <a:stCxn id="6" idx="3"/>
            <a:endCxn id="13" idx="6"/>
          </p:cNvCxnSpPr>
          <p:nvPr/>
        </p:nvCxnSpPr>
        <p:spPr>
          <a:xfrm flipH="1" flipV="1">
            <a:off x="2693774" y="3428999"/>
            <a:ext cx="1749767" cy="12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C8193C-7232-4BA7-9688-CBB123FCE7A2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2339548" y="2266685"/>
            <a:ext cx="647446" cy="80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F3D0CF-CB54-4FD0-828F-E481295C976B}"/>
              </a:ext>
            </a:extLst>
          </p:cNvPr>
          <p:cNvCxnSpPr>
            <a:stCxn id="13" idx="7"/>
            <a:endCxn id="11" idx="4"/>
          </p:cNvCxnSpPr>
          <p:nvPr/>
        </p:nvCxnSpPr>
        <p:spPr>
          <a:xfrm flipV="1">
            <a:off x="2590023" y="2370436"/>
            <a:ext cx="647447" cy="80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654266-2368-4984-BF98-B08162B3DC62}"/>
              </a:ext>
            </a:extLst>
          </p:cNvPr>
          <p:cNvCxnSpPr>
            <a:stCxn id="13" idx="1"/>
            <a:endCxn id="10" idx="5"/>
          </p:cNvCxnSpPr>
          <p:nvPr/>
        </p:nvCxnSpPr>
        <p:spPr>
          <a:xfrm flipH="1" flipV="1">
            <a:off x="1687979" y="2266686"/>
            <a:ext cx="401093" cy="91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BBF93B-E66A-41B4-B0C0-8621D9AD21D6}"/>
              </a:ext>
            </a:extLst>
          </p:cNvPr>
          <p:cNvCxnSpPr>
            <a:stCxn id="10" idx="4"/>
            <a:endCxn id="13" idx="2"/>
          </p:cNvCxnSpPr>
          <p:nvPr/>
        </p:nvCxnSpPr>
        <p:spPr>
          <a:xfrm>
            <a:off x="1437504" y="2370437"/>
            <a:ext cx="547817" cy="105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587F55-01D3-4D43-90B8-1E744B1512A3}"/>
              </a:ext>
            </a:extLst>
          </p:cNvPr>
          <p:cNvCxnSpPr>
            <a:stCxn id="11" idx="2"/>
            <a:endCxn id="10" idx="6"/>
          </p:cNvCxnSpPr>
          <p:nvPr/>
        </p:nvCxnSpPr>
        <p:spPr>
          <a:xfrm flipH="1">
            <a:off x="1791730" y="2016210"/>
            <a:ext cx="10915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7C134F7-D03B-41A1-BBE1-0B3B173EC01E}"/>
              </a:ext>
            </a:extLst>
          </p:cNvPr>
          <p:cNvCxnSpPr>
            <a:stCxn id="24" idx="7"/>
            <a:endCxn id="25" idx="1"/>
          </p:cNvCxnSpPr>
          <p:nvPr/>
        </p:nvCxnSpPr>
        <p:spPr>
          <a:xfrm flipV="1">
            <a:off x="5600173" y="4881914"/>
            <a:ext cx="11342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5ECFA5-5DA2-431C-B3FF-90088B14EFA2}"/>
              </a:ext>
            </a:extLst>
          </p:cNvPr>
          <p:cNvCxnSpPr>
            <a:stCxn id="25" idx="3"/>
            <a:endCxn id="24" idx="5"/>
          </p:cNvCxnSpPr>
          <p:nvPr/>
        </p:nvCxnSpPr>
        <p:spPr>
          <a:xfrm flipH="1">
            <a:off x="5600173" y="5382865"/>
            <a:ext cx="11342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AD19CB4-1808-4BDC-A816-F81192F4EB55}"/>
              </a:ext>
            </a:extLst>
          </p:cNvPr>
          <p:cNvSpPr/>
          <p:nvPr/>
        </p:nvSpPr>
        <p:spPr>
          <a:xfrm>
            <a:off x="535459" y="453081"/>
            <a:ext cx="7455244" cy="6161903"/>
          </a:xfrm>
          <a:prstGeom prst="roundRect">
            <a:avLst>
              <a:gd name="adj" fmla="val 66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B1481A-A626-4B6E-8599-26EFC9BD16B6}"/>
              </a:ext>
            </a:extLst>
          </p:cNvPr>
          <p:cNvSpPr txBox="1"/>
          <p:nvPr/>
        </p:nvSpPr>
        <p:spPr>
          <a:xfrm>
            <a:off x="1888525" y="11938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1415A3-7C0A-4B00-8358-5FEF72147927}"/>
              </a:ext>
            </a:extLst>
          </p:cNvPr>
          <p:cNvSpPr txBox="1"/>
          <p:nvPr/>
        </p:nvSpPr>
        <p:spPr>
          <a:xfrm>
            <a:off x="5761069" y="5514484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95185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13</cp:revision>
  <dcterms:created xsi:type="dcterms:W3CDTF">2024-03-14T21:10:23Z</dcterms:created>
  <dcterms:modified xsi:type="dcterms:W3CDTF">2024-03-18T10:43:34Z</dcterms:modified>
</cp:coreProperties>
</file>