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A416-4680-415D-BB62-4CD98170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F8-6EBC-4900-BB49-7DB104C6D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D9C7-360C-42D5-8FA1-A61200A2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7975-8376-49B1-94B3-2F0840D3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20D1-8D96-4315-8AB3-7ABDF48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727D-5658-427A-93C1-2A6FAE5D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1C166-D302-4BF4-86DB-A45FC035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0C35-9021-4A02-8D07-471D730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AC8E-2373-462E-BAF1-3F5C91B9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6AFF-6881-4F1A-9B52-5141633A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1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E0140-8065-4B0F-913D-4640379D5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E57BD-5368-4159-B6A7-46686F1B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7F1D-A59B-48DF-84D5-0769362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C3FE-5E09-4A2A-91A1-A3C61E22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E5C4-444A-4711-9F9A-02F70656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3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A6A9-8466-423C-B299-5BBD4A9C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34AD-6A33-413E-9167-27E49684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4C01-3A47-4038-AB82-00D421CB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F354-83F8-4826-A2E9-D5E0B6A3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F347-0D71-458F-A2FB-3956AFAA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2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CD45-B33C-4F1A-B353-29B90C96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682B-F285-4229-886A-B6D8D58E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94B0-FD39-4182-941F-09E22C57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25A6-5D5E-460D-B443-6469A846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1796-F74E-452F-9164-69D9260A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2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DA11-4F95-45CE-AD3B-6F762EF3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C633-B2CF-46CD-8619-2EEFB215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96B8-0148-49B3-A5FF-DD457EA6D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79C1F-BA2C-461D-8DE0-7C6ECF3D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D943-7EA0-468E-8715-6709F4A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4A5D2-A7A6-4079-A4D0-2BA00DA9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50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A521-707B-4129-A2E5-D207C7B0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733D-AEDB-4263-B6F6-FFBBF382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1755-4AE3-48B0-AB0B-6499183B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C2A92-47C2-4197-9DFE-58C4D6E5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A4414-8752-4CA5-8357-B2F43599B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1DA95-5259-4794-9D17-55C9F5E5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49E25-105B-4CC4-8BA5-B3442467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DB3AC-46BF-4E39-BB07-A758AABB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55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A420-AF6B-4730-80F2-0453F049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BF126-B28D-43AB-B75A-43357D22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9ACF-88BF-4794-A6DA-27AD49E9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6588B-E02D-4A9F-9254-F32A934D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2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EDB6E-AA7F-465C-877F-722650B5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941C9-1CE9-4E8F-9441-0479E28D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DF113-1555-46FC-892E-500D1479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D654-8AC2-46FE-9F2B-C4FACB14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D502-1BB9-49C5-BA7C-356B4873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BF58-086D-4ADA-AF1F-6EE80EF4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69FDE-BA47-45ED-90F9-9ED11BB2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6AF8E-0926-4666-A5DF-44D5D286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5AEE-2A35-4188-84B5-057202F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48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B6C0-1FAB-4BCC-BE79-5F02E7A9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4A275-5923-4DF7-912D-BF3C83AE4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E3BEA-2C21-415F-AB7F-AAA7A605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9C2F-5109-4B21-BCF2-75AB1D81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E5FF-942D-4D0A-A5F8-813DF15B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A88D0-554B-4735-89E3-FE58DA78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91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C8745-E55F-4105-90A8-AE6DA36E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6313-E888-4324-9486-F6908DF1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D4E8-260C-4169-96D9-83133611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23F8-8362-4E1C-A3B5-D2F008B2A188}" type="datetimeFigureOut">
              <a:rPr lang="en-US" smtClean="0"/>
              <a:t>3/21/2024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9F8B-9AF1-4351-A635-A69DCF99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AB17-DB9B-4D1B-B8E7-BD3FC9B02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E712-C578-4E7E-A599-D4A7127E255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6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D99B4E0-5491-4CD3-9FA5-89E77BBD630B}"/>
              </a:ext>
            </a:extLst>
          </p:cNvPr>
          <p:cNvSpPr/>
          <p:nvPr/>
        </p:nvSpPr>
        <p:spPr>
          <a:xfrm>
            <a:off x="3624648" y="2817559"/>
            <a:ext cx="1276865" cy="1276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</a:t>
            </a:r>
          </a:p>
          <a:p>
            <a:pPr algn="ctr"/>
            <a:r>
              <a:rPr lang="en-US" dirty="0"/>
              <a:t>Pipes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AD19CB4-1808-4BDC-A816-F81192F4EB55}"/>
              </a:ext>
            </a:extLst>
          </p:cNvPr>
          <p:cNvSpPr/>
          <p:nvPr/>
        </p:nvSpPr>
        <p:spPr>
          <a:xfrm>
            <a:off x="535459" y="453081"/>
            <a:ext cx="7455244" cy="6161903"/>
          </a:xfrm>
          <a:prstGeom prst="roundRect">
            <a:avLst>
              <a:gd name="adj" fmla="val 6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1D7737B-5E0A-4FAE-9078-CD20F401BFF5}"/>
              </a:ext>
            </a:extLst>
          </p:cNvPr>
          <p:cNvGrpSpPr/>
          <p:nvPr/>
        </p:nvGrpSpPr>
        <p:grpSpPr>
          <a:xfrm>
            <a:off x="649776" y="2005362"/>
            <a:ext cx="1407272" cy="2847273"/>
            <a:chOff x="775796" y="1160955"/>
            <a:chExt cx="1407272" cy="28472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712DFA5-2F27-4D16-B17A-C7FD0B3BAC1B}"/>
                </a:ext>
              </a:extLst>
            </p:cNvPr>
            <p:cNvSpPr/>
            <p:nvPr/>
          </p:nvSpPr>
          <p:spPr>
            <a:xfrm>
              <a:off x="775796" y="1160955"/>
              <a:ext cx="1407272" cy="2847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F9318E1-8C2C-469E-9C94-C333BC0D65A3}"/>
                </a:ext>
              </a:extLst>
            </p:cNvPr>
            <p:cNvSpPr/>
            <p:nvPr/>
          </p:nvSpPr>
          <p:spPr>
            <a:xfrm>
              <a:off x="1106147" y="1722999"/>
              <a:ext cx="708453" cy="708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BEFC05-55FC-4A1D-8701-2640D29B5939}"/>
                </a:ext>
              </a:extLst>
            </p:cNvPr>
            <p:cNvSpPr/>
            <p:nvPr/>
          </p:nvSpPr>
          <p:spPr>
            <a:xfrm>
              <a:off x="1104399" y="3109776"/>
              <a:ext cx="708453" cy="708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EC8193C-7232-4BA7-9688-CBB123FCE7A2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H="1">
              <a:off x="1208150" y="2327701"/>
              <a:ext cx="1748" cy="88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67F3D0CF-CB54-4FD0-828F-E481295C976B}"/>
                </a:ext>
              </a:extLst>
            </p:cNvPr>
            <p:cNvCxnSpPr>
              <a:cxnSpLocks/>
              <a:stCxn id="13" idx="7"/>
              <a:endCxn id="11" idx="5"/>
            </p:cNvCxnSpPr>
            <p:nvPr/>
          </p:nvCxnSpPr>
          <p:spPr>
            <a:xfrm flipV="1">
              <a:off x="1709101" y="2327701"/>
              <a:ext cx="1748" cy="88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8B1481A-A626-4B6E-8599-26EFC9BD16B6}"/>
                </a:ext>
              </a:extLst>
            </p:cNvPr>
            <p:cNvSpPr txBox="1"/>
            <p:nvPr/>
          </p:nvSpPr>
          <p:spPr>
            <a:xfrm>
              <a:off x="1248471" y="1232144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P2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F8CF58E-3D3F-4B79-BFA6-8142986BEAEF}"/>
              </a:ext>
            </a:extLst>
          </p:cNvPr>
          <p:cNvGrpSpPr/>
          <p:nvPr/>
        </p:nvGrpSpPr>
        <p:grpSpPr>
          <a:xfrm>
            <a:off x="2849513" y="5336624"/>
            <a:ext cx="2827136" cy="1173863"/>
            <a:chOff x="2776653" y="5344020"/>
            <a:chExt cx="2827136" cy="11738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2B81948-3FA5-4277-9C33-534AE0EBD4F0}"/>
                </a:ext>
              </a:extLst>
            </p:cNvPr>
            <p:cNvSpPr/>
            <p:nvPr/>
          </p:nvSpPr>
          <p:spPr>
            <a:xfrm>
              <a:off x="2776653" y="5344020"/>
              <a:ext cx="2827136" cy="1116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1088D8-3CD6-40A2-B12D-ADC94D6E5D5F}"/>
                </a:ext>
              </a:extLst>
            </p:cNvPr>
            <p:cNvSpPr/>
            <p:nvPr/>
          </p:nvSpPr>
          <p:spPr>
            <a:xfrm>
              <a:off x="3018391" y="5543850"/>
              <a:ext cx="708453" cy="708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0DDE42-95C4-44BB-BD5D-D3FE6F1DB318}"/>
                </a:ext>
              </a:extLst>
            </p:cNvPr>
            <p:cNvSpPr/>
            <p:nvPr/>
          </p:nvSpPr>
          <p:spPr>
            <a:xfrm>
              <a:off x="4653599" y="5543849"/>
              <a:ext cx="708453" cy="708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7C134F7-D03B-41A1-BBE1-0B3B173EC01E}"/>
                </a:ext>
              </a:extLst>
            </p:cNvPr>
            <p:cNvCxnSpPr>
              <a:stCxn id="24" idx="7"/>
              <a:endCxn id="25" idx="1"/>
            </p:cNvCxnSpPr>
            <p:nvPr/>
          </p:nvCxnSpPr>
          <p:spPr>
            <a:xfrm flipV="1">
              <a:off x="3623093" y="5647600"/>
              <a:ext cx="11342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1C5ECFA5-5DA2-431C-B3FF-90088B14EFA2}"/>
                </a:ext>
              </a:extLst>
            </p:cNvPr>
            <p:cNvCxnSpPr>
              <a:stCxn id="25" idx="3"/>
              <a:endCxn id="24" idx="5"/>
            </p:cNvCxnSpPr>
            <p:nvPr/>
          </p:nvCxnSpPr>
          <p:spPr>
            <a:xfrm flipH="1">
              <a:off x="3623093" y="6148551"/>
              <a:ext cx="11342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B1415A3-7C0A-4B00-8358-5FEF72147927}"/>
                </a:ext>
              </a:extLst>
            </p:cNvPr>
            <p:cNvSpPr txBox="1"/>
            <p:nvPr/>
          </p:nvSpPr>
          <p:spPr>
            <a:xfrm>
              <a:off x="3980067" y="614855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P1</a:t>
              </a:r>
            </a:p>
          </p:txBody>
        </p:sp>
      </p:grp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4B1478F-B834-46D4-8568-5FAD4E7BFCD8}"/>
              </a:ext>
            </a:extLst>
          </p:cNvPr>
          <p:cNvCxnSpPr>
            <a:cxnSpLocks/>
            <a:stCxn id="6" idx="5"/>
            <a:endCxn id="25" idx="0"/>
          </p:cNvCxnSpPr>
          <p:nvPr/>
        </p:nvCxnSpPr>
        <p:spPr>
          <a:xfrm>
            <a:off x="4714520" y="3907431"/>
            <a:ext cx="366166" cy="1629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A74B8BB-3A64-4ACB-97C8-CFC9D0B76A58}"/>
              </a:ext>
            </a:extLst>
          </p:cNvPr>
          <p:cNvGrpSpPr/>
          <p:nvPr/>
        </p:nvGrpSpPr>
        <p:grpSpPr>
          <a:xfrm>
            <a:off x="6469113" y="2005362"/>
            <a:ext cx="1407272" cy="2847273"/>
            <a:chOff x="775796" y="1160955"/>
            <a:chExt cx="1407272" cy="2847273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79F34413-EC23-41D5-BAB8-D5AA1FE0FD72}"/>
                </a:ext>
              </a:extLst>
            </p:cNvPr>
            <p:cNvSpPr/>
            <p:nvPr/>
          </p:nvSpPr>
          <p:spPr>
            <a:xfrm>
              <a:off x="775796" y="1160955"/>
              <a:ext cx="1407272" cy="28472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8072561-D366-457A-B78D-83013ADCCD82}"/>
                </a:ext>
              </a:extLst>
            </p:cNvPr>
            <p:cNvSpPr/>
            <p:nvPr/>
          </p:nvSpPr>
          <p:spPr>
            <a:xfrm>
              <a:off x="1106147" y="1722999"/>
              <a:ext cx="708453" cy="708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589E94FA-49F9-424D-BA65-FEF06CF698B8}"/>
                </a:ext>
              </a:extLst>
            </p:cNvPr>
            <p:cNvSpPr/>
            <p:nvPr/>
          </p:nvSpPr>
          <p:spPr>
            <a:xfrm>
              <a:off x="1104399" y="3109776"/>
              <a:ext cx="708453" cy="708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2CED6EE9-3E4E-4874-9792-18E056CEB40B}"/>
                </a:ext>
              </a:extLst>
            </p:cNvPr>
            <p:cNvCxnSpPr>
              <a:cxnSpLocks/>
              <a:stCxn id="78" idx="3"/>
              <a:endCxn id="79" idx="1"/>
            </p:cNvCxnSpPr>
            <p:nvPr/>
          </p:nvCxnSpPr>
          <p:spPr>
            <a:xfrm flipH="1">
              <a:off x="1208150" y="2327701"/>
              <a:ext cx="1748" cy="88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C02878D1-B22F-4F9A-B34C-09FF10DF6326}"/>
                </a:ext>
              </a:extLst>
            </p:cNvPr>
            <p:cNvCxnSpPr>
              <a:cxnSpLocks/>
              <a:stCxn id="79" idx="7"/>
              <a:endCxn id="78" idx="5"/>
            </p:cNvCxnSpPr>
            <p:nvPr/>
          </p:nvCxnSpPr>
          <p:spPr>
            <a:xfrm flipV="1">
              <a:off x="1709101" y="2327701"/>
              <a:ext cx="1748" cy="8858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7F6F12F-D3EA-40F8-8CDB-7C129C2A1A43}"/>
                </a:ext>
              </a:extLst>
            </p:cNvPr>
            <p:cNvSpPr txBox="1"/>
            <p:nvPr/>
          </p:nvSpPr>
          <p:spPr>
            <a:xfrm>
              <a:off x="1269278" y="125731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P4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C891670-7824-490E-AB5E-484408C1255C}"/>
              </a:ext>
            </a:extLst>
          </p:cNvPr>
          <p:cNvGrpSpPr/>
          <p:nvPr/>
        </p:nvGrpSpPr>
        <p:grpSpPr>
          <a:xfrm>
            <a:off x="2849513" y="609600"/>
            <a:ext cx="2827136" cy="1145153"/>
            <a:chOff x="2776653" y="5344020"/>
            <a:chExt cx="2827136" cy="1145153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04BC975-0E3D-4FD4-9734-C9C285D420A4}"/>
                </a:ext>
              </a:extLst>
            </p:cNvPr>
            <p:cNvSpPr/>
            <p:nvPr/>
          </p:nvSpPr>
          <p:spPr>
            <a:xfrm>
              <a:off x="2776653" y="5344020"/>
              <a:ext cx="2827136" cy="11164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94728652-3B95-4EE9-9E66-30224619676F}"/>
                </a:ext>
              </a:extLst>
            </p:cNvPr>
            <p:cNvSpPr/>
            <p:nvPr/>
          </p:nvSpPr>
          <p:spPr>
            <a:xfrm>
              <a:off x="3018391" y="5543850"/>
              <a:ext cx="708453" cy="708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281643DF-249F-4629-A02A-7F5B61E1245D}"/>
                </a:ext>
              </a:extLst>
            </p:cNvPr>
            <p:cNvSpPr/>
            <p:nvPr/>
          </p:nvSpPr>
          <p:spPr>
            <a:xfrm>
              <a:off x="4653599" y="5543849"/>
              <a:ext cx="708453" cy="70845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6EE2D9B0-F058-4CB9-81C7-EFDFB70E95EE}"/>
                </a:ext>
              </a:extLst>
            </p:cNvPr>
            <p:cNvCxnSpPr>
              <a:stCxn id="85" idx="7"/>
              <a:endCxn id="86" idx="1"/>
            </p:cNvCxnSpPr>
            <p:nvPr/>
          </p:nvCxnSpPr>
          <p:spPr>
            <a:xfrm flipV="1">
              <a:off x="3623093" y="5647600"/>
              <a:ext cx="11342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4931F9D9-C986-4CDE-9838-A9E689840CE6}"/>
                </a:ext>
              </a:extLst>
            </p:cNvPr>
            <p:cNvCxnSpPr>
              <a:stCxn id="86" idx="3"/>
              <a:endCxn id="85" idx="5"/>
            </p:cNvCxnSpPr>
            <p:nvPr/>
          </p:nvCxnSpPr>
          <p:spPr>
            <a:xfrm flipH="1">
              <a:off x="3623093" y="6148551"/>
              <a:ext cx="113425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9C78893-1425-4210-B938-65E6D4AEA987}"/>
                </a:ext>
              </a:extLst>
            </p:cNvPr>
            <p:cNvSpPr txBox="1"/>
            <p:nvPr/>
          </p:nvSpPr>
          <p:spPr>
            <a:xfrm>
              <a:off x="3980066" y="6119841"/>
              <a:ext cx="4203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P3</a:t>
              </a:r>
            </a:p>
          </p:txBody>
        </p: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E2F2DE8-50E4-4960-B5B0-BC3F07A9F6C3}"/>
              </a:ext>
            </a:extLst>
          </p:cNvPr>
          <p:cNvCxnSpPr>
            <a:cxnSpLocks/>
            <a:stCxn id="24" idx="0"/>
            <a:endCxn id="6" idx="3"/>
          </p:cNvCxnSpPr>
          <p:nvPr/>
        </p:nvCxnSpPr>
        <p:spPr>
          <a:xfrm flipV="1">
            <a:off x="3445478" y="3907431"/>
            <a:ext cx="366163" cy="1629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E00D38D-90BF-43A9-8C49-124F07DE6A9A}"/>
              </a:ext>
            </a:extLst>
          </p:cNvPr>
          <p:cNvCxnSpPr>
            <a:cxnSpLocks/>
            <a:stCxn id="85" idx="4"/>
            <a:endCxn id="6" idx="1"/>
          </p:cNvCxnSpPr>
          <p:nvPr/>
        </p:nvCxnSpPr>
        <p:spPr>
          <a:xfrm>
            <a:off x="3445478" y="1517883"/>
            <a:ext cx="366163" cy="1486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A0BCAFB-7277-46C3-87D6-89CC088742D5}"/>
              </a:ext>
            </a:extLst>
          </p:cNvPr>
          <p:cNvCxnSpPr>
            <a:cxnSpLocks/>
            <a:stCxn id="6" idx="7"/>
            <a:endCxn id="86" idx="4"/>
          </p:cNvCxnSpPr>
          <p:nvPr/>
        </p:nvCxnSpPr>
        <p:spPr>
          <a:xfrm flipV="1">
            <a:off x="4714520" y="1517882"/>
            <a:ext cx="366166" cy="1486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E43A6F3-5DEE-4219-8685-53B4FA036594}"/>
              </a:ext>
            </a:extLst>
          </p:cNvPr>
          <p:cNvCxnSpPr>
            <a:cxnSpLocks/>
            <a:stCxn id="6" idx="7"/>
            <a:endCxn id="78" idx="2"/>
          </p:cNvCxnSpPr>
          <p:nvPr/>
        </p:nvCxnSpPr>
        <p:spPr>
          <a:xfrm flipV="1">
            <a:off x="4714520" y="2921633"/>
            <a:ext cx="2084944" cy="8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7606C5A-7F13-45BA-8B66-4776303052D3}"/>
              </a:ext>
            </a:extLst>
          </p:cNvPr>
          <p:cNvCxnSpPr>
            <a:cxnSpLocks/>
          </p:cNvCxnSpPr>
          <p:nvPr/>
        </p:nvCxnSpPr>
        <p:spPr>
          <a:xfrm flipH="1" flipV="1">
            <a:off x="4714520" y="3880437"/>
            <a:ext cx="2038814" cy="427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11EAB93-D50D-461C-87AA-31BD2341E8DF}"/>
              </a:ext>
            </a:extLst>
          </p:cNvPr>
          <p:cNvCxnSpPr>
            <a:cxnSpLocks/>
            <a:stCxn id="13" idx="6"/>
            <a:endCxn id="6" idx="3"/>
          </p:cNvCxnSpPr>
          <p:nvPr/>
        </p:nvCxnSpPr>
        <p:spPr>
          <a:xfrm flipV="1">
            <a:off x="1686832" y="3907431"/>
            <a:ext cx="2124809" cy="40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A9B4C833-30DD-445B-9333-3C5860865562}"/>
              </a:ext>
            </a:extLst>
          </p:cNvPr>
          <p:cNvCxnSpPr>
            <a:cxnSpLocks/>
            <a:stCxn id="6" idx="1"/>
            <a:endCxn id="11" idx="6"/>
          </p:cNvCxnSpPr>
          <p:nvPr/>
        </p:nvCxnSpPr>
        <p:spPr>
          <a:xfrm flipH="1" flipV="1">
            <a:off x="1688580" y="2921633"/>
            <a:ext cx="2123061" cy="82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1E1892E-9AD9-45B7-98A3-88CC4D3BB743}"/>
              </a:ext>
            </a:extLst>
          </p:cNvPr>
          <p:cNvSpPr txBox="1"/>
          <p:nvPr/>
        </p:nvSpPr>
        <p:spPr>
          <a:xfrm>
            <a:off x="3312246" y="4834966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CDD136-9FFF-4DB2-A063-0CD9EAF36B80}"/>
              </a:ext>
            </a:extLst>
          </p:cNvPr>
          <p:cNvSpPr txBox="1"/>
          <p:nvPr/>
        </p:nvSpPr>
        <p:spPr>
          <a:xfrm>
            <a:off x="2533804" y="2727553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99633D-3298-4EE6-9D97-BE56E7435424}"/>
              </a:ext>
            </a:extLst>
          </p:cNvPr>
          <p:cNvSpPr txBox="1"/>
          <p:nvPr/>
        </p:nvSpPr>
        <p:spPr>
          <a:xfrm>
            <a:off x="2556251" y="3894265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37BA561-BECA-4B3A-9EDC-D1717263D376}"/>
              </a:ext>
            </a:extLst>
          </p:cNvPr>
          <p:cNvSpPr txBox="1"/>
          <p:nvPr/>
        </p:nvSpPr>
        <p:spPr>
          <a:xfrm>
            <a:off x="4878033" y="2392946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470C401-775E-4BA4-BDFF-8615FE4E3E30}"/>
              </a:ext>
            </a:extLst>
          </p:cNvPr>
          <p:cNvSpPr txBox="1"/>
          <p:nvPr/>
        </p:nvSpPr>
        <p:spPr>
          <a:xfrm>
            <a:off x="3657093" y="2357614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22A1358-7A55-49A0-8531-03433B70DCE5}"/>
              </a:ext>
            </a:extLst>
          </p:cNvPr>
          <p:cNvSpPr txBox="1"/>
          <p:nvPr/>
        </p:nvSpPr>
        <p:spPr>
          <a:xfrm>
            <a:off x="5782895" y="2717375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28A3A-0D4D-4AC0-AEC3-3A93F013EA42}"/>
              </a:ext>
            </a:extLst>
          </p:cNvPr>
          <p:cNvSpPr txBox="1"/>
          <p:nvPr/>
        </p:nvSpPr>
        <p:spPr>
          <a:xfrm>
            <a:off x="5886274" y="3899973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235981-97AC-40E7-B885-EF0AA42CFF81}"/>
              </a:ext>
            </a:extLst>
          </p:cNvPr>
          <p:cNvSpPr txBox="1"/>
          <p:nvPr/>
        </p:nvSpPr>
        <p:spPr>
          <a:xfrm>
            <a:off x="4926138" y="4821211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8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74EB10-7047-4379-B559-09C5EC4536A3}"/>
              </a:ext>
            </a:extLst>
          </p:cNvPr>
          <p:cNvSpPr txBox="1"/>
          <p:nvPr/>
        </p:nvSpPr>
        <p:spPr>
          <a:xfrm>
            <a:off x="4112237" y="5640203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00B9C-8115-4A35-B804-553274516AEE}"/>
              </a:ext>
            </a:extLst>
          </p:cNvPr>
          <p:cNvSpPr txBox="1"/>
          <p:nvPr/>
        </p:nvSpPr>
        <p:spPr>
          <a:xfrm>
            <a:off x="4443261" y="6106405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157BD5-CA38-4BC7-81C8-FF82EAD42042}"/>
              </a:ext>
            </a:extLst>
          </p:cNvPr>
          <p:cNvSpPr txBox="1"/>
          <p:nvPr/>
        </p:nvSpPr>
        <p:spPr>
          <a:xfrm>
            <a:off x="829091" y="3476521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29D062F-9F43-4630-AD31-EF78EB247339}"/>
              </a:ext>
            </a:extLst>
          </p:cNvPr>
          <p:cNvSpPr txBox="1"/>
          <p:nvPr/>
        </p:nvSpPr>
        <p:spPr>
          <a:xfrm>
            <a:off x="1548903" y="3476521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9A767EE-5564-4B2C-ABA2-5604062912D2}"/>
              </a:ext>
            </a:extLst>
          </p:cNvPr>
          <p:cNvSpPr txBox="1"/>
          <p:nvPr/>
        </p:nvSpPr>
        <p:spPr>
          <a:xfrm>
            <a:off x="3973429" y="670932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2DBDFAA-B4D2-4B55-8070-51623AF2943B}"/>
              </a:ext>
            </a:extLst>
          </p:cNvPr>
          <p:cNvSpPr txBox="1"/>
          <p:nvPr/>
        </p:nvSpPr>
        <p:spPr>
          <a:xfrm>
            <a:off x="4121757" y="1174904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37272-D8D7-4B69-BE84-305AAD4DD7A9}"/>
              </a:ext>
            </a:extLst>
          </p:cNvPr>
          <p:cNvSpPr txBox="1"/>
          <p:nvPr/>
        </p:nvSpPr>
        <p:spPr>
          <a:xfrm>
            <a:off x="6664247" y="3420681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60BDF5-0AE1-441A-92EC-C44A8F6DD33B}"/>
              </a:ext>
            </a:extLst>
          </p:cNvPr>
          <p:cNvSpPr txBox="1"/>
          <p:nvPr/>
        </p:nvSpPr>
        <p:spPr>
          <a:xfrm>
            <a:off x="7382903" y="3439710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4165204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AD19CB4-1808-4BDC-A816-F81192F4EB55}"/>
              </a:ext>
            </a:extLst>
          </p:cNvPr>
          <p:cNvSpPr/>
          <p:nvPr/>
        </p:nvSpPr>
        <p:spPr>
          <a:xfrm>
            <a:off x="535459" y="453081"/>
            <a:ext cx="7504671" cy="6161903"/>
          </a:xfrm>
          <a:prstGeom prst="roundRect">
            <a:avLst>
              <a:gd name="adj" fmla="val 6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12DFA5-2F27-4D16-B17A-C7FD0B3BAC1B}"/>
              </a:ext>
            </a:extLst>
          </p:cNvPr>
          <p:cNvSpPr/>
          <p:nvPr/>
        </p:nvSpPr>
        <p:spPr>
          <a:xfrm>
            <a:off x="1002815" y="821518"/>
            <a:ext cx="1407272" cy="284727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9318E1-8C2C-469E-9C94-C333BC0D65A3}"/>
              </a:ext>
            </a:extLst>
          </p:cNvPr>
          <p:cNvSpPr/>
          <p:nvPr/>
        </p:nvSpPr>
        <p:spPr>
          <a:xfrm>
            <a:off x="1333166" y="1383562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BEFC05-55FC-4A1D-8701-2640D29B5939}"/>
              </a:ext>
            </a:extLst>
          </p:cNvPr>
          <p:cNvSpPr/>
          <p:nvPr/>
        </p:nvSpPr>
        <p:spPr>
          <a:xfrm>
            <a:off x="1331418" y="2770339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C8193C-7232-4BA7-9688-CBB123FCE7A2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H="1">
            <a:off x="1435169" y="1988264"/>
            <a:ext cx="1748" cy="88582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F3D0CF-CB54-4FD0-828F-E481295C976B}"/>
              </a:ext>
            </a:extLst>
          </p:cNvPr>
          <p:cNvCxnSpPr>
            <a:cxnSpLocks/>
            <a:stCxn id="13" idx="7"/>
            <a:endCxn id="11" idx="5"/>
          </p:cNvCxnSpPr>
          <p:nvPr/>
        </p:nvCxnSpPr>
        <p:spPr>
          <a:xfrm flipV="1">
            <a:off x="1936120" y="1988264"/>
            <a:ext cx="1748" cy="88582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8B1481A-A626-4B6E-8599-26EFC9BD16B6}"/>
              </a:ext>
            </a:extLst>
          </p:cNvPr>
          <p:cNvSpPr txBox="1"/>
          <p:nvPr/>
        </p:nvSpPr>
        <p:spPr>
          <a:xfrm>
            <a:off x="1475490" y="892707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81948-3FA5-4277-9C33-534AE0EBD4F0}"/>
              </a:ext>
            </a:extLst>
          </p:cNvPr>
          <p:cNvSpPr/>
          <p:nvPr/>
        </p:nvSpPr>
        <p:spPr>
          <a:xfrm>
            <a:off x="2849513" y="5336624"/>
            <a:ext cx="2827136" cy="1116442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01088D8-3CD6-40A2-B12D-ADC94D6E5D5F}"/>
              </a:ext>
            </a:extLst>
          </p:cNvPr>
          <p:cNvSpPr/>
          <p:nvPr/>
        </p:nvSpPr>
        <p:spPr>
          <a:xfrm>
            <a:off x="3091251" y="5536454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0DDE42-95C4-44BB-BD5D-D3FE6F1DB318}"/>
              </a:ext>
            </a:extLst>
          </p:cNvPr>
          <p:cNvSpPr/>
          <p:nvPr/>
        </p:nvSpPr>
        <p:spPr>
          <a:xfrm>
            <a:off x="4726459" y="5536453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C134F7-D03B-41A1-BBE1-0B3B173EC01E}"/>
              </a:ext>
            </a:extLst>
          </p:cNvPr>
          <p:cNvCxnSpPr>
            <a:stCxn id="24" idx="7"/>
            <a:endCxn id="25" idx="1"/>
          </p:cNvCxnSpPr>
          <p:nvPr/>
        </p:nvCxnSpPr>
        <p:spPr>
          <a:xfrm flipV="1">
            <a:off x="3695953" y="5640204"/>
            <a:ext cx="1134257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5ECFA5-5DA2-431C-B3FF-90088B14EFA2}"/>
              </a:ext>
            </a:extLst>
          </p:cNvPr>
          <p:cNvCxnSpPr>
            <a:stCxn id="25" idx="3"/>
            <a:endCxn id="24" idx="5"/>
          </p:cNvCxnSpPr>
          <p:nvPr/>
        </p:nvCxnSpPr>
        <p:spPr>
          <a:xfrm flipH="1">
            <a:off x="3695953" y="6141155"/>
            <a:ext cx="1134257" cy="1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2B1415A3-7C0A-4B00-8358-5FEF72147927}"/>
              </a:ext>
            </a:extLst>
          </p:cNvPr>
          <p:cNvSpPr txBox="1"/>
          <p:nvPr/>
        </p:nvSpPr>
        <p:spPr>
          <a:xfrm>
            <a:off x="4052927" y="6141155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9F34413-EC23-41D5-BAB8-D5AA1FE0FD72}"/>
              </a:ext>
            </a:extLst>
          </p:cNvPr>
          <p:cNvSpPr/>
          <p:nvPr/>
        </p:nvSpPr>
        <p:spPr>
          <a:xfrm>
            <a:off x="6116074" y="821518"/>
            <a:ext cx="1407272" cy="2847273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38072561-D366-457A-B78D-83013ADCCD82}"/>
              </a:ext>
            </a:extLst>
          </p:cNvPr>
          <p:cNvSpPr/>
          <p:nvPr/>
        </p:nvSpPr>
        <p:spPr>
          <a:xfrm>
            <a:off x="6446425" y="1383562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589E94FA-49F9-424D-BA65-FEF06CF698B8}"/>
              </a:ext>
            </a:extLst>
          </p:cNvPr>
          <p:cNvSpPr/>
          <p:nvPr/>
        </p:nvSpPr>
        <p:spPr>
          <a:xfrm>
            <a:off x="6444677" y="2770339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CED6EE9-3E4E-4874-9792-18E056CEB40B}"/>
              </a:ext>
            </a:extLst>
          </p:cNvPr>
          <p:cNvCxnSpPr>
            <a:cxnSpLocks/>
            <a:stCxn id="78" idx="3"/>
            <a:endCxn id="79" idx="1"/>
          </p:cNvCxnSpPr>
          <p:nvPr/>
        </p:nvCxnSpPr>
        <p:spPr>
          <a:xfrm flipH="1">
            <a:off x="6548428" y="1988264"/>
            <a:ext cx="1748" cy="88582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02878D1-B22F-4F9A-B34C-09FF10DF6326}"/>
              </a:ext>
            </a:extLst>
          </p:cNvPr>
          <p:cNvCxnSpPr>
            <a:cxnSpLocks/>
            <a:stCxn id="79" idx="7"/>
            <a:endCxn id="78" idx="5"/>
          </p:cNvCxnSpPr>
          <p:nvPr/>
        </p:nvCxnSpPr>
        <p:spPr>
          <a:xfrm flipV="1">
            <a:off x="7049379" y="1988264"/>
            <a:ext cx="1748" cy="885826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7F6F12F-D3EA-40F8-8CDB-7C129C2A1A43}"/>
              </a:ext>
            </a:extLst>
          </p:cNvPr>
          <p:cNvSpPr txBox="1"/>
          <p:nvPr/>
        </p:nvSpPr>
        <p:spPr>
          <a:xfrm>
            <a:off x="6609556" y="91787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1E1892E-9AD9-45B7-98A3-88CC4D3BB743}"/>
              </a:ext>
            </a:extLst>
          </p:cNvPr>
          <p:cNvSpPr txBox="1"/>
          <p:nvPr/>
        </p:nvSpPr>
        <p:spPr>
          <a:xfrm>
            <a:off x="3312246" y="4834966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22CDD136-9FFF-4DB2-A063-0CD9EAF36B80}"/>
              </a:ext>
            </a:extLst>
          </p:cNvPr>
          <p:cNvSpPr txBox="1"/>
          <p:nvPr/>
        </p:nvSpPr>
        <p:spPr>
          <a:xfrm>
            <a:off x="2962871" y="2245154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1B99633D-3298-4EE6-9D97-BE56E7435424}"/>
              </a:ext>
            </a:extLst>
          </p:cNvPr>
          <p:cNvSpPr txBox="1"/>
          <p:nvPr/>
        </p:nvSpPr>
        <p:spPr>
          <a:xfrm>
            <a:off x="2698670" y="3538271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22A1358-7A55-49A0-8531-03433B70DCE5}"/>
              </a:ext>
            </a:extLst>
          </p:cNvPr>
          <p:cNvSpPr txBox="1"/>
          <p:nvPr/>
        </p:nvSpPr>
        <p:spPr>
          <a:xfrm>
            <a:off x="5500737" y="2185293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CC28A3A-0D4D-4AC0-AEC3-3A93F013EA42}"/>
              </a:ext>
            </a:extLst>
          </p:cNvPr>
          <p:cNvSpPr txBox="1"/>
          <p:nvPr/>
        </p:nvSpPr>
        <p:spPr>
          <a:xfrm>
            <a:off x="5717788" y="3167272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DD235981-97AC-40E7-B885-EF0AA42CFF81}"/>
              </a:ext>
            </a:extLst>
          </p:cNvPr>
          <p:cNvSpPr txBox="1"/>
          <p:nvPr/>
        </p:nvSpPr>
        <p:spPr>
          <a:xfrm>
            <a:off x="4983043" y="4808796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974EB10-7047-4379-B559-09C5EC4536A3}"/>
              </a:ext>
            </a:extLst>
          </p:cNvPr>
          <p:cNvSpPr txBox="1"/>
          <p:nvPr/>
        </p:nvSpPr>
        <p:spPr>
          <a:xfrm>
            <a:off x="4112237" y="5640203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ABB00B9C-8115-4A35-B804-553274516AEE}"/>
              </a:ext>
            </a:extLst>
          </p:cNvPr>
          <p:cNvSpPr txBox="1"/>
          <p:nvPr/>
        </p:nvSpPr>
        <p:spPr>
          <a:xfrm>
            <a:off x="4443261" y="6106405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F157BD5-CA38-4BC7-81C8-FF82EAD42042}"/>
              </a:ext>
            </a:extLst>
          </p:cNvPr>
          <p:cNvSpPr txBox="1"/>
          <p:nvPr/>
        </p:nvSpPr>
        <p:spPr>
          <a:xfrm>
            <a:off x="1182130" y="2375060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29D062F-9F43-4630-AD31-EF78EB247339}"/>
              </a:ext>
            </a:extLst>
          </p:cNvPr>
          <p:cNvSpPr txBox="1"/>
          <p:nvPr/>
        </p:nvSpPr>
        <p:spPr>
          <a:xfrm>
            <a:off x="1901942" y="2375060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E137272-D8D7-4B69-BE84-305AAD4DD7A9}"/>
              </a:ext>
            </a:extLst>
          </p:cNvPr>
          <p:cNvSpPr txBox="1"/>
          <p:nvPr/>
        </p:nvSpPr>
        <p:spPr>
          <a:xfrm>
            <a:off x="6311208" y="2385122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860BDF5-0AE1-441A-92EC-C44A8F6DD33B}"/>
              </a:ext>
            </a:extLst>
          </p:cNvPr>
          <p:cNvSpPr txBox="1"/>
          <p:nvPr/>
        </p:nvSpPr>
        <p:spPr>
          <a:xfrm>
            <a:off x="7029864" y="2404151"/>
            <a:ext cx="3016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67D4D5A0-424B-436D-89CF-7BABA375C46A}"/>
              </a:ext>
            </a:extLst>
          </p:cNvPr>
          <p:cNvSpPr/>
          <p:nvPr/>
        </p:nvSpPr>
        <p:spPr>
          <a:xfrm>
            <a:off x="6177905" y="5551568"/>
            <a:ext cx="1241996" cy="678222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Results.txt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5A5F07F-03A5-4ED5-B028-72058F0B6018}"/>
              </a:ext>
            </a:extLst>
          </p:cNvPr>
          <p:cNvSpPr/>
          <p:nvPr/>
        </p:nvSpPr>
        <p:spPr>
          <a:xfrm>
            <a:off x="3736361" y="2310880"/>
            <a:ext cx="1102865" cy="538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R2.txt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311D49A-B70D-4717-8643-7DB18D9002DD}"/>
              </a:ext>
            </a:extLst>
          </p:cNvPr>
          <p:cNvSpPr/>
          <p:nvPr/>
        </p:nvSpPr>
        <p:spPr>
          <a:xfrm>
            <a:off x="4385907" y="3441184"/>
            <a:ext cx="1102865" cy="538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R3.txt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8A5DD9-65F3-4209-9662-206BDA5DD67F}"/>
              </a:ext>
            </a:extLst>
          </p:cNvPr>
          <p:cNvCxnSpPr>
            <a:cxnSpLocks/>
            <a:stCxn id="11" idx="6"/>
            <a:endCxn id="49" idx="1"/>
          </p:cNvCxnSpPr>
          <p:nvPr/>
        </p:nvCxnSpPr>
        <p:spPr>
          <a:xfrm>
            <a:off x="2041619" y="1737789"/>
            <a:ext cx="1694742" cy="8421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3328656-5051-4483-8B2B-75F3B5AE22C9}"/>
              </a:ext>
            </a:extLst>
          </p:cNvPr>
          <p:cNvCxnSpPr>
            <a:cxnSpLocks/>
            <a:stCxn id="49" idx="3"/>
            <a:endCxn id="78" idx="2"/>
          </p:cNvCxnSpPr>
          <p:nvPr/>
        </p:nvCxnSpPr>
        <p:spPr>
          <a:xfrm flipV="1">
            <a:off x="4839226" y="1737789"/>
            <a:ext cx="1607199" cy="84217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8BD134E-CEF3-4920-BE5D-1E21FCDCA960}"/>
              </a:ext>
            </a:extLst>
          </p:cNvPr>
          <p:cNvCxnSpPr>
            <a:cxnSpLocks/>
            <a:stCxn id="25" idx="6"/>
            <a:endCxn id="46" idx="1"/>
          </p:cNvCxnSpPr>
          <p:nvPr/>
        </p:nvCxnSpPr>
        <p:spPr>
          <a:xfrm flipV="1">
            <a:off x="5434912" y="5890679"/>
            <a:ext cx="742993" cy="1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C8D13D4-0407-40DF-80AF-5918889D715B}"/>
              </a:ext>
            </a:extLst>
          </p:cNvPr>
          <p:cNvCxnSpPr>
            <a:cxnSpLocks/>
            <a:stCxn id="78" idx="2"/>
            <a:endCxn id="51" idx="3"/>
          </p:cNvCxnSpPr>
          <p:nvPr/>
        </p:nvCxnSpPr>
        <p:spPr>
          <a:xfrm flipH="1">
            <a:off x="5488772" y="1737789"/>
            <a:ext cx="957653" cy="197247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77D373B5-DCD0-4352-8AFE-EAC7B9EB3509}"/>
              </a:ext>
            </a:extLst>
          </p:cNvPr>
          <p:cNvSpPr/>
          <p:nvPr/>
        </p:nvSpPr>
        <p:spPr>
          <a:xfrm>
            <a:off x="1922758" y="5851993"/>
            <a:ext cx="708453" cy="137814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3EF7785C-FF67-41A4-A2AA-5A41AD6CBC97}"/>
              </a:ext>
            </a:extLst>
          </p:cNvPr>
          <p:cNvSpPr/>
          <p:nvPr/>
        </p:nvSpPr>
        <p:spPr>
          <a:xfrm>
            <a:off x="6444073" y="5326548"/>
            <a:ext cx="708453" cy="137814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8A4226-17F9-462D-A12F-D9D8CBFDAC83}"/>
              </a:ext>
            </a:extLst>
          </p:cNvPr>
          <p:cNvSpPr txBox="1"/>
          <p:nvPr/>
        </p:nvSpPr>
        <p:spPr>
          <a:xfrm>
            <a:off x="1948810" y="5551568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9EAB1FA-C2B7-40B6-9418-E4A3C633817E}"/>
              </a:ext>
            </a:extLst>
          </p:cNvPr>
          <p:cNvSpPr txBox="1"/>
          <p:nvPr/>
        </p:nvSpPr>
        <p:spPr>
          <a:xfrm>
            <a:off x="6462051" y="5000387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A57E769-2A38-4D9E-8357-9F993926B726}"/>
              </a:ext>
            </a:extLst>
          </p:cNvPr>
          <p:cNvCxnSpPr>
            <a:cxnSpLocks/>
            <a:stCxn id="51" idx="2"/>
            <a:endCxn id="25" idx="0"/>
          </p:cNvCxnSpPr>
          <p:nvPr/>
        </p:nvCxnSpPr>
        <p:spPr>
          <a:xfrm>
            <a:off x="4937340" y="3979350"/>
            <a:ext cx="143346" cy="1557103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BD75853-7073-4AB1-B90F-8DD9E114CE2E}"/>
              </a:ext>
            </a:extLst>
          </p:cNvPr>
          <p:cNvSpPr/>
          <p:nvPr/>
        </p:nvSpPr>
        <p:spPr>
          <a:xfrm>
            <a:off x="3135904" y="3441184"/>
            <a:ext cx="1102865" cy="5381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generate R1.txt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3D5DFED-68F4-43F4-94D7-BD268987AE12}"/>
              </a:ext>
            </a:extLst>
          </p:cNvPr>
          <p:cNvCxnSpPr>
            <a:cxnSpLocks/>
            <a:stCxn id="11" idx="6"/>
            <a:endCxn id="70" idx="1"/>
          </p:cNvCxnSpPr>
          <p:nvPr/>
        </p:nvCxnSpPr>
        <p:spPr>
          <a:xfrm>
            <a:off x="2041619" y="1737789"/>
            <a:ext cx="1094285" cy="1972478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34ED4902-F2E5-4026-BF83-D8105B76E611}"/>
              </a:ext>
            </a:extLst>
          </p:cNvPr>
          <p:cNvCxnSpPr>
            <a:cxnSpLocks/>
            <a:stCxn id="24" idx="0"/>
            <a:endCxn id="70" idx="2"/>
          </p:cNvCxnSpPr>
          <p:nvPr/>
        </p:nvCxnSpPr>
        <p:spPr>
          <a:xfrm flipV="1">
            <a:off x="3445478" y="3979350"/>
            <a:ext cx="241859" cy="1557104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049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AD19CB4-1808-4BDC-A816-F81192F4EB55}"/>
              </a:ext>
            </a:extLst>
          </p:cNvPr>
          <p:cNvSpPr/>
          <p:nvPr/>
        </p:nvSpPr>
        <p:spPr>
          <a:xfrm>
            <a:off x="535459" y="1342768"/>
            <a:ext cx="7455244" cy="4119950"/>
          </a:xfrm>
          <a:prstGeom prst="roundRect">
            <a:avLst>
              <a:gd name="adj" fmla="val 6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728652-3B95-4EE9-9E66-30224619676F}"/>
              </a:ext>
            </a:extLst>
          </p:cNvPr>
          <p:cNvSpPr/>
          <p:nvPr/>
        </p:nvSpPr>
        <p:spPr>
          <a:xfrm>
            <a:off x="1322345" y="3506481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P1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14265AA-5653-4180-8728-0AF93FF8AF93}"/>
              </a:ext>
            </a:extLst>
          </p:cNvPr>
          <p:cNvSpPr/>
          <p:nvPr/>
        </p:nvSpPr>
        <p:spPr>
          <a:xfrm>
            <a:off x="6452135" y="3506481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P2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8C11F3A-809F-4847-8218-A97F18F978A3}"/>
              </a:ext>
            </a:extLst>
          </p:cNvPr>
          <p:cNvSpPr/>
          <p:nvPr/>
        </p:nvSpPr>
        <p:spPr>
          <a:xfrm>
            <a:off x="3982583" y="4513603"/>
            <a:ext cx="708453" cy="7084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P3</a:t>
            </a:r>
          </a:p>
        </p:txBody>
      </p:sp>
      <p:sp>
        <p:nvSpPr>
          <p:cNvPr id="31" name="Hexagon 30">
            <a:extLst>
              <a:ext uri="{FF2B5EF4-FFF2-40B4-BE49-F238E27FC236}">
                <a16:creationId xmlns:a16="http://schemas.microsoft.com/office/drawing/2014/main" id="{DEE7FC2D-F7A8-4D9F-A922-4A36B91671DE}"/>
              </a:ext>
            </a:extLst>
          </p:cNvPr>
          <p:cNvSpPr/>
          <p:nvPr/>
        </p:nvSpPr>
        <p:spPr>
          <a:xfrm>
            <a:off x="1322345" y="2427147"/>
            <a:ext cx="717384" cy="618434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T1</a:t>
            </a:r>
          </a:p>
        </p:txBody>
      </p:sp>
      <p:sp>
        <p:nvSpPr>
          <p:cNvPr id="91" name="Hexagon 90">
            <a:extLst>
              <a:ext uri="{FF2B5EF4-FFF2-40B4-BE49-F238E27FC236}">
                <a16:creationId xmlns:a16="http://schemas.microsoft.com/office/drawing/2014/main" id="{B84380F1-B6D4-42BD-A466-0B9F333C710D}"/>
              </a:ext>
            </a:extLst>
          </p:cNvPr>
          <p:cNvSpPr/>
          <p:nvPr/>
        </p:nvSpPr>
        <p:spPr>
          <a:xfrm>
            <a:off x="6460373" y="2421877"/>
            <a:ext cx="717384" cy="618434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T2</a:t>
            </a:r>
          </a:p>
        </p:txBody>
      </p:sp>
      <p:sp>
        <p:nvSpPr>
          <p:cNvPr id="92" name="Hexagon 91">
            <a:extLst>
              <a:ext uri="{FF2B5EF4-FFF2-40B4-BE49-F238E27FC236}">
                <a16:creationId xmlns:a16="http://schemas.microsoft.com/office/drawing/2014/main" id="{B18976F6-C483-4E1B-AB34-1645C173BFD2}"/>
              </a:ext>
            </a:extLst>
          </p:cNvPr>
          <p:cNvSpPr/>
          <p:nvPr/>
        </p:nvSpPr>
        <p:spPr>
          <a:xfrm>
            <a:off x="3982583" y="3429000"/>
            <a:ext cx="717384" cy="618434"/>
          </a:xfrm>
          <a:prstGeom prst="hexagon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T3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1E0C9251-6F66-42F1-8C29-C23EE9C60090}"/>
              </a:ext>
            </a:extLst>
          </p:cNvPr>
          <p:cNvCxnSpPr>
            <a:cxnSpLocks/>
            <a:stCxn id="85" idx="0"/>
            <a:endCxn id="31" idx="2"/>
          </p:cNvCxnSpPr>
          <p:nvPr/>
        </p:nvCxnSpPr>
        <p:spPr>
          <a:xfrm flipH="1" flipV="1">
            <a:off x="1476954" y="3045581"/>
            <a:ext cx="199618" cy="4609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29B062D-5251-49DF-A531-969378F5CD9C}"/>
              </a:ext>
            </a:extLst>
          </p:cNvPr>
          <p:cNvCxnSpPr>
            <a:cxnSpLocks/>
            <a:stCxn id="31" idx="1"/>
            <a:endCxn id="85" idx="0"/>
          </p:cNvCxnSpPr>
          <p:nvPr/>
        </p:nvCxnSpPr>
        <p:spPr>
          <a:xfrm flipH="1">
            <a:off x="1676572" y="3045581"/>
            <a:ext cx="208549" cy="46090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204868A9-C58F-40E3-8283-35FD51C21DF7}"/>
              </a:ext>
            </a:extLst>
          </p:cNvPr>
          <p:cNvCxnSpPr>
            <a:cxnSpLocks/>
            <a:stCxn id="61" idx="0"/>
            <a:endCxn id="91" idx="2"/>
          </p:cNvCxnSpPr>
          <p:nvPr/>
        </p:nvCxnSpPr>
        <p:spPr>
          <a:xfrm flipH="1" flipV="1">
            <a:off x="6614982" y="3040311"/>
            <a:ext cx="191380" cy="466170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2EEC509-EAF7-4F8C-97B3-AF92CE4E82C5}"/>
              </a:ext>
            </a:extLst>
          </p:cNvPr>
          <p:cNvCxnSpPr>
            <a:cxnSpLocks/>
            <a:stCxn id="64" idx="0"/>
            <a:endCxn id="92" idx="2"/>
          </p:cNvCxnSpPr>
          <p:nvPr/>
        </p:nvCxnSpPr>
        <p:spPr>
          <a:xfrm flipH="1" flipV="1">
            <a:off x="4137192" y="4047434"/>
            <a:ext cx="199618" cy="4661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B75F079E-32CF-45E0-A579-048ADC5A34CC}"/>
              </a:ext>
            </a:extLst>
          </p:cNvPr>
          <p:cNvCxnSpPr>
            <a:cxnSpLocks/>
            <a:stCxn id="92" idx="1"/>
            <a:endCxn id="64" idx="0"/>
          </p:cNvCxnSpPr>
          <p:nvPr/>
        </p:nvCxnSpPr>
        <p:spPr>
          <a:xfrm flipH="1">
            <a:off x="4336810" y="4047434"/>
            <a:ext cx="208549" cy="466169"/>
          </a:xfrm>
          <a:prstGeom prst="straightConnector1">
            <a:avLst/>
          </a:pr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4423CA8-258D-4FF4-A687-5DCA4408521B}"/>
              </a:ext>
            </a:extLst>
          </p:cNvPr>
          <p:cNvSpPr/>
          <p:nvPr/>
        </p:nvSpPr>
        <p:spPr>
          <a:xfrm>
            <a:off x="1148228" y="1646670"/>
            <a:ext cx="1056685" cy="4014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Sum_of_5s.txt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B4E1DC2-29E1-4172-B46B-38607400137A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1676571" y="2048083"/>
            <a:ext cx="2" cy="368530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D9FFCD3-5E9B-4EBF-8DC0-3C084991018C}"/>
              </a:ext>
            </a:extLst>
          </p:cNvPr>
          <p:cNvSpPr/>
          <p:nvPr/>
        </p:nvSpPr>
        <p:spPr>
          <a:xfrm>
            <a:off x="6278018" y="1646668"/>
            <a:ext cx="1056685" cy="4014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Sub_of_3s.txt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FF913AB-7A7C-4F25-8679-E5302FE6DAD8}"/>
              </a:ext>
            </a:extLst>
          </p:cNvPr>
          <p:cNvSpPr/>
          <p:nvPr/>
        </p:nvSpPr>
        <p:spPr>
          <a:xfrm>
            <a:off x="3808466" y="2654795"/>
            <a:ext cx="1056685" cy="401413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Div_of_2s.txt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BD55701-A6FB-4C81-B01E-ED2064D68823}"/>
              </a:ext>
            </a:extLst>
          </p:cNvPr>
          <p:cNvCxnSpPr>
            <a:cxnSpLocks/>
            <a:endCxn id="29" idx="2"/>
          </p:cNvCxnSpPr>
          <p:nvPr/>
        </p:nvCxnSpPr>
        <p:spPr>
          <a:xfrm flipH="1" flipV="1">
            <a:off x="6806361" y="2048081"/>
            <a:ext cx="8238" cy="37379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02A2955-0255-410F-BA7A-AD773B2AE381}"/>
              </a:ext>
            </a:extLst>
          </p:cNvPr>
          <p:cNvCxnSpPr>
            <a:cxnSpLocks/>
          </p:cNvCxnSpPr>
          <p:nvPr/>
        </p:nvCxnSpPr>
        <p:spPr>
          <a:xfrm flipH="1" flipV="1">
            <a:off x="4345045" y="3074337"/>
            <a:ext cx="8238" cy="373796"/>
          </a:xfrm>
          <a:prstGeom prst="straightConnector1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3C6DFE6-E558-46F9-BDD8-FB20019668A3}"/>
              </a:ext>
            </a:extLst>
          </p:cNvPr>
          <p:cNvCxnSpPr>
            <a:cxnSpLocks/>
            <a:stCxn id="25" idx="3"/>
            <a:endCxn id="92" idx="3"/>
          </p:cNvCxnSpPr>
          <p:nvPr/>
        </p:nvCxnSpPr>
        <p:spPr>
          <a:xfrm>
            <a:off x="2204913" y="1847377"/>
            <a:ext cx="1777670" cy="1890840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F2D648D-AE6C-4C30-96B9-66409482AB86}"/>
              </a:ext>
            </a:extLst>
          </p:cNvPr>
          <p:cNvCxnSpPr>
            <a:cxnSpLocks/>
            <a:stCxn id="29" idx="1"/>
            <a:endCxn id="92" idx="0"/>
          </p:cNvCxnSpPr>
          <p:nvPr/>
        </p:nvCxnSpPr>
        <p:spPr>
          <a:xfrm flipH="1">
            <a:off x="4699967" y="1847375"/>
            <a:ext cx="1578051" cy="1890842"/>
          </a:xfrm>
          <a:prstGeom prst="straightConnector1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367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96</Words>
  <Application>Microsoft Office PowerPoint</Application>
  <PresentationFormat>Widescreen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31</cp:revision>
  <dcterms:created xsi:type="dcterms:W3CDTF">2024-03-14T21:10:23Z</dcterms:created>
  <dcterms:modified xsi:type="dcterms:W3CDTF">2024-03-22T05:37:29Z</dcterms:modified>
</cp:coreProperties>
</file>