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319"/>
    <p:restoredTop sz="95958"/>
  </p:normalViewPr>
  <p:slideViewPr>
    <p:cSldViewPr snapToGrid="0">
      <p:cViewPr varScale="1">
        <p:scale>
          <a:sx n="52" d="100"/>
          <a:sy n="52" d="100"/>
        </p:scale>
        <p:origin x="19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D367-C2D1-EA71-92A6-4C325A4E1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A3C59-14FE-4FDD-350F-9A3DFBB3A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2B515-2CCE-170D-4192-EF2443E1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8D85-7C34-AFB3-D574-CB58652A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081E-18BE-CE2D-982A-EE767F86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180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E922-6383-D1EF-3B2B-EE07424B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2B4E2-DFCE-E810-2815-C01B4AB5E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4451-5287-0137-7A12-A9704F8C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C3CD-2C36-58BE-8891-548176B5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FF98-7586-878C-1B98-8CA70C09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889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1559A-AAA0-25CA-A657-55780C61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B658A-0A7B-0C4D-8008-7A4F91B3E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EEAE-BA81-16F5-924E-162F3FF8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264A-EFD7-B3E8-5130-0EBEF7C9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69D1-3F0D-607A-15C6-10348DEE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418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0068-D7A0-0C89-19DE-1027FB71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7275-6AE9-3DD8-47F4-2A72D78C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B749-1079-7580-CC4A-C0BF3832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EDD0-85A8-AEB2-3FF8-231C628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AFB9-E120-3AC3-7F81-75F37B95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203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D17D-D1D6-5CA7-9B95-43BA3C57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0B20-F18D-E07C-C713-EB06B332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5B37-E29B-ED8B-BA65-745AE7C2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EE05-438A-A8FF-81D6-49C2216B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7C6A-5534-FB53-119C-91A0E64E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465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A4CB-A567-4982-D85E-D387A56A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6A31-9E88-2533-EFCA-717C5AF85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58BF-88CC-D0AB-5A1A-444AA22B8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813D-A780-1656-6B26-A4EE927D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8B529-A3DD-D345-5ADA-9143C049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38B3F-CF43-96AA-3361-EA3C68E7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933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0CD9-A4F9-D237-B025-D54C1721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84C5-9118-17A3-403D-B0DA5BC3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FBA87-4C81-3799-34E9-3EBA87218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F21AA-67B9-B35D-CB56-D4362F968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24A7D-177F-2D2D-96F2-3C3BEE070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A40A6-D2E7-5988-1BA0-BEAADD02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73822-49D7-B1F0-6D68-1AA50110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B29EF-DD06-82A5-4593-C5EC8B0E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762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46C2-7B5B-D859-E12C-D538AD58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7F29D-C854-828B-B0E5-892A74E1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89C8D-21D8-9790-236D-13DA83D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98A44-6D04-C4CC-C9B2-4598FE49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027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0048D-3485-ACD3-3597-1384664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B9B7D-94A7-B90B-E578-09E0575D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97C5-62A3-8782-CF5D-35A21D2D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457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98A2-2B89-559A-0863-74907E77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78B7-9EFD-A74A-C9F0-412C7BD1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7B65-343E-36E3-44A2-0A5F19A28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D44E6-D69A-872C-4F7F-8509E477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A34CE-EE3D-6C3E-B272-107953BE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E32AE-4E17-DA5A-DBB1-1D0687C6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84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B83F-7CF1-FEB0-8883-0D489D46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D4F98-032C-BB57-97B8-C75E9B08E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10511-459D-49C1-D59B-AACB5E03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00068-6410-494A-EFA6-4FB7ED86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F7A66-DE75-A3C3-6300-B6E7BAB7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CEA5A-909A-60B6-2A31-F9409BDA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5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767FC-FD7F-84FD-F69A-8AD3F19D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8151-482C-83EC-64C6-8BA6FBB0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C9AC-6C40-A8DC-640D-37AC78F35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72F9-79C0-B347-BFB2-2DA775990F0D}" type="datetimeFigureOut">
              <a:rPr lang="en-PK" smtClean="0"/>
              <a:t>31/10/2024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57AB-B9B9-B6A7-9B90-8A54429ED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313E-5E0A-90EE-5D3E-6A5B0805E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F46C-0CA3-0F49-AC64-3502019AC42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48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0FB7-213B-F94E-A427-37B42D24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ENSEMBLE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78C5-7AED-54D5-1B21-0ACAC9DFF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03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B85B-8B39-37C3-7FFE-4BD2C1DA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Ensemble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86F0-2CA0-D6F5-BA22-324D92E37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none" strike="noStrike" dirty="0">
                <a:effectLst/>
                <a:latin typeface="Google Sans"/>
              </a:rPr>
              <a:t>Ensemble learning is a machine learning technique that aggregates two or more learners in order to produce better predictions. </a:t>
            </a:r>
          </a:p>
          <a:p>
            <a:r>
              <a:rPr lang="en-GB" u="none" strike="noStrike" dirty="0">
                <a:effectLst/>
                <a:latin typeface="Google Sans"/>
              </a:rPr>
              <a:t>In other words, an ensemble model combines several individual models to produce more accurate predictions than a single model alone.</a:t>
            </a:r>
          </a:p>
          <a:p>
            <a:r>
              <a:rPr lang="en-GB" dirty="0">
                <a:latin typeface="Google Sans"/>
              </a:rPr>
              <a:t>Heterogenous Ensemble Learning </a:t>
            </a:r>
          </a:p>
          <a:p>
            <a:r>
              <a:rPr lang="en-GB" dirty="0">
                <a:latin typeface="Google Sans"/>
              </a:rPr>
              <a:t>Homogenous Ensemble Learning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4231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emble Models in Machine Learning - Intuitive Tutorials">
            <a:extLst>
              <a:ext uri="{FF2B5EF4-FFF2-40B4-BE49-F238E27FC236}">
                <a16:creationId xmlns:a16="http://schemas.microsoft.com/office/drawing/2014/main" id="{0619E323-C591-2E2A-01DB-0C9CF70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75" y="568411"/>
            <a:ext cx="11196747" cy="5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94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architecture of standard learning, homogeneous ensemble learning,... |  Download Scientific Diagram">
            <a:extLst>
              <a:ext uri="{FF2B5EF4-FFF2-40B4-BE49-F238E27FC236}">
                <a16:creationId xmlns:a16="http://schemas.microsoft.com/office/drawing/2014/main" id="{5057B2A4-795B-4F97-938B-C9FC16C8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55" y="327454"/>
            <a:ext cx="12290509" cy="62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0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9EA1-B73E-CA17-29F9-8F2BD4C2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Homeogenous Ensemble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365A-6043-D5DD-3B6E-6CE84458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Bagging (Bootstrap Aggregration)</a:t>
            </a:r>
          </a:p>
          <a:p>
            <a:pPr lvl="1"/>
            <a:r>
              <a:rPr lang="en-PK" dirty="0"/>
              <a:t>Random Forest</a:t>
            </a:r>
          </a:p>
          <a:p>
            <a:r>
              <a:rPr lang="en-PK" dirty="0"/>
              <a:t>Boosting</a:t>
            </a:r>
          </a:p>
          <a:p>
            <a:pPr lvl="1"/>
            <a:r>
              <a:rPr lang="en-PK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391321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ENSEMBLE LEARNING</vt:lpstr>
      <vt:lpstr>Ensemble Learning </vt:lpstr>
      <vt:lpstr>PowerPoint Presentation</vt:lpstr>
      <vt:lpstr>PowerPoint Presentation</vt:lpstr>
      <vt:lpstr>Homeogenous Ensemble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Microsoft Office User</dc:creator>
  <cp:lastModifiedBy>Microsoft Office User</cp:lastModifiedBy>
  <cp:revision>1</cp:revision>
  <dcterms:created xsi:type="dcterms:W3CDTF">2024-10-31T15:23:22Z</dcterms:created>
  <dcterms:modified xsi:type="dcterms:W3CDTF">2024-10-31T15:37:22Z</dcterms:modified>
</cp:coreProperties>
</file>