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0.jpg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1.jpg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2.jpg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3.jpg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4.jpg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5.jp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6.jpg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jpg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8.jpg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jpg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1.jpg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2.jpg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3.jpg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4.jpg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jpg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jpg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7.jpg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8.jpg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jpg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1.jpg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2.jpg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3.jpg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4.jpg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5.jpg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6.jpg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7.jpg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8.jpg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0.jpg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1.jpg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2.jpg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3.jpg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4.jpg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5.jpg"/></Relationships>

</file>

<file path=ppt/slides/_rels/slide1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6.jpg"/></Relationships>

</file>

<file path=ppt/slides/_rels/slide1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7.jpg"/></Relationships>

</file>

<file path=ppt/slides/_rels/slide1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8.jpg"/></Relationships>

</file>

<file path=ppt/slides/_rels/slide1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0.jpg"/></Relationships>

</file>

<file path=ppt/slides/_rels/slide1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1.jpg"/></Relationships>

</file>

<file path=ppt/slides/_rels/slide1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2.jpg"/></Relationships>

</file>

<file path=ppt/slides/_rels/slide1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3.jpg"/></Relationships>

</file>

<file path=ppt/slides/_rels/slide1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4.jpg"/></Relationships>

</file>

<file path=ppt/slides/_rels/slide1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5.jpg"/></Relationships>

</file>

<file path=ppt/slides/_rels/slide1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6.jpg"/></Relationships>

</file>

<file path=ppt/slides/_rels/slide1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7.jpg"/></Relationships>

</file>

<file path=ppt/slides/_rels/slide1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8.jpg"/></Relationships>

</file>

<file path=ppt/slides/_rels/slide1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0.jpg"/></Relationships>

</file>

<file path=ppt/slides/_rels/slide1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1.jpg"/></Relationships>

</file>

<file path=ppt/slides/_rels/slide1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2.jpg"/></Relationships>

</file>

<file path=ppt/slides/_rels/slide1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3.jpg"/></Relationships>

</file>

<file path=ppt/slides/_rels/slide1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4.jpg"/></Relationships>

</file>

<file path=ppt/slides/_rels/slide1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5.jpg"/></Relationships>

</file>

<file path=ppt/slides/_rels/slide1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6.jpg"/></Relationships>

</file>

<file path=ppt/slides/_rels/slide1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7.jpg"/></Relationships>

</file>

<file path=ppt/slides/_rels/slide1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8.jpg"/></Relationships>

</file>

<file path=ppt/slides/_rels/slide1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0.jpg"/></Relationships>

</file>

<file path=ppt/slides/_rels/slide1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1.jpg"/></Relationships>

</file>

<file path=ppt/slides/_rels/slide1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2.jpg"/></Relationships>

</file>

<file path=ppt/slides/_rels/slide1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3.jpg"/></Relationships>

</file>

<file path=ppt/slides/_rels/slide1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4.jpg"/></Relationships>

</file>

<file path=ppt/slides/_rels/slide1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5.jpg"/></Relationships>

</file>

<file path=ppt/slides/_rels/slide1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6.jpg"/></Relationships>

</file>

<file path=ppt/slides/_rels/slide1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7.jpg"/></Relationships>

</file>

<file path=ppt/slides/_rels/slide1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8.jpg"/></Relationships>

</file>

<file path=ppt/slides/_rels/slide1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0.jpg"/></Relationships>

</file>

<file path=ppt/slides/_rels/slide1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1.jpg"/></Relationships>

</file>

<file path=ppt/slides/_rels/slide1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2.jpg"/></Relationships>

</file>

<file path=ppt/slides/_rels/slide1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3.jpg"/></Relationships>

</file>

<file path=ppt/slides/_rels/slide1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4.jpg"/></Relationships>

</file>

<file path=ppt/slides/_rels/slide1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5.jpg"/></Relationships>

</file>

<file path=ppt/slides/_rels/slide1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6.jpg"/></Relationships>

</file>

<file path=ppt/slides/_rels/slide1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7.jpg"/></Relationships>

</file>

<file path=ppt/slides/_rels/slide1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8.jpg"/></Relationships>

</file>

<file path=ppt/slides/_rels/slide1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0.jpg"/></Relationships>

</file>

<file path=ppt/slides/_rels/slide1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1.jpg"/></Relationships>

</file>

<file path=ppt/slides/_rels/slide1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2.jpg"/></Relationships>

</file>

<file path=ppt/slides/_rels/slide1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3.jpg"/></Relationships>

</file>

<file path=ppt/slides/_rels/slide1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4.jpg"/></Relationships>

</file>

<file path=ppt/slides/_rels/slide1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5.jpg"/></Relationships>

</file>

<file path=ppt/slides/_rels/slide1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jp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jp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jp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jp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jp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jp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jp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jp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jp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jp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6.jp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7.jp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jp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0.jp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jp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jp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jp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jp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jp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7.jp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8.jp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2025-01-10T22:24:17Z</dcterms:created>
  <dcterms:modified xsi:type="dcterms:W3CDTF">2025-01-10T22:24:17Z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LastSaved">
    <vt:filetime>2025-01-10T00:00:00Z</vt:filetime>
  </property>
  <property fmtid="{D5CDD505-2E9C-101B-9397-08002B2CF9AE}" pid="4" name="Producer">
    <vt:lpwstr>macOS Version 11.1 (Build 20C69) Quartz PDFContext</vt:lpwstr>
  </property>
</Properties>
</file>