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3" r:id="rId1"/>
  </p:sldMasterIdLst>
  <p:notesMasterIdLst>
    <p:notesMasterId r:id="rId55"/>
  </p:notesMasterIdLst>
  <p:handoutMasterIdLst>
    <p:handoutMasterId r:id="rId56"/>
  </p:handoutMasterIdLst>
  <p:sldIdLst>
    <p:sldId id="657" r:id="rId2"/>
    <p:sldId id="434" r:id="rId3"/>
    <p:sldId id="608" r:id="rId4"/>
    <p:sldId id="435" r:id="rId5"/>
    <p:sldId id="437" r:id="rId6"/>
    <p:sldId id="658" r:id="rId7"/>
    <p:sldId id="609" r:id="rId8"/>
    <p:sldId id="498" r:id="rId9"/>
    <p:sldId id="568" r:id="rId10"/>
    <p:sldId id="511" r:id="rId11"/>
    <p:sldId id="513" r:id="rId12"/>
    <p:sldId id="515" r:id="rId13"/>
    <p:sldId id="516" r:id="rId14"/>
    <p:sldId id="635" r:id="rId15"/>
    <p:sldId id="636" r:id="rId16"/>
    <p:sldId id="637" r:id="rId17"/>
    <p:sldId id="638" r:id="rId18"/>
    <p:sldId id="639" r:id="rId19"/>
    <p:sldId id="517" r:id="rId20"/>
    <p:sldId id="518" r:id="rId21"/>
    <p:sldId id="519" r:id="rId22"/>
    <p:sldId id="520" r:id="rId23"/>
    <p:sldId id="523" r:id="rId24"/>
    <p:sldId id="640" r:id="rId25"/>
    <p:sldId id="660" r:id="rId26"/>
    <p:sldId id="610" r:id="rId27"/>
    <p:sldId id="611" r:id="rId28"/>
    <p:sldId id="612" r:id="rId29"/>
    <p:sldId id="614" r:id="rId30"/>
    <p:sldId id="648" r:id="rId31"/>
    <p:sldId id="649" r:id="rId32"/>
    <p:sldId id="650" r:id="rId33"/>
    <p:sldId id="651" r:id="rId34"/>
    <p:sldId id="652" r:id="rId35"/>
    <p:sldId id="653" r:id="rId36"/>
    <p:sldId id="654" r:id="rId37"/>
    <p:sldId id="655" r:id="rId38"/>
    <p:sldId id="656" r:id="rId39"/>
    <p:sldId id="615" r:id="rId40"/>
    <p:sldId id="616" r:id="rId41"/>
    <p:sldId id="617" r:id="rId42"/>
    <p:sldId id="618" r:id="rId43"/>
    <p:sldId id="619" r:id="rId44"/>
    <p:sldId id="620" r:id="rId45"/>
    <p:sldId id="641" r:id="rId46"/>
    <p:sldId id="642" r:id="rId47"/>
    <p:sldId id="643" r:id="rId48"/>
    <p:sldId id="644" r:id="rId49"/>
    <p:sldId id="645" r:id="rId50"/>
    <p:sldId id="646" r:id="rId51"/>
    <p:sldId id="647" r:id="rId52"/>
    <p:sldId id="621" r:id="rId53"/>
    <p:sldId id="634" r:id="rId5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6" autoAdjust="0"/>
    <p:restoredTop sz="95052" autoAdjust="0"/>
  </p:normalViewPr>
  <p:slideViewPr>
    <p:cSldViewPr>
      <p:cViewPr varScale="1">
        <p:scale>
          <a:sx n="111" d="100"/>
          <a:sy n="111" d="100"/>
        </p:scale>
        <p:origin x="17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94D0177-D5BB-3731-AE40-883417C2AF7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28355" name="Rectangle 3">
            <a:extLst>
              <a:ext uri="{FF2B5EF4-FFF2-40B4-BE49-F238E27FC236}">
                <a16:creationId xmlns:a16="http://schemas.microsoft.com/office/drawing/2014/main" id="{78785188-4A51-180B-BE8A-42E3A5486C5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28356" name="Rectangle 4">
            <a:extLst>
              <a:ext uri="{FF2B5EF4-FFF2-40B4-BE49-F238E27FC236}">
                <a16:creationId xmlns:a16="http://schemas.microsoft.com/office/drawing/2014/main" id="{9D039E4A-12D0-DEE2-AAC2-9AB3407F546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28357" name="Rectangle 5">
            <a:extLst>
              <a:ext uri="{FF2B5EF4-FFF2-40B4-BE49-F238E27FC236}">
                <a16:creationId xmlns:a16="http://schemas.microsoft.com/office/drawing/2014/main" id="{FD2749CB-2524-8374-120F-C2E11487606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6C62A59E-034F-544F-B6C5-936B094ED98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8B2B752-E6DF-D17F-8EF5-6378C55E34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11619" name="Rectangle 3">
            <a:extLst>
              <a:ext uri="{FF2B5EF4-FFF2-40B4-BE49-F238E27FC236}">
                <a16:creationId xmlns:a16="http://schemas.microsoft.com/office/drawing/2014/main" id="{F24B9881-FD10-32B3-71E8-7074A0BA1B1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3076" name="Rectangle 4">
            <a:extLst>
              <a:ext uri="{FF2B5EF4-FFF2-40B4-BE49-F238E27FC236}">
                <a16:creationId xmlns:a16="http://schemas.microsoft.com/office/drawing/2014/main" id="{7B804AAB-1BC4-6F00-7752-CBDCB1FF956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a:extLst>
              <a:ext uri="{FF2B5EF4-FFF2-40B4-BE49-F238E27FC236}">
                <a16:creationId xmlns:a16="http://schemas.microsoft.com/office/drawing/2014/main" id="{A5DEB1A4-367D-C1B2-705B-64B64BDE2B9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a:extLst>
              <a:ext uri="{FF2B5EF4-FFF2-40B4-BE49-F238E27FC236}">
                <a16:creationId xmlns:a16="http://schemas.microsoft.com/office/drawing/2014/main" id="{F4EB5DED-D306-B19A-A480-736BFC5AA18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11623" name="Rectangle 7">
            <a:extLst>
              <a:ext uri="{FF2B5EF4-FFF2-40B4-BE49-F238E27FC236}">
                <a16:creationId xmlns:a16="http://schemas.microsoft.com/office/drawing/2014/main" id="{A7AA3096-5DFA-5861-1F65-E1BAD2C96A2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3041E9D-DCA9-874D-BB37-53CEC3D8F4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81F45AD-571E-C1E1-889D-B8813CDFA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AC2CD8E-C3D1-7448-AA00-079ABD83824D}" type="slidenum">
              <a:rPr lang="en-US" altLang="en-US" sz="1200" b="0"/>
              <a:pPr/>
              <a:t>2</a:t>
            </a:fld>
            <a:endParaRPr lang="en-US" altLang="en-US" sz="1200" b="0"/>
          </a:p>
        </p:txBody>
      </p:sp>
      <p:sp>
        <p:nvSpPr>
          <p:cNvPr id="7171" name="Rectangle 2">
            <a:extLst>
              <a:ext uri="{FF2B5EF4-FFF2-40B4-BE49-F238E27FC236}">
                <a16:creationId xmlns:a16="http://schemas.microsoft.com/office/drawing/2014/main" id="{BF11116C-C0A1-2C7A-2487-3E5935C0A4DC}"/>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441AAB4B-15A9-34D9-B092-C29A97D06A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C225E6F-F89E-0E4E-9FBC-E73D8E134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E47A91C-A5AC-F148-811F-5776F51E55D9}" type="slidenum">
              <a:rPr lang="en-US" altLang="en-US" sz="1200" b="0"/>
              <a:pPr/>
              <a:t>11</a:t>
            </a:fld>
            <a:endParaRPr lang="en-US" altLang="en-US" sz="1200" b="0"/>
          </a:p>
        </p:txBody>
      </p:sp>
      <p:sp>
        <p:nvSpPr>
          <p:cNvPr id="25603" name="Rectangle 2">
            <a:extLst>
              <a:ext uri="{FF2B5EF4-FFF2-40B4-BE49-F238E27FC236}">
                <a16:creationId xmlns:a16="http://schemas.microsoft.com/office/drawing/2014/main" id="{9499C0C6-5900-DF77-69CA-CC09DA670ACB}"/>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B17B03BE-6EF6-B597-F233-14C561C0386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2A67A55-C546-BA35-AFCF-2CB4F74E89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8347821-BED9-7048-9EB3-363DB7DEBF44}" type="slidenum">
              <a:rPr lang="en-US" altLang="en-US" sz="1200" b="0"/>
              <a:pPr/>
              <a:t>12</a:t>
            </a:fld>
            <a:endParaRPr lang="en-US" altLang="en-US" sz="1200" b="0"/>
          </a:p>
        </p:txBody>
      </p:sp>
      <p:sp>
        <p:nvSpPr>
          <p:cNvPr id="27651" name="Rectangle 2">
            <a:extLst>
              <a:ext uri="{FF2B5EF4-FFF2-40B4-BE49-F238E27FC236}">
                <a16:creationId xmlns:a16="http://schemas.microsoft.com/office/drawing/2014/main" id="{D8645D50-11D8-103F-641A-56BE620C0FE3}"/>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BC7BEA85-B20E-EB54-EC91-8391DAFAB2D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7CF9B81-A565-0959-0360-A2647D4D6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09BAF50-BF54-8D40-BAFA-39ECF71E2EB4}" type="slidenum">
              <a:rPr lang="en-US" altLang="en-US" sz="1200" b="0"/>
              <a:pPr/>
              <a:t>13</a:t>
            </a:fld>
            <a:endParaRPr lang="en-US" altLang="en-US" sz="1200" b="0"/>
          </a:p>
        </p:txBody>
      </p:sp>
      <p:sp>
        <p:nvSpPr>
          <p:cNvPr id="29699" name="Rectangle 2">
            <a:extLst>
              <a:ext uri="{FF2B5EF4-FFF2-40B4-BE49-F238E27FC236}">
                <a16:creationId xmlns:a16="http://schemas.microsoft.com/office/drawing/2014/main" id="{530F22A1-DCDE-2547-13C5-CB2AE7326AA2}"/>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A154539C-80A6-D016-A974-1E3EA7BEA0D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2F246D7-9882-60D6-86DF-5A56786EC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6496D7C-0602-2B4B-9253-B5E015B83FAF}" type="slidenum">
              <a:rPr lang="en-US" altLang="en-US" sz="1200" b="0"/>
              <a:pPr/>
              <a:t>14</a:t>
            </a:fld>
            <a:endParaRPr lang="en-US" altLang="en-US" sz="1200" b="0"/>
          </a:p>
        </p:txBody>
      </p:sp>
      <p:sp>
        <p:nvSpPr>
          <p:cNvPr id="31747" name="Rectangle 2">
            <a:extLst>
              <a:ext uri="{FF2B5EF4-FFF2-40B4-BE49-F238E27FC236}">
                <a16:creationId xmlns:a16="http://schemas.microsoft.com/office/drawing/2014/main" id="{9028CF78-7FF8-CF96-B750-22410C648E54}"/>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4FC67862-6CCC-6102-F71F-EC6ED0732A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47E9B9E-442F-2A3C-EA98-0BF08AE69C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3F465D2-32DE-EC4A-9476-A70363B2ABC4}" type="slidenum">
              <a:rPr lang="en-US" altLang="en-US" sz="1200" b="0"/>
              <a:pPr/>
              <a:t>15</a:t>
            </a:fld>
            <a:endParaRPr lang="en-US" altLang="en-US" sz="1200" b="0"/>
          </a:p>
        </p:txBody>
      </p:sp>
      <p:sp>
        <p:nvSpPr>
          <p:cNvPr id="33795" name="Rectangle 2">
            <a:extLst>
              <a:ext uri="{FF2B5EF4-FFF2-40B4-BE49-F238E27FC236}">
                <a16:creationId xmlns:a16="http://schemas.microsoft.com/office/drawing/2014/main" id="{49C243E3-BC87-F660-285C-AE59093D6CC6}"/>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3B060829-07EF-AFED-D1C3-7DABC224E6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4C8ACE8-C3C1-5BE6-7171-67206975F2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92D1AF8-DDC6-724C-883F-E4FAB05D5D89}" type="slidenum">
              <a:rPr lang="en-US" altLang="en-US" sz="1200" b="0"/>
              <a:pPr/>
              <a:t>16</a:t>
            </a:fld>
            <a:endParaRPr lang="en-US" altLang="en-US" sz="1200" b="0"/>
          </a:p>
        </p:txBody>
      </p:sp>
      <p:sp>
        <p:nvSpPr>
          <p:cNvPr id="35843" name="Rectangle 2">
            <a:extLst>
              <a:ext uri="{FF2B5EF4-FFF2-40B4-BE49-F238E27FC236}">
                <a16:creationId xmlns:a16="http://schemas.microsoft.com/office/drawing/2014/main" id="{900C5902-35D3-85BF-BB9D-91242024C02E}"/>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502B3535-8CFC-7AEA-C681-7C08DA29BA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E70A6DB-9E8A-39D9-A4CF-1410EA75BB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E19257B-0D87-E14D-8B73-B0FAE5ABC2E4}" type="slidenum">
              <a:rPr lang="en-US" altLang="en-US" sz="1200" b="0"/>
              <a:pPr/>
              <a:t>17</a:t>
            </a:fld>
            <a:endParaRPr lang="en-US" altLang="en-US" sz="1200" b="0"/>
          </a:p>
        </p:txBody>
      </p:sp>
      <p:sp>
        <p:nvSpPr>
          <p:cNvPr id="37891" name="Rectangle 2">
            <a:extLst>
              <a:ext uri="{FF2B5EF4-FFF2-40B4-BE49-F238E27FC236}">
                <a16:creationId xmlns:a16="http://schemas.microsoft.com/office/drawing/2014/main" id="{A8E3DBCE-71AB-7C88-4B97-CC228EE3A51E}"/>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3037059D-10D3-C3B1-6617-3B90FBA3E4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8D04BBD-67E3-0DD1-3A6A-FD2CFEC16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DE9719E-BA57-6348-86CC-29B4DA84DDC8}" type="slidenum">
              <a:rPr lang="en-US" altLang="en-US" sz="1200" b="0"/>
              <a:pPr/>
              <a:t>18</a:t>
            </a:fld>
            <a:endParaRPr lang="en-US" altLang="en-US" sz="1200" b="0"/>
          </a:p>
        </p:txBody>
      </p:sp>
      <p:sp>
        <p:nvSpPr>
          <p:cNvPr id="39939" name="Rectangle 2">
            <a:extLst>
              <a:ext uri="{FF2B5EF4-FFF2-40B4-BE49-F238E27FC236}">
                <a16:creationId xmlns:a16="http://schemas.microsoft.com/office/drawing/2014/main" id="{DF8BC6E9-2E08-D4A3-14FB-8CC651260554}"/>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C48D7800-A301-881A-31C3-15E268B43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D95A1E9-EE4C-B671-ABE3-3671188D3F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9C78684-9D4B-0744-BC73-C6ABA0FFA3A2}" type="slidenum">
              <a:rPr lang="en-US" altLang="en-US" sz="1200" b="0"/>
              <a:pPr/>
              <a:t>19</a:t>
            </a:fld>
            <a:endParaRPr lang="en-US" altLang="en-US" sz="1200" b="0"/>
          </a:p>
        </p:txBody>
      </p:sp>
      <p:sp>
        <p:nvSpPr>
          <p:cNvPr id="41987" name="Rectangle 2">
            <a:extLst>
              <a:ext uri="{FF2B5EF4-FFF2-40B4-BE49-F238E27FC236}">
                <a16:creationId xmlns:a16="http://schemas.microsoft.com/office/drawing/2014/main" id="{57F08C0F-880D-2CFB-E289-0C17DE2BDB00}"/>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15386660-D73A-24D2-1167-6839BCAB51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F456569-3753-26E0-A731-B8E57B88B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1AC2FC5-43A9-2147-8C97-C20A287256C7}" type="slidenum">
              <a:rPr lang="en-US" altLang="en-US" sz="1200" b="0"/>
              <a:pPr/>
              <a:t>20</a:t>
            </a:fld>
            <a:endParaRPr lang="en-US" altLang="en-US" sz="1200" b="0"/>
          </a:p>
        </p:txBody>
      </p:sp>
      <p:sp>
        <p:nvSpPr>
          <p:cNvPr id="44035" name="Rectangle 2">
            <a:extLst>
              <a:ext uri="{FF2B5EF4-FFF2-40B4-BE49-F238E27FC236}">
                <a16:creationId xmlns:a16="http://schemas.microsoft.com/office/drawing/2014/main" id="{C424CCAA-DC17-7C22-3953-229C07FC30B9}"/>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CA54F0AB-0023-A89E-EC52-59D66C59D74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E355A4-017E-B71E-30E3-5FFC08F6D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BE0A5D0-FD71-DA4B-881B-045A7BCBA094}" type="slidenum">
              <a:rPr lang="en-US" altLang="en-US" sz="1200" b="0"/>
              <a:pPr/>
              <a:t>3</a:t>
            </a:fld>
            <a:endParaRPr lang="en-US" altLang="en-US" sz="1200" b="0"/>
          </a:p>
        </p:txBody>
      </p:sp>
      <p:sp>
        <p:nvSpPr>
          <p:cNvPr id="9219" name="Rectangle 2">
            <a:extLst>
              <a:ext uri="{FF2B5EF4-FFF2-40B4-BE49-F238E27FC236}">
                <a16:creationId xmlns:a16="http://schemas.microsoft.com/office/drawing/2014/main" id="{F64600D1-58C4-502F-787E-30D8BA7E8EDF}"/>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47C3809C-8BE3-C39D-A42F-409ADA091A2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34685EF-FE26-8696-B858-A6FF6F01D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243CEC5-89FB-7D48-AAA3-8B17FA45851B}" type="slidenum">
              <a:rPr lang="en-US" altLang="en-US" sz="1200" b="0"/>
              <a:pPr/>
              <a:t>21</a:t>
            </a:fld>
            <a:endParaRPr lang="en-US" altLang="en-US" sz="1200" b="0"/>
          </a:p>
        </p:txBody>
      </p:sp>
      <p:sp>
        <p:nvSpPr>
          <p:cNvPr id="46083" name="Rectangle 2">
            <a:extLst>
              <a:ext uri="{FF2B5EF4-FFF2-40B4-BE49-F238E27FC236}">
                <a16:creationId xmlns:a16="http://schemas.microsoft.com/office/drawing/2014/main" id="{1E1E35DF-8824-D490-51B3-D98A3B0F590B}"/>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617E87CB-FC0F-01C0-1D7E-EDB211DFCB2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86A8652-A5C0-420B-0D1F-C1C74B629F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11A029D-9914-4948-BAC2-102CC59FD4EB}" type="slidenum">
              <a:rPr lang="en-US" altLang="en-US" sz="1200" b="0"/>
              <a:pPr/>
              <a:t>22</a:t>
            </a:fld>
            <a:endParaRPr lang="en-US" altLang="en-US" sz="1200" b="0"/>
          </a:p>
        </p:txBody>
      </p:sp>
      <p:sp>
        <p:nvSpPr>
          <p:cNvPr id="48131" name="Rectangle 2">
            <a:extLst>
              <a:ext uri="{FF2B5EF4-FFF2-40B4-BE49-F238E27FC236}">
                <a16:creationId xmlns:a16="http://schemas.microsoft.com/office/drawing/2014/main" id="{3B23F84B-AAFC-4644-3804-3BD6117EA969}"/>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C0163CD2-49D6-B092-48CF-7A8BFA4F88C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E64F726-A273-E298-6E03-B85BE0DFC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63949BE-8F72-0B44-B589-4EEEF24D7BFE}" type="slidenum">
              <a:rPr lang="en-US" altLang="en-US" sz="1200" b="0"/>
              <a:pPr/>
              <a:t>23</a:t>
            </a:fld>
            <a:endParaRPr lang="en-US" altLang="en-US" sz="1200" b="0"/>
          </a:p>
        </p:txBody>
      </p:sp>
      <p:sp>
        <p:nvSpPr>
          <p:cNvPr id="50179" name="Rectangle 2">
            <a:extLst>
              <a:ext uri="{FF2B5EF4-FFF2-40B4-BE49-F238E27FC236}">
                <a16:creationId xmlns:a16="http://schemas.microsoft.com/office/drawing/2014/main" id="{F95DF4E9-CB08-26F6-0DB1-086E2E41A90E}"/>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93B9DA58-ACF9-A95F-B6BD-5772053A0E6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0A977A6-CB9E-A103-DC36-CA871E385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7EC26FC-95C2-0443-AB55-B87AD21D2DC5}" type="slidenum">
              <a:rPr lang="en-US" altLang="en-US" sz="1200" b="0"/>
              <a:pPr/>
              <a:t>25</a:t>
            </a:fld>
            <a:endParaRPr lang="en-US" altLang="en-US" sz="1200" b="0"/>
          </a:p>
        </p:txBody>
      </p:sp>
      <p:sp>
        <p:nvSpPr>
          <p:cNvPr id="53251" name="Rectangle 2">
            <a:extLst>
              <a:ext uri="{FF2B5EF4-FFF2-40B4-BE49-F238E27FC236}">
                <a16:creationId xmlns:a16="http://schemas.microsoft.com/office/drawing/2014/main" id="{56E72B86-AB43-8B7B-6CA3-807B5E271823}"/>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4E4C2A9D-B6BD-14EC-E9B8-8168412C8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AA9B9AB-7F22-F043-4F36-6081DEA73F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4D09726-066F-BF41-88AC-D7A46DC42346}" type="slidenum">
              <a:rPr lang="en-US" altLang="en-US" sz="1200" b="0"/>
              <a:pPr/>
              <a:t>26</a:t>
            </a:fld>
            <a:endParaRPr lang="en-US" altLang="en-US" sz="1200" b="0"/>
          </a:p>
        </p:txBody>
      </p:sp>
      <p:sp>
        <p:nvSpPr>
          <p:cNvPr id="55299" name="Rectangle 2">
            <a:extLst>
              <a:ext uri="{FF2B5EF4-FFF2-40B4-BE49-F238E27FC236}">
                <a16:creationId xmlns:a16="http://schemas.microsoft.com/office/drawing/2014/main" id="{70BE40A7-D00D-50E4-AD4E-BAE502F3DFEE}"/>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BAAD5DCD-86F8-8C37-104F-D837620198C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944F437-487B-DA66-01BE-01DBEF859F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DCECDA7-965F-5741-B280-31779762CD0E}" type="slidenum">
              <a:rPr lang="en-US" altLang="en-US" sz="1200" b="0"/>
              <a:pPr/>
              <a:t>27</a:t>
            </a:fld>
            <a:endParaRPr lang="en-US" altLang="en-US" sz="1200" b="0"/>
          </a:p>
        </p:txBody>
      </p:sp>
      <p:sp>
        <p:nvSpPr>
          <p:cNvPr id="57347" name="Rectangle 2">
            <a:extLst>
              <a:ext uri="{FF2B5EF4-FFF2-40B4-BE49-F238E27FC236}">
                <a16:creationId xmlns:a16="http://schemas.microsoft.com/office/drawing/2014/main" id="{AC75561C-0273-7A21-2DF8-01ADFC4B6037}"/>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672010C3-C194-6D7A-725B-D5A4E0E3288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646A14B-4593-CAD4-7A90-953E75EBBA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814A27A-B4E1-714C-917D-71997B69F8B7}" type="slidenum">
              <a:rPr lang="en-US" altLang="en-US" sz="1200" b="0"/>
              <a:pPr/>
              <a:t>28</a:t>
            </a:fld>
            <a:endParaRPr lang="en-US" altLang="en-US" sz="1200" b="0"/>
          </a:p>
        </p:txBody>
      </p:sp>
      <p:sp>
        <p:nvSpPr>
          <p:cNvPr id="59395" name="Rectangle 2">
            <a:extLst>
              <a:ext uri="{FF2B5EF4-FFF2-40B4-BE49-F238E27FC236}">
                <a16:creationId xmlns:a16="http://schemas.microsoft.com/office/drawing/2014/main" id="{A51456CA-4A49-0108-4064-DA9A2BBAE254}"/>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DDFEB7BD-D297-3D0F-EF04-874FAB4B441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E647301-C21D-EA40-E1FF-A7665FCD2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BEBDE6B-4202-E842-A992-72B3D8112C5B}" type="slidenum">
              <a:rPr lang="en-US" altLang="en-US" sz="1200" b="0"/>
              <a:pPr/>
              <a:t>29</a:t>
            </a:fld>
            <a:endParaRPr lang="en-US" altLang="en-US" sz="1200" b="0"/>
          </a:p>
        </p:txBody>
      </p:sp>
      <p:sp>
        <p:nvSpPr>
          <p:cNvPr id="61443" name="Rectangle 2">
            <a:extLst>
              <a:ext uri="{FF2B5EF4-FFF2-40B4-BE49-F238E27FC236}">
                <a16:creationId xmlns:a16="http://schemas.microsoft.com/office/drawing/2014/main" id="{2A520340-7510-C35D-8A6A-4A0773EAC6A0}"/>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E1288D46-EFE3-8AEC-0E17-0A8F15E6DB8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B5F646A-1700-B201-3725-693FACAAE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2C9341C-38F4-4549-8182-F72516088B6C}" type="slidenum">
              <a:rPr lang="en-US" altLang="en-US" sz="1200" b="0"/>
              <a:pPr/>
              <a:t>30</a:t>
            </a:fld>
            <a:endParaRPr lang="en-US" altLang="en-US" sz="1200" b="0"/>
          </a:p>
        </p:txBody>
      </p:sp>
      <p:sp>
        <p:nvSpPr>
          <p:cNvPr id="63491" name="Rectangle 2">
            <a:extLst>
              <a:ext uri="{FF2B5EF4-FFF2-40B4-BE49-F238E27FC236}">
                <a16:creationId xmlns:a16="http://schemas.microsoft.com/office/drawing/2014/main" id="{2520FEB3-1C42-ED86-7D84-F75EFD83E891}"/>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E1EC1CF3-71C2-387F-4936-8AB1AEC064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2511D99-4B12-9128-F839-5D399F7B7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F40CDF8-C5B1-C643-9AC6-B231741EAFFF}" type="slidenum">
              <a:rPr lang="en-US" altLang="en-US" sz="1200" b="0"/>
              <a:pPr/>
              <a:t>31</a:t>
            </a:fld>
            <a:endParaRPr lang="en-US" altLang="en-US" sz="1200" b="0"/>
          </a:p>
        </p:txBody>
      </p:sp>
      <p:sp>
        <p:nvSpPr>
          <p:cNvPr id="65539" name="Rectangle 2">
            <a:extLst>
              <a:ext uri="{FF2B5EF4-FFF2-40B4-BE49-F238E27FC236}">
                <a16:creationId xmlns:a16="http://schemas.microsoft.com/office/drawing/2014/main" id="{5576CE87-A831-A69B-C212-A48F7AFF1162}"/>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20F93781-A579-745F-DEEB-26278E4BA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6EDB667-012F-4F2D-8D40-7AC1B964C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DD9C2DF-9BCE-0341-B88F-BF4671EBBE2C}" type="slidenum">
              <a:rPr lang="en-US" altLang="en-US" sz="1200" b="0"/>
              <a:pPr/>
              <a:t>4</a:t>
            </a:fld>
            <a:endParaRPr lang="en-US" altLang="en-US" sz="1200" b="0"/>
          </a:p>
        </p:txBody>
      </p:sp>
      <p:sp>
        <p:nvSpPr>
          <p:cNvPr id="11267" name="Rectangle 2">
            <a:extLst>
              <a:ext uri="{FF2B5EF4-FFF2-40B4-BE49-F238E27FC236}">
                <a16:creationId xmlns:a16="http://schemas.microsoft.com/office/drawing/2014/main" id="{879D5787-7C1A-2FD4-6F0B-D73225DB7AED}"/>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842B2924-72FA-0F9F-1364-1C33CC7E7F6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D9C087C-3502-C980-85F7-A74581F49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64869E2-9057-5044-BA76-A971EF082ABE}" type="slidenum">
              <a:rPr lang="en-US" altLang="en-US" sz="1200" b="0"/>
              <a:pPr/>
              <a:t>32</a:t>
            </a:fld>
            <a:endParaRPr lang="en-US" altLang="en-US" sz="1200" b="0"/>
          </a:p>
        </p:txBody>
      </p:sp>
      <p:sp>
        <p:nvSpPr>
          <p:cNvPr id="67587" name="Rectangle 2">
            <a:extLst>
              <a:ext uri="{FF2B5EF4-FFF2-40B4-BE49-F238E27FC236}">
                <a16:creationId xmlns:a16="http://schemas.microsoft.com/office/drawing/2014/main" id="{07857DA3-7CC5-A7FB-C66E-79FEFB3165D9}"/>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925A9587-9609-B01A-2FE3-B03E4899DE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83E18B9-C370-05E5-6D73-73B1CC5506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167C307-4186-AB48-A69A-CF67A6B979E6}" type="slidenum">
              <a:rPr lang="en-US" altLang="en-US" sz="1200" b="0"/>
              <a:pPr/>
              <a:t>33</a:t>
            </a:fld>
            <a:endParaRPr lang="en-US" altLang="en-US" sz="1200" b="0"/>
          </a:p>
        </p:txBody>
      </p:sp>
      <p:sp>
        <p:nvSpPr>
          <p:cNvPr id="69635" name="Rectangle 2">
            <a:extLst>
              <a:ext uri="{FF2B5EF4-FFF2-40B4-BE49-F238E27FC236}">
                <a16:creationId xmlns:a16="http://schemas.microsoft.com/office/drawing/2014/main" id="{5AC383CF-B8E8-2C15-C686-4922C321837F}"/>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7FBE27EC-EB11-E24E-C4B1-1D68DDE720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E694A08-90DF-6C0D-6D45-93D9B63016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EB29C6B-4637-9049-8456-CB8F2CA9CA23}" type="slidenum">
              <a:rPr lang="en-US" altLang="en-US" sz="1200" b="0"/>
              <a:pPr/>
              <a:t>34</a:t>
            </a:fld>
            <a:endParaRPr lang="en-US" altLang="en-US" sz="1200" b="0"/>
          </a:p>
        </p:txBody>
      </p:sp>
      <p:sp>
        <p:nvSpPr>
          <p:cNvPr id="71683" name="Rectangle 2">
            <a:extLst>
              <a:ext uri="{FF2B5EF4-FFF2-40B4-BE49-F238E27FC236}">
                <a16:creationId xmlns:a16="http://schemas.microsoft.com/office/drawing/2014/main" id="{A060DB01-6AF2-B502-BB73-A1C5D616FCFC}"/>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CF82CFCB-5B27-3393-D647-AA92C962E1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0DECEEE-6FEA-6206-944F-716439FBE4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13939C-295F-5F43-85DA-047E3BCC7AD3}" type="slidenum">
              <a:rPr lang="en-US" altLang="en-US" sz="1200" b="0"/>
              <a:pPr/>
              <a:t>35</a:t>
            </a:fld>
            <a:endParaRPr lang="en-US" altLang="en-US" sz="1200" b="0"/>
          </a:p>
        </p:txBody>
      </p:sp>
      <p:sp>
        <p:nvSpPr>
          <p:cNvPr id="73731" name="Rectangle 2">
            <a:extLst>
              <a:ext uri="{FF2B5EF4-FFF2-40B4-BE49-F238E27FC236}">
                <a16:creationId xmlns:a16="http://schemas.microsoft.com/office/drawing/2014/main" id="{6AE7A43A-EE47-59BB-DAB3-E6B943C0AB44}"/>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318E6498-D1AA-886F-CB5D-5D4EFC159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ECB721F-8466-A65A-1B1F-AAE2C7B417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2BC1520-8A53-7E42-8D3B-B93C6AE8AB30}" type="slidenum">
              <a:rPr lang="en-US" altLang="en-US" sz="1200" b="0"/>
              <a:pPr/>
              <a:t>36</a:t>
            </a:fld>
            <a:endParaRPr lang="en-US" altLang="en-US" sz="1200" b="0"/>
          </a:p>
        </p:txBody>
      </p:sp>
      <p:sp>
        <p:nvSpPr>
          <p:cNvPr id="75779" name="Rectangle 2">
            <a:extLst>
              <a:ext uri="{FF2B5EF4-FFF2-40B4-BE49-F238E27FC236}">
                <a16:creationId xmlns:a16="http://schemas.microsoft.com/office/drawing/2014/main" id="{D942000A-1E98-FFFA-6FB8-5946DF7D4D99}"/>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F5063050-40F4-1AA9-589B-2A196552C1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0275A5F-1F5C-6785-855A-C80BC28A5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7659333-B932-914F-A11F-DB1F72F6211D}" type="slidenum">
              <a:rPr lang="en-US" altLang="en-US" sz="1200" b="0"/>
              <a:pPr/>
              <a:t>37</a:t>
            </a:fld>
            <a:endParaRPr lang="en-US" altLang="en-US" sz="1200" b="0"/>
          </a:p>
        </p:txBody>
      </p:sp>
      <p:sp>
        <p:nvSpPr>
          <p:cNvPr id="77827" name="Rectangle 2">
            <a:extLst>
              <a:ext uri="{FF2B5EF4-FFF2-40B4-BE49-F238E27FC236}">
                <a16:creationId xmlns:a16="http://schemas.microsoft.com/office/drawing/2014/main" id="{64404601-7CD1-5703-83EE-139882176B90}"/>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EB41C550-62EE-5A91-A6BD-9585C82F9C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D5CDE1C-09AC-999E-D899-7DC0821FD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C0FF6C5-D23B-D548-8566-F23E29224D63}" type="slidenum">
              <a:rPr lang="en-US" altLang="en-US" sz="1200" b="0"/>
              <a:pPr/>
              <a:t>38</a:t>
            </a:fld>
            <a:endParaRPr lang="en-US" altLang="en-US" sz="1200" b="0"/>
          </a:p>
        </p:txBody>
      </p:sp>
      <p:sp>
        <p:nvSpPr>
          <p:cNvPr id="79875" name="Rectangle 2">
            <a:extLst>
              <a:ext uri="{FF2B5EF4-FFF2-40B4-BE49-F238E27FC236}">
                <a16:creationId xmlns:a16="http://schemas.microsoft.com/office/drawing/2014/main" id="{19FEE961-883E-DE0B-0B7D-ED6D591DB33C}"/>
              </a:ext>
            </a:extLst>
          </p:cNvPr>
          <p:cNvSpPr>
            <a:spLocks noChangeArrowheads="1" noTextEdit="1"/>
          </p:cNvSpPr>
          <p:nvPr>
            <p:ph type="sldImg"/>
          </p:nvPr>
        </p:nvSpPr>
        <p:spPr>
          <a:ln/>
        </p:spPr>
      </p:sp>
      <p:sp>
        <p:nvSpPr>
          <p:cNvPr id="79876" name="Rectangle 3">
            <a:extLst>
              <a:ext uri="{FF2B5EF4-FFF2-40B4-BE49-F238E27FC236}">
                <a16:creationId xmlns:a16="http://schemas.microsoft.com/office/drawing/2014/main" id="{35A67647-B03C-FFDA-0C5F-8EFD07FC4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AA42037-2471-29B4-22A4-FB93F3D67A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D382AC6-41A9-8A4E-8289-EFAA70ED3A24}" type="slidenum">
              <a:rPr lang="en-US" altLang="en-US" sz="1200" b="0"/>
              <a:pPr/>
              <a:t>39</a:t>
            </a:fld>
            <a:endParaRPr lang="en-US" altLang="en-US" sz="1200" b="0"/>
          </a:p>
        </p:txBody>
      </p:sp>
      <p:sp>
        <p:nvSpPr>
          <p:cNvPr id="81923" name="Rectangle 2">
            <a:extLst>
              <a:ext uri="{FF2B5EF4-FFF2-40B4-BE49-F238E27FC236}">
                <a16:creationId xmlns:a16="http://schemas.microsoft.com/office/drawing/2014/main" id="{52FF8C18-E6D8-D8CE-ECA8-4CF026526573}"/>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A455D747-7530-11D9-F6C1-A1FFA690D0B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252D749-C978-8986-CC7D-5F12CE0256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4DF7101-5BFC-8845-B905-2B16D8C7BB88}" type="slidenum">
              <a:rPr lang="en-US" altLang="en-US" sz="1200" b="0"/>
              <a:pPr/>
              <a:t>40</a:t>
            </a:fld>
            <a:endParaRPr lang="en-US" altLang="en-US" sz="1200" b="0"/>
          </a:p>
        </p:txBody>
      </p:sp>
      <p:sp>
        <p:nvSpPr>
          <p:cNvPr id="83971" name="Rectangle 2">
            <a:extLst>
              <a:ext uri="{FF2B5EF4-FFF2-40B4-BE49-F238E27FC236}">
                <a16:creationId xmlns:a16="http://schemas.microsoft.com/office/drawing/2014/main" id="{D5D5B025-17DF-0E4E-38B3-5F32ED5BC795}"/>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881B2F4F-EE07-D289-3BB8-9039FC283FB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4EE24CD-506B-7CEA-9A18-12CC8BCF6E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4C4EAC6-A7A5-8F4A-A8EC-E38734A4DEF9}" type="slidenum">
              <a:rPr lang="en-US" altLang="en-US" sz="1200" b="0"/>
              <a:pPr/>
              <a:t>41</a:t>
            </a:fld>
            <a:endParaRPr lang="en-US" altLang="en-US" sz="1200" b="0"/>
          </a:p>
        </p:txBody>
      </p:sp>
      <p:sp>
        <p:nvSpPr>
          <p:cNvPr id="86019" name="Rectangle 2">
            <a:extLst>
              <a:ext uri="{FF2B5EF4-FFF2-40B4-BE49-F238E27FC236}">
                <a16:creationId xmlns:a16="http://schemas.microsoft.com/office/drawing/2014/main" id="{BDA7AC70-265C-E848-BBC2-E09B7E6B0756}"/>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683BD31A-DFBE-48B6-7CD5-6F04C50690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0723DDE-9AEE-52A3-E68C-D75E0B0E3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74983DD9-AD98-E74D-AAE0-514D8CF8CAC1}" type="slidenum">
              <a:rPr lang="en-US" altLang="en-US" sz="1200" b="0"/>
              <a:pPr/>
              <a:t>5</a:t>
            </a:fld>
            <a:endParaRPr lang="en-US" altLang="en-US" sz="1200" b="0"/>
          </a:p>
        </p:txBody>
      </p:sp>
      <p:sp>
        <p:nvSpPr>
          <p:cNvPr id="13315" name="Rectangle 2">
            <a:extLst>
              <a:ext uri="{FF2B5EF4-FFF2-40B4-BE49-F238E27FC236}">
                <a16:creationId xmlns:a16="http://schemas.microsoft.com/office/drawing/2014/main" id="{239CA3F7-1343-9A87-F5C0-1BBD2C1AB71D}"/>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2CA4B941-CF6A-FA37-E6B8-AEC0D28DDB7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4A20AF4-BB1C-2DCA-2AAA-A43549D2C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7DCAEB2-C443-F947-A124-3505EBF150E3}" type="slidenum">
              <a:rPr lang="en-US" altLang="en-US" sz="1200" b="0"/>
              <a:pPr/>
              <a:t>42</a:t>
            </a:fld>
            <a:endParaRPr lang="en-US" altLang="en-US" sz="1200" b="0"/>
          </a:p>
        </p:txBody>
      </p:sp>
      <p:sp>
        <p:nvSpPr>
          <p:cNvPr id="88067" name="Rectangle 2">
            <a:extLst>
              <a:ext uri="{FF2B5EF4-FFF2-40B4-BE49-F238E27FC236}">
                <a16:creationId xmlns:a16="http://schemas.microsoft.com/office/drawing/2014/main" id="{C7107D98-616A-58F8-61F4-5B3DD643D7BF}"/>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8A12C1DC-A77E-7B14-57E9-B9790F625C0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24E4A9B-07D4-4E0B-6295-8AD786585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53F6BE9-949B-B844-8CD0-C88E130CC823}" type="slidenum">
              <a:rPr lang="en-US" altLang="en-US" sz="1200" b="0"/>
              <a:pPr/>
              <a:t>43</a:t>
            </a:fld>
            <a:endParaRPr lang="en-US" altLang="en-US" sz="1200" b="0"/>
          </a:p>
        </p:txBody>
      </p:sp>
      <p:sp>
        <p:nvSpPr>
          <p:cNvPr id="90115" name="Rectangle 2">
            <a:extLst>
              <a:ext uri="{FF2B5EF4-FFF2-40B4-BE49-F238E27FC236}">
                <a16:creationId xmlns:a16="http://schemas.microsoft.com/office/drawing/2014/main" id="{EAFADE51-3034-6BF4-2C23-E758BE8DDE91}"/>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2BCEBA9E-8B24-0375-6547-A87C38A05FD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6C6C12D-E73D-35C7-C420-93E26A6BD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0DA00D95-7936-694A-B542-7EF25582F37C}" type="slidenum">
              <a:rPr lang="en-US" altLang="en-US" sz="1200" b="0"/>
              <a:pPr/>
              <a:t>44</a:t>
            </a:fld>
            <a:endParaRPr lang="en-US" altLang="en-US" sz="1200" b="0"/>
          </a:p>
        </p:txBody>
      </p:sp>
      <p:sp>
        <p:nvSpPr>
          <p:cNvPr id="92163" name="Rectangle 2">
            <a:extLst>
              <a:ext uri="{FF2B5EF4-FFF2-40B4-BE49-F238E27FC236}">
                <a16:creationId xmlns:a16="http://schemas.microsoft.com/office/drawing/2014/main" id="{074DFF07-9849-ACE8-77B3-D69C25C50D23}"/>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4262ECCB-124C-3CDF-084D-73ABE2F7445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6A03ED7-A909-82B1-7EB5-9642838346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EE342EB-A5FC-B647-968F-6629EEE00B09}" type="slidenum">
              <a:rPr lang="en-US" altLang="en-US" sz="1200" b="0"/>
              <a:pPr/>
              <a:t>45</a:t>
            </a:fld>
            <a:endParaRPr lang="en-US" altLang="en-US" sz="1200" b="0"/>
          </a:p>
        </p:txBody>
      </p:sp>
      <p:sp>
        <p:nvSpPr>
          <p:cNvPr id="94211" name="Rectangle 2">
            <a:extLst>
              <a:ext uri="{FF2B5EF4-FFF2-40B4-BE49-F238E27FC236}">
                <a16:creationId xmlns:a16="http://schemas.microsoft.com/office/drawing/2014/main" id="{EF3AE2C4-396C-5DC8-4EFF-FDB858D41CF8}"/>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41F312F6-175A-B503-FF09-E0CB87A8542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E6E011F-28D2-0351-4001-5B79BA653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109B33D-052E-1C49-BBF1-809D8B71675C}" type="slidenum">
              <a:rPr lang="en-US" altLang="en-US" sz="1200" b="0"/>
              <a:pPr/>
              <a:t>46</a:t>
            </a:fld>
            <a:endParaRPr lang="en-US" altLang="en-US" sz="1200" b="0"/>
          </a:p>
        </p:txBody>
      </p:sp>
      <p:sp>
        <p:nvSpPr>
          <p:cNvPr id="96259" name="Rectangle 2">
            <a:extLst>
              <a:ext uri="{FF2B5EF4-FFF2-40B4-BE49-F238E27FC236}">
                <a16:creationId xmlns:a16="http://schemas.microsoft.com/office/drawing/2014/main" id="{E529EA6C-57E0-0041-2D42-CD4F726FFD60}"/>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DC0D4D08-5D7A-F3F5-A994-629A1414168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9C73B69-1313-5072-9183-B9A533F7A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339E6D2-BF2C-8A46-B9D4-FE4202BD40EE}" type="slidenum">
              <a:rPr lang="en-US" altLang="en-US" sz="1200" b="0"/>
              <a:pPr/>
              <a:t>47</a:t>
            </a:fld>
            <a:endParaRPr lang="en-US" altLang="en-US" sz="1200" b="0"/>
          </a:p>
        </p:txBody>
      </p:sp>
      <p:sp>
        <p:nvSpPr>
          <p:cNvPr id="98307" name="Rectangle 2">
            <a:extLst>
              <a:ext uri="{FF2B5EF4-FFF2-40B4-BE49-F238E27FC236}">
                <a16:creationId xmlns:a16="http://schemas.microsoft.com/office/drawing/2014/main" id="{E7515F94-1E7D-7973-85CE-E1761F8D1ECC}"/>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9FB44428-2F84-4D9B-1EB1-F6E76294054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E48FD1C0-F4E5-694B-F8BC-70C2A0EE44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030601B-2FAE-BE45-AD15-43FA7D45813C}" type="slidenum">
              <a:rPr lang="en-US" altLang="en-US" sz="1200" b="0"/>
              <a:pPr/>
              <a:t>48</a:t>
            </a:fld>
            <a:endParaRPr lang="en-US" altLang="en-US" sz="1200" b="0"/>
          </a:p>
        </p:txBody>
      </p:sp>
      <p:sp>
        <p:nvSpPr>
          <p:cNvPr id="100355" name="Rectangle 2">
            <a:extLst>
              <a:ext uri="{FF2B5EF4-FFF2-40B4-BE49-F238E27FC236}">
                <a16:creationId xmlns:a16="http://schemas.microsoft.com/office/drawing/2014/main" id="{54BDB00F-B668-F985-BB8D-761378264BD0}"/>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C0087182-EE4A-B7E4-7625-B98AB445AB0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A0A356B-44B9-EA7A-F695-773D2F35C3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7646FA5-4095-A444-B166-BF88E9848E33}" type="slidenum">
              <a:rPr lang="en-US" altLang="en-US" sz="1200" b="0"/>
              <a:pPr/>
              <a:t>49</a:t>
            </a:fld>
            <a:endParaRPr lang="en-US" altLang="en-US" sz="1200" b="0"/>
          </a:p>
        </p:txBody>
      </p:sp>
      <p:sp>
        <p:nvSpPr>
          <p:cNvPr id="102403" name="Rectangle 2">
            <a:extLst>
              <a:ext uri="{FF2B5EF4-FFF2-40B4-BE49-F238E27FC236}">
                <a16:creationId xmlns:a16="http://schemas.microsoft.com/office/drawing/2014/main" id="{296A9270-750E-DBFD-F276-F80385261EF5}"/>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0A6274F8-9546-3C85-E679-F77896D709A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C23F87E-83BB-00F6-A4FE-F4295C054F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20BBC870-CE9C-BA4F-B7ED-9AF2A2DF581D}" type="slidenum">
              <a:rPr lang="en-US" altLang="en-US" sz="1200" b="0"/>
              <a:pPr/>
              <a:t>50</a:t>
            </a:fld>
            <a:endParaRPr lang="en-US" altLang="en-US" sz="1200" b="0"/>
          </a:p>
        </p:txBody>
      </p:sp>
      <p:sp>
        <p:nvSpPr>
          <p:cNvPr id="104451" name="Rectangle 2">
            <a:extLst>
              <a:ext uri="{FF2B5EF4-FFF2-40B4-BE49-F238E27FC236}">
                <a16:creationId xmlns:a16="http://schemas.microsoft.com/office/drawing/2014/main" id="{379230E2-5D02-0BC6-5E21-F40A63FBF3AA}"/>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3F6FB756-771E-0C69-B1C2-6E44628660A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04BA579-BF4A-6A8E-6FA1-FC5FF09CF7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3ACC3EF-C6A6-ED49-A47E-311F826D96E1}" type="slidenum">
              <a:rPr lang="en-US" altLang="en-US" sz="1200" b="0"/>
              <a:pPr/>
              <a:t>51</a:t>
            </a:fld>
            <a:endParaRPr lang="en-US" altLang="en-US" sz="1200" b="0"/>
          </a:p>
        </p:txBody>
      </p:sp>
      <p:sp>
        <p:nvSpPr>
          <p:cNvPr id="106499" name="Rectangle 2">
            <a:extLst>
              <a:ext uri="{FF2B5EF4-FFF2-40B4-BE49-F238E27FC236}">
                <a16:creationId xmlns:a16="http://schemas.microsoft.com/office/drawing/2014/main" id="{E8383F13-C970-7047-73D0-9EB4AA02E481}"/>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075768BE-B2BC-3766-7D44-92C9430D1D2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6D2AE11-B113-96AC-FD2B-B2F1E7300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390A4CD-9C38-FA4A-AE99-564879FA29DC}" type="slidenum">
              <a:rPr lang="en-US" altLang="en-US" sz="1200" b="0"/>
              <a:pPr/>
              <a:t>6</a:t>
            </a:fld>
            <a:endParaRPr lang="en-US" altLang="en-US" sz="1200" b="0"/>
          </a:p>
        </p:txBody>
      </p:sp>
      <p:sp>
        <p:nvSpPr>
          <p:cNvPr id="15363" name="Rectangle 2">
            <a:extLst>
              <a:ext uri="{FF2B5EF4-FFF2-40B4-BE49-F238E27FC236}">
                <a16:creationId xmlns:a16="http://schemas.microsoft.com/office/drawing/2014/main" id="{48B49760-623C-B1BA-5C9E-F7B729FBBB1E}"/>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DA470A18-032C-5443-A77C-2AC10979D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FBFA103-ECFA-0DC4-C100-0FC31B5067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8A405F1-5218-DB43-93AE-B4DBCC074A88}" type="slidenum">
              <a:rPr lang="en-US" altLang="en-US" sz="1200" b="0"/>
              <a:pPr/>
              <a:t>52</a:t>
            </a:fld>
            <a:endParaRPr lang="en-US" altLang="en-US" sz="1200" b="0"/>
          </a:p>
        </p:txBody>
      </p:sp>
      <p:sp>
        <p:nvSpPr>
          <p:cNvPr id="108547" name="Rectangle 2">
            <a:extLst>
              <a:ext uri="{FF2B5EF4-FFF2-40B4-BE49-F238E27FC236}">
                <a16:creationId xmlns:a16="http://schemas.microsoft.com/office/drawing/2014/main" id="{39F8F62F-1031-2ED0-4D92-FC56378CE544}"/>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EF2F09AD-B701-81A8-A4A5-5319D6D2AB6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329C32D-DBBC-B726-AFBD-59371BD610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1030DAD-DC01-5640-BA8E-F4355453CCC5}" type="slidenum">
              <a:rPr lang="en-US" altLang="en-US" sz="1200" b="0"/>
              <a:pPr/>
              <a:t>53</a:t>
            </a:fld>
            <a:endParaRPr lang="en-US" altLang="en-US" sz="1200" b="0"/>
          </a:p>
        </p:txBody>
      </p:sp>
      <p:sp>
        <p:nvSpPr>
          <p:cNvPr id="110595" name="Rectangle 2">
            <a:extLst>
              <a:ext uri="{FF2B5EF4-FFF2-40B4-BE49-F238E27FC236}">
                <a16:creationId xmlns:a16="http://schemas.microsoft.com/office/drawing/2014/main" id="{5842F4C3-E3E9-3426-A778-60D377385636}"/>
              </a:ext>
            </a:extLst>
          </p:cNvPr>
          <p:cNvSpPr>
            <a:spLocks noRot="1" noChangeArrowheads="1" noTextEdit="1"/>
          </p:cNvSpPr>
          <p:nvPr>
            <p:ph type="sldImg"/>
          </p:nvPr>
        </p:nvSpPr>
        <p:spPr>
          <a:ln/>
        </p:spPr>
      </p:sp>
      <p:sp>
        <p:nvSpPr>
          <p:cNvPr id="110596" name="Rectangle 3">
            <a:extLst>
              <a:ext uri="{FF2B5EF4-FFF2-40B4-BE49-F238E27FC236}">
                <a16:creationId xmlns:a16="http://schemas.microsoft.com/office/drawing/2014/main" id="{9F12FB4A-DCA9-36FA-0CA0-A970FB190C9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A51BE0B-AA43-CD1A-D5E9-7D3232F78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2D5DF85-4145-3149-BA26-5F5A91815F46}" type="slidenum">
              <a:rPr lang="en-US" altLang="en-US" sz="1200" b="0"/>
              <a:pPr/>
              <a:t>7</a:t>
            </a:fld>
            <a:endParaRPr lang="en-US" altLang="en-US" sz="1200" b="0"/>
          </a:p>
        </p:txBody>
      </p:sp>
      <p:sp>
        <p:nvSpPr>
          <p:cNvPr id="17411" name="Rectangle 2">
            <a:extLst>
              <a:ext uri="{FF2B5EF4-FFF2-40B4-BE49-F238E27FC236}">
                <a16:creationId xmlns:a16="http://schemas.microsoft.com/office/drawing/2014/main" id="{0651865A-71E0-86E3-3994-F9DCB1D25903}"/>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8CAEE92A-30F4-6BD2-A3F5-FCA0FC81DD8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D8C1D00-E491-928E-C9F6-97E6C715C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58B19A6-1E8D-AB45-A514-F0782F9698AA}" type="slidenum">
              <a:rPr lang="en-US" altLang="en-US" sz="1200" b="0"/>
              <a:pPr/>
              <a:t>8</a:t>
            </a:fld>
            <a:endParaRPr lang="en-US" altLang="en-US" sz="1200" b="0"/>
          </a:p>
        </p:txBody>
      </p:sp>
      <p:sp>
        <p:nvSpPr>
          <p:cNvPr id="19459" name="Rectangle 2">
            <a:extLst>
              <a:ext uri="{FF2B5EF4-FFF2-40B4-BE49-F238E27FC236}">
                <a16:creationId xmlns:a16="http://schemas.microsoft.com/office/drawing/2014/main" id="{4B7888FE-593A-5637-D81C-445249CBDF42}"/>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EC56C502-D26F-FF67-5A47-89803E37FEA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BA8AEE2-B6ED-294A-3E11-35C17E2A4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7DD6787-0CC7-AF47-A45F-D86AB87A4C0F}" type="slidenum">
              <a:rPr lang="en-US" altLang="en-US" sz="1200" b="0"/>
              <a:pPr/>
              <a:t>9</a:t>
            </a:fld>
            <a:endParaRPr lang="en-US" altLang="en-US" sz="1200" b="0"/>
          </a:p>
        </p:txBody>
      </p:sp>
      <p:sp>
        <p:nvSpPr>
          <p:cNvPr id="21507" name="Rectangle 2">
            <a:extLst>
              <a:ext uri="{FF2B5EF4-FFF2-40B4-BE49-F238E27FC236}">
                <a16:creationId xmlns:a16="http://schemas.microsoft.com/office/drawing/2014/main" id="{912D808F-911F-19F8-EA47-6994709DCC46}"/>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5CD58340-29C9-45EC-48EE-D695624B35D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40F053A-03E9-7DDE-153D-79F7A19BC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D7F7BC0-8C83-B34C-B826-4D24AF8BAD0D}" type="slidenum">
              <a:rPr lang="en-US" altLang="en-US" sz="1200" b="0"/>
              <a:pPr/>
              <a:t>10</a:t>
            </a:fld>
            <a:endParaRPr lang="en-US" altLang="en-US" sz="1200" b="0"/>
          </a:p>
        </p:txBody>
      </p:sp>
      <p:sp>
        <p:nvSpPr>
          <p:cNvPr id="23555" name="Rectangle 2">
            <a:extLst>
              <a:ext uri="{FF2B5EF4-FFF2-40B4-BE49-F238E27FC236}">
                <a16:creationId xmlns:a16="http://schemas.microsoft.com/office/drawing/2014/main" id="{8FA0CD97-A406-AF8C-1EE6-B848769F0DF5}"/>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232D4BE0-15A8-073E-D22F-B14CDE3B527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ctrTitle"/>
          </p:nvPr>
        </p:nvSpPr>
        <p:spPr>
          <a:xfrm>
            <a:off x="274638" y="2684463"/>
            <a:ext cx="8580437" cy="1171575"/>
          </a:xfrm>
          <a:effectLst/>
        </p:spPr>
        <p:txBody>
          <a:bodyPr/>
          <a:lstStyle>
            <a:lvl1pPr>
              <a:defRPr/>
            </a:lvl1pPr>
          </a:lstStyle>
          <a:p>
            <a:r>
              <a:rPr lang="en-US"/>
              <a:t>Click to edit Master title style</a:t>
            </a:r>
          </a:p>
        </p:txBody>
      </p:sp>
      <p:sp>
        <p:nvSpPr>
          <p:cNvPr id="163843" name="Rectangle 3"/>
          <p:cNvSpPr>
            <a:spLocks noGrp="1" noChangeArrowheads="1"/>
          </p:cNvSpPr>
          <p:nvPr>
            <p:ph type="subTitle" idx="1"/>
          </p:nvPr>
        </p:nvSpPr>
        <p:spPr>
          <a:xfrm>
            <a:off x="1387475" y="3856038"/>
            <a:ext cx="6369050" cy="1858962"/>
          </a:xfrm>
        </p:spPr>
        <p:txBody>
          <a:bodyPr/>
          <a:lstStyle>
            <a:lvl1pPr marL="0" indent="0" algn="ctr">
              <a:buFontTx/>
              <a:buNone/>
              <a:defRPr/>
            </a:lvl1pPr>
          </a:lstStyle>
          <a:p>
            <a:r>
              <a:rPr lang="en-US"/>
              <a:t>Click to edit Master subtitle style</a:t>
            </a:r>
          </a:p>
        </p:txBody>
      </p:sp>
      <p:sp>
        <p:nvSpPr>
          <p:cNvPr id="2" name="Rectangle 4">
            <a:extLst>
              <a:ext uri="{FF2B5EF4-FFF2-40B4-BE49-F238E27FC236}">
                <a16:creationId xmlns:a16="http://schemas.microsoft.com/office/drawing/2014/main" id="{F0C18FB3-E184-FA95-ACFA-9E4E916B08E8}"/>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B969AE9-58EB-E51A-F068-8C94FA3557AB}"/>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432D34A-2D9D-312B-0C32-28E690130963}"/>
              </a:ext>
            </a:extLst>
          </p:cNvPr>
          <p:cNvSpPr>
            <a:spLocks noGrp="1" noChangeArrowheads="1"/>
          </p:cNvSpPr>
          <p:nvPr>
            <p:ph type="sldNum" sz="quarter" idx="12"/>
          </p:nvPr>
        </p:nvSpPr>
        <p:spPr/>
        <p:txBody>
          <a:bodyPr/>
          <a:lstStyle>
            <a:lvl1pPr>
              <a:defRPr/>
            </a:lvl1pPr>
          </a:lstStyle>
          <a:p>
            <a:fld id="{423703E6-E3E3-C94B-9060-B017A76D1A84}" type="slidenum">
              <a:rPr lang="en-US" altLang="en-US"/>
              <a:pPr/>
              <a:t>‹#›</a:t>
            </a:fld>
            <a:endParaRPr lang="en-US" altLang="en-US"/>
          </a:p>
        </p:txBody>
      </p:sp>
    </p:spTree>
    <p:extLst>
      <p:ext uri="{BB962C8B-B14F-4D97-AF65-F5344CB8AC3E}">
        <p14:creationId xmlns:p14="http://schemas.microsoft.com/office/powerpoint/2010/main" val="26211908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3C183D8-07CF-3BA7-81E6-D772E717CC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17304A6-88C6-F643-085D-E49564C106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641BE4-A871-B05C-A6D8-952D4FF3B862}"/>
              </a:ext>
            </a:extLst>
          </p:cNvPr>
          <p:cNvSpPr>
            <a:spLocks noGrp="1" noChangeArrowheads="1"/>
          </p:cNvSpPr>
          <p:nvPr>
            <p:ph type="sldNum" sz="quarter" idx="12"/>
          </p:nvPr>
        </p:nvSpPr>
        <p:spPr>
          <a:ln/>
        </p:spPr>
        <p:txBody>
          <a:bodyPr/>
          <a:lstStyle>
            <a:lvl1pPr>
              <a:defRPr/>
            </a:lvl1pPr>
          </a:lstStyle>
          <a:p>
            <a:fld id="{4D6A963A-2BA8-0143-940E-5A2BE7A792F1}" type="slidenum">
              <a:rPr lang="en-US" altLang="en-US"/>
              <a:pPr/>
              <a:t>‹#›</a:t>
            </a:fld>
            <a:endParaRPr lang="en-US" altLang="en-US"/>
          </a:p>
        </p:txBody>
      </p:sp>
    </p:spTree>
    <p:extLst>
      <p:ext uri="{BB962C8B-B14F-4D97-AF65-F5344CB8AC3E}">
        <p14:creationId xmlns:p14="http://schemas.microsoft.com/office/powerpoint/2010/main" val="8435800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34925"/>
            <a:ext cx="2011363" cy="636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4925"/>
            <a:ext cx="5883275" cy="636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36C062B-E7BD-21D2-4B86-DC27D6A1DD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162938-0025-9405-219B-18E26A5848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8323383-27B0-3325-1978-4DC9AD21BEBC}"/>
              </a:ext>
            </a:extLst>
          </p:cNvPr>
          <p:cNvSpPr>
            <a:spLocks noGrp="1" noChangeArrowheads="1"/>
          </p:cNvSpPr>
          <p:nvPr>
            <p:ph type="sldNum" sz="quarter" idx="12"/>
          </p:nvPr>
        </p:nvSpPr>
        <p:spPr>
          <a:ln/>
        </p:spPr>
        <p:txBody>
          <a:bodyPr/>
          <a:lstStyle>
            <a:lvl1pPr>
              <a:defRPr/>
            </a:lvl1pPr>
          </a:lstStyle>
          <a:p>
            <a:fld id="{A84E4060-822D-B648-8E12-E1AFF9611DB9}" type="slidenum">
              <a:rPr lang="en-US" altLang="en-US"/>
              <a:pPr/>
              <a:t>‹#›</a:t>
            </a:fld>
            <a:endParaRPr lang="en-US" altLang="en-US"/>
          </a:p>
        </p:txBody>
      </p:sp>
    </p:spTree>
    <p:extLst>
      <p:ext uri="{BB962C8B-B14F-4D97-AF65-F5344CB8AC3E}">
        <p14:creationId xmlns:p14="http://schemas.microsoft.com/office/powerpoint/2010/main" val="1372690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9B4BEC-6849-1B0A-45CE-DC44DB7819F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F825438-45ED-950A-B335-6C649FAED1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4BC88B-BDA9-DE5A-7F77-E8A6F70F933F}"/>
              </a:ext>
            </a:extLst>
          </p:cNvPr>
          <p:cNvSpPr>
            <a:spLocks noGrp="1" noChangeArrowheads="1"/>
          </p:cNvSpPr>
          <p:nvPr>
            <p:ph type="sldNum" sz="quarter" idx="12"/>
          </p:nvPr>
        </p:nvSpPr>
        <p:spPr>
          <a:ln/>
        </p:spPr>
        <p:txBody>
          <a:bodyPr/>
          <a:lstStyle>
            <a:lvl1pPr>
              <a:defRPr/>
            </a:lvl1pPr>
          </a:lstStyle>
          <a:p>
            <a:fld id="{CB7EA349-B956-0242-A0B5-8DB5B832FFD1}" type="slidenum">
              <a:rPr lang="en-US" altLang="en-US"/>
              <a:pPr/>
              <a:t>‹#›</a:t>
            </a:fld>
            <a:endParaRPr lang="en-US" altLang="en-US"/>
          </a:p>
        </p:txBody>
      </p:sp>
    </p:spTree>
    <p:extLst>
      <p:ext uri="{BB962C8B-B14F-4D97-AF65-F5344CB8AC3E}">
        <p14:creationId xmlns:p14="http://schemas.microsoft.com/office/powerpoint/2010/main" val="40095066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CC38796-0847-1D71-5EFD-EFF38B33B2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BAE255F-5AA6-2A17-B30A-17BB595104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1FF102-335D-C152-0627-A80CC88C8FB4}"/>
              </a:ext>
            </a:extLst>
          </p:cNvPr>
          <p:cNvSpPr>
            <a:spLocks noGrp="1" noChangeArrowheads="1"/>
          </p:cNvSpPr>
          <p:nvPr>
            <p:ph type="sldNum" sz="quarter" idx="12"/>
          </p:nvPr>
        </p:nvSpPr>
        <p:spPr>
          <a:ln/>
        </p:spPr>
        <p:txBody>
          <a:bodyPr/>
          <a:lstStyle>
            <a:lvl1pPr>
              <a:defRPr/>
            </a:lvl1pPr>
          </a:lstStyle>
          <a:p>
            <a:fld id="{304112C8-C08B-0542-8486-A2C52D680CB9}" type="slidenum">
              <a:rPr lang="en-US" altLang="en-US"/>
              <a:pPr/>
              <a:t>‹#›</a:t>
            </a:fld>
            <a:endParaRPr lang="en-US" altLang="en-US"/>
          </a:p>
        </p:txBody>
      </p:sp>
    </p:spTree>
    <p:extLst>
      <p:ext uri="{BB962C8B-B14F-4D97-AF65-F5344CB8AC3E}">
        <p14:creationId xmlns:p14="http://schemas.microsoft.com/office/powerpoint/2010/main" val="6255005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0438" y="1720850"/>
            <a:ext cx="38100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22838" y="1720850"/>
            <a:ext cx="3810000"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2075013-65DC-AE88-DD16-B4BD46DBF14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D5A3D5F-58B3-3389-75EC-A1E191336F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5B14E63-1038-ECA5-1039-B41E5A547DF8}"/>
              </a:ext>
            </a:extLst>
          </p:cNvPr>
          <p:cNvSpPr>
            <a:spLocks noGrp="1" noChangeArrowheads="1"/>
          </p:cNvSpPr>
          <p:nvPr>
            <p:ph type="sldNum" sz="quarter" idx="12"/>
          </p:nvPr>
        </p:nvSpPr>
        <p:spPr>
          <a:ln/>
        </p:spPr>
        <p:txBody>
          <a:bodyPr/>
          <a:lstStyle>
            <a:lvl1pPr>
              <a:defRPr/>
            </a:lvl1pPr>
          </a:lstStyle>
          <a:p>
            <a:fld id="{1F2BBA6A-0D38-4345-85CD-A00E316B586A}" type="slidenum">
              <a:rPr lang="en-US" altLang="en-US"/>
              <a:pPr/>
              <a:t>‹#›</a:t>
            </a:fld>
            <a:endParaRPr lang="en-US" altLang="en-US"/>
          </a:p>
        </p:txBody>
      </p:sp>
    </p:spTree>
    <p:extLst>
      <p:ext uri="{BB962C8B-B14F-4D97-AF65-F5344CB8AC3E}">
        <p14:creationId xmlns:p14="http://schemas.microsoft.com/office/powerpoint/2010/main" val="42476940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9756587-8BA2-1F4B-53F9-AB6529943C9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7C779FD-00F4-BE6A-D4B7-0D019F8985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A4C6E6B-B745-607C-E801-0A80DD1C42BA}"/>
              </a:ext>
            </a:extLst>
          </p:cNvPr>
          <p:cNvSpPr>
            <a:spLocks noGrp="1" noChangeArrowheads="1"/>
          </p:cNvSpPr>
          <p:nvPr>
            <p:ph type="sldNum" sz="quarter" idx="12"/>
          </p:nvPr>
        </p:nvSpPr>
        <p:spPr>
          <a:ln/>
        </p:spPr>
        <p:txBody>
          <a:bodyPr/>
          <a:lstStyle>
            <a:lvl1pPr>
              <a:defRPr/>
            </a:lvl1pPr>
          </a:lstStyle>
          <a:p>
            <a:fld id="{283D828A-89EB-8544-88DA-B7B0FCAB9430}" type="slidenum">
              <a:rPr lang="en-US" altLang="en-US"/>
              <a:pPr/>
              <a:t>‹#›</a:t>
            </a:fld>
            <a:endParaRPr lang="en-US" altLang="en-US"/>
          </a:p>
        </p:txBody>
      </p:sp>
    </p:spTree>
    <p:extLst>
      <p:ext uri="{BB962C8B-B14F-4D97-AF65-F5344CB8AC3E}">
        <p14:creationId xmlns:p14="http://schemas.microsoft.com/office/powerpoint/2010/main" val="30536687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26A03B4-1463-7829-4BCE-87531026394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9710D5E-9E8E-3ABB-5E70-B1BE060469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D868011-40BC-016B-6600-2428343519D0}"/>
              </a:ext>
            </a:extLst>
          </p:cNvPr>
          <p:cNvSpPr>
            <a:spLocks noGrp="1" noChangeArrowheads="1"/>
          </p:cNvSpPr>
          <p:nvPr>
            <p:ph type="sldNum" sz="quarter" idx="12"/>
          </p:nvPr>
        </p:nvSpPr>
        <p:spPr>
          <a:ln/>
        </p:spPr>
        <p:txBody>
          <a:bodyPr/>
          <a:lstStyle>
            <a:lvl1pPr>
              <a:defRPr/>
            </a:lvl1pPr>
          </a:lstStyle>
          <a:p>
            <a:fld id="{C7A6E79F-571B-A14A-BE72-E7A24187824C}" type="slidenum">
              <a:rPr lang="en-US" altLang="en-US"/>
              <a:pPr/>
              <a:t>‹#›</a:t>
            </a:fld>
            <a:endParaRPr lang="en-US" altLang="en-US"/>
          </a:p>
        </p:txBody>
      </p:sp>
    </p:spTree>
    <p:extLst>
      <p:ext uri="{BB962C8B-B14F-4D97-AF65-F5344CB8AC3E}">
        <p14:creationId xmlns:p14="http://schemas.microsoft.com/office/powerpoint/2010/main" val="8443740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2E45714-A743-27B0-1055-DF2CE5512BF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062764E-00B1-7177-6D53-E8F8F2AE1C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8F7A109-3108-D6EB-06FB-3EDEE2C2B0E3}"/>
              </a:ext>
            </a:extLst>
          </p:cNvPr>
          <p:cNvSpPr>
            <a:spLocks noGrp="1" noChangeArrowheads="1"/>
          </p:cNvSpPr>
          <p:nvPr>
            <p:ph type="sldNum" sz="quarter" idx="12"/>
          </p:nvPr>
        </p:nvSpPr>
        <p:spPr>
          <a:ln/>
        </p:spPr>
        <p:txBody>
          <a:bodyPr/>
          <a:lstStyle>
            <a:lvl1pPr>
              <a:defRPr/>
            </a:lvl1pPr>
          </a:lstStyle>
          <a:p>
            <a:fld id="{7FB2FD29-7B65-7645-BF55-B132C0FEA1DF}" type="slidenum">
              <a:rPr lang="en-US" altLang="en-US"/>
              <a:pPr/>
              <a:t>‹#›</a:t>
            </a:fld>
            <a:endParaRPr lang="en-US" altLang="en-US"/>
          </a:p>
        </p:txBody>
      </p:sp>
    </p:spTree>
    <p:extLst>
      <p:ext uri="{BB962C8B-B14F-4D97-AF65-F5344CB8AC3E}">
        <p14:creationId xmlns:p14="http://schemas.microsoft.com/office/powerpoint/2010/main" val="1369964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2D4977B-89CA-FCA7-1B58-2EB5B1C1F3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24168F0-D7F9-BB83-88CB-17D4183B80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F9655A-32F7-9251-A77C-73B16BB3F8A3}"/>
              </a:ext>
            </a:extLst>
          </p:cNvPr>
          <p:cNvSpPr>
            <a:spLocks noGrp="1" noChangeArrowheads="1"/>
          </p:cNvSpPr>
          <p:nvPr>
            <p:ph type="sldNum" sz="quarter" idx="12"/>
          </p:nvPr>
        </p:nvSpPr>
        <p:spPr>
          <a:ln/>
        </p:spPr>
        <p:txBody>
          <a:bodyPr/>
          <a:lstStyle>
            <a:lvl1pPr>
              <a:defRPr/>
            </a:lvl1pPr>
          </a:lstStyle>
          <a:p>
            <a:fld id="{63C88DFB-2AFB-2848-9B02-21E183531225}" type="slidenum">
              <a:rPr lang="en-US" altLang="en-US"/>
              <a:pPr/>
              <a:t>‹#›</a:t>
            </a:fld>
            <a:endParaRPr lang="en-US" altLang="en-US"/>
          </a:p>
        </p:txBody>
      </p:sp>
    </p:spTree>
    <p:extLst>
      <p:ext uri="{BB962C8B-B14F-4D97-AF65-F5344CB8AC3E}">
        <p14:creationId xmlns:p14="http://schemas.microsoft.com/office/powerpoint/2010/main" val="22610100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344A74-E9A8-3E1C-17FA-BEA9455B83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829A06-F22B-7F41-F546-F830EE2882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F694969-303C-A230-B456-FFC010E434B8}"/>
              </a:ext>
            </a:extLst>
          </p:cNvPr>
          <p:cNvSpPr>
            <a:spLocks noGrp="1" noChangeArrowheads="1"/>
          </p:cNvSpPr>
          <p:nvPr>
            <p:ph type="sldNum" sz="quarter" idx="12"/>
          </p:nvPr>
        </p:nvSpPr>
        <p:spPr>
          <a:ln/>
        </p:spPr>
        <p:txBody>
          <a:bodyPr/>
          <a:lstStyle>
            <a:lvl1pPr>
              <a:defRPr/>
            </a:lvl1pPr>
          </a:lstStyle>
          <a:p>
            <a:fld id="{96994805-90EA-7D48-8F26-695C6A522DA4}" type="slidenum">
              <a:rPr lang="en-US" altLang="en-US"/>
              <a:pPr/>
              <a:t>‹#›</a:t>
            </a:fld>
            <a:endParaRPr lang="en-US" altLang="en-US"/>
          </a:p>
        </p:txBody>
      </p:sp>
    </p:spTree>
    <p:extLst>
      <p:ext uri="{BB962C8B-B14F-4D97-AF65-F5344CB8AC3E}">
        <p14:creationId xmlns:p14="http://schemas.microsoft.com/office/powerpoint/2010/main" val="319116002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1BD5812-E34A-9854-114F-FA4535270508}"/>
              </a:ext>
            </a:extLst>
          </p:cNvPr>
          <p:cNvSpPr>
            <a:spLocks noGrp="1" noChangeArrowheads="1"/>
          </p:cNvSpPr>
          <p:nvPr>
            <p:ph type="title"/>
          </p:nvPr>
        </p:nvSpPr>
        <p:spPr bwMode="auto">
          <a:xfrm>
            <a:off x="685800" y="34925"/>
            <a:ext cx="7772400" cy="1143000"/>
          </a:xfrm>
          <a:prstGeom prst="rect">
            <a:avLst/>
          </a:prstGeom>
          <a:noFill/>
          <a:ln>
            <a:noFill/>
          </a:ln>
          <a:effectLst>
            <a:outerShdw dist="17961" dir="18900000" algn="ctr" rotWithShape="0">
              <a:srgbClr val="99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5FD41BD-9A90-3985-7754-8957630F9517}"/>
              </a:ext>
            </a:extLst>
          </p:cNvPr>
          <p:cNvSpPr>
            <a:spLocks noGrp="1" noChangeArrowheads="1"/>
          </p:cNvSpPr>
          <p:nvPr>
            <p:ph type="body" idx="1"/>
          </p:nvPr>
        </p:nvSpPr>
        <p:spPr bwMode="auto">
          <a:xfrm>
            <a:off x="960438" y="1720850"/>
            <a:ext cx="77724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2820" name="Rectangle 4">
            <a:extLst>
              <a:ext uri="{FF2B5EF4-FFF2-40B4-BE49-F238E27FC236}">
                <a16:creationId xmlns:a16="http://schemas.microsoft.com/office/drawing/2014/main" id="{FE78BC1E-E396-FF6E-33BA-DB5D9D528005}"/>
              </a:ext>
            </a:extLst>
          </p:cNvPr>
          <p:cNvSpPr>
            <a:spLocks noGrp="1" noChangeArrowheads="1"/>
          </p:cNvSpPr>
          <p:nvPr>
            <p:ph type="dt" sz="half" idx="2"/>
          </p:nvPr>
        </p:nvSpPr>
        <p:spPr bwMode="auto">
          <a:xfrm>
            <a:off x="0" y="6610350"/>
            <a:ext cx="1166813"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eaLnBrk="1" hangingPunct="1">
              <a:defRPr sz="1400" b="0">
                <a:latin typeface="+mn-lt"/>
              </a:defRPr>
            </a:lvl1pPr>
          </a:lstStyle>
          <a:p>
            <a:pPr>
              <a:defRPr/>
            </a:pPr>
            <a:endParaRPr lang="en-US"/>
          </a:p>
        </p:txBody>
      </p:sp>
      <p:sp>
        <p:nvSpPr>
          <p:cNvPr id="162821" name="Rectangle 5">
            <a:extLst>
              <a:ext uri="{FF2B5EF4-FFF2-40B4-BE49-F238E27FC236}">
                <a16:creationId xmlns:a16="http://schemas.microsoft.com/office/drawing/2014/main" id="{D35B6B74-2863-875C-CBAD-2DBFF47F4B0A}"/>
              </a:ext>
            </a:extLst>
          </p:cNvPr>
          <p:cNvSpPr>
            <a:spLocks noGrp="1" noChangeArrowheads="1"/>
          </p:cNvSpPr>
          <p:nvPr>
            <p:ph type="ftr" sz="quarter" idx="3"/>
          </p:nvPr>
        </p:nvSpPr>
        <p:spPr bwMode="auto">
          <a:xfrm>
            <a:off x="1304925" y="6610350"/>
            <a:ext cx="7207250"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eaLnBrk="1" hangingPunct="1">
              <a:defRPr sz="1400" b="0">
                <a:latin typeface="+mn-lt"/>
              </a:defRPr>
            </a:lvl1pPr>
          </a:lstStyle>
          <a:p>
            <a:pPr>
              <a:defRPr/>
            </a:pPr>
            <a:endParaRPr lang="en-US"/>
          </a:p>
        </p:txBody>
      </p:sp>
      <p:sp>
        <p:nvSpPr>
          <p:cNvPr id="162822" name="Rectangle 6">
            <a:extLst>
              <a:ext uri="{FF2B5EF4-FFF2-40B4-BE49-F238E27FC236}">
                <a16:creationId xmlns:a16="http://schemas.microsoft.com/office/drawing/2014/main" id="{9AD252CD-CE84-0DD4-CAE2-A65CF232A398}"/>
              </a:ext>
            </a:extLst>
          </p:cNvPr>
          <p:cNvSpPr>
            <a:spLocks noGrp="1" noChangeArrowheads="1"/>
          </p:cNvSpPr>
          <p:nvPr>
            <p:ph type="sldNum" sz="quarter" idx="4"/>
          </p:nvPr>
        </p:nvSpPr>
        <p:spPr bwMode="auto">
          <a:xfrm>
            <a:off x="8648700" y="6610350"/>
            <a:ext cx="495300"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eaLnBrk="1" hangingPunct="1">
              <a:defRPr sz="1400" b="0">
                <a:latin typeface="Arial" panose="020B0604020202020204" pitchFamily="34" charset="0"/>
              </a:defRPr>
            </a:lvl1pPr>
          </a:lstStyle>
          <a:p>
            <a:fld id="{85AA230F-F468-F54E-88AC-69F2F3132C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6"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FDF3F54-D410-5816-D8AC-0D242C9F918C}"/>
              </a:ext>
            </a:extLst>
          </p:cNvPr>
          <p:cNvSpPr>
            <a:spLocks noGrp="1"/>
          </p:cNvSpPr>
          <p:nvPr>
            <p:ph type="ctrTitle"/>
          </p:nvPr>
        </p:nvSpPr>
        <p:spPr>
          <a:xfrm>
            <a:off x="228600" y="1600200"/>
            <a:ext cx="8580438" cy="1171575"/>
          </a:xfrm>
          <a:effectLst>
            <a:outerShdw dist="17961" dir="18900000" algn="ctr" rotWithShape="0">
              <a:srgbClr val="99CCFF"/>
            </a:outerShdw>
          </a:effectLst>
        </p:spPr>
        <p:txBody>
          <a:bodyPr/>
          <a:lstStyle/>
          <a:p>
            <a:pPr algn="ctr"/>
            <a:r>
              <a:rPr lang="en-US" altLang="en-US"/>
              <a:t>Evolutionary Search</a:t>
            </a:r>
          </a:p>
        </p:txBody>
      </p:sp>
      <p:sp>
        <p:nvSpPr>
          <p:cNvPr id="5124" name="Slide Number Placeholder 3">
            <a:extLst>
              <a:ext uri="{FF2B5EF4-FFF2-40B4-BE49-F238E27FC236}">
                <a16:creationId xmlns:a16="http://schemas.microsoft.com/office/drawing/2014/main" id="{17EE1E0E-5D08-FCF9-A0B5-09B4FC1DBC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7A499D-0534-2143-ADD2-C81C44A832C3}" type="slidenum">
              <a:rPr lang="en-US" altLang="en-US" sz="1400"/>
              <a:pPr>
                <a:spcBef>
                  <a:spcPct val="0"/>
                </a:spcBef>
                <a:buFontTx/>
                <a:buNone/>
              </a:pPr>
              <a:t>1</a:t>
            </a:fld>
            <a:endParaRPr lang="en-US" altLang="en-US" sz="1400"/>
          </a:p>
        </p:txBody>
      </p:sp>
      <p:sp>
        <p:nvSpPr>
          <p:cNvPr id="2" name="Subtitle 1">
            <a:extLst>
              <a:ext uri="{FF2B5EF4-FFF2-40B4-BE49-F238E27FC236}">
                <a16:creationId xmlns:a16="http://schemas.microsoft.com/office/drawing/2014/main" id="{987B1576-4045-E8F7-7673-E44683CC660E}"/>
              </a:ext>
            </a:extLst>
          </p:cNvPr>
          <p:cNvSpPr>
            <a:spLocks noGrp="1"/>
          </p:cNvSpPr>
          <p:nvPr>
            <p:ph type="subTitle" idx="1"/>
          </p:nvPr>
        </p:nvSpPr>
        <p:spPr/>
        <p:txBody>
          <a:bodyPr/>
          <a:lstStyle/>
          <a:p>
            <a:endParaRPr lang="en-PK"/>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75FBD93D-828A-B880-AB14-8FCC9EF98A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BE24FF-3F94-C84B-B907-C25E749432E5}" type="slidenum">
              <a:rPr lang="en-US" altLang="en-US" sz="1400"/>
              <a:pPr>
                <a:spcBef>
                  <a:spcPct val="0"/>
                </a:spcBef>
                <a:buFontTx/>
                <a:buNone/>
              </a:pPr>
              <a:t>10</a:t>
            </a:fld>
            <a:endParaRPr lang="en-US" altLang="en-US" sz="1400"/>
          </a:p>
        </p:txBody>
      </p:sp>
      <p:sp>
        <p:nvSpPr>
          <p:cNvPr id="22531" name="Text Box 3">
            <a:extLst>
              <a:ext uri="{FF2B5EF4-FFF2-40B4-BE49-F238E27FC236}">
                <a16:creationId xmlns:a16="http://schemas.microsoft.com/office/drawing/2014/main" id="{2C9F9FFB-52DF-B20E-9393-5CE08191CB90}"/>
              </a:ext>
            </a:extLst>
          </p:cNvPr>
          <p:cNvSpPr txBox="1">
            <a:spLocks noChangeArrowheads="1"/>
          </p:cNvSpPr>
          <p:nvPr/>
        </p:nvSpPr>
        <p:spPr bwMode="auto">
          <a:xfrm>
            <a:off x="533400" y="1447800"/>
            <a:ext cx="8229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endParaRPr lang="en-US" altLang="en-US" sz="2400" i="1">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i="1">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i="1">
                <a:latin typeface="Times New Roman" panose="02020603050405020304" pitchFamily="18" charset="0"/>
                <a:cs typeface="Times New Roman" panose="02020603050405020304" pitchFamily="18" charset="0"/>
              </a:rPr>
              <a:t>Example: Cookies Problem</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Two parameters sugar and flour (in kgs). The range for both is 0 to 9 kgs. Therefore a chromosome will comprise of two genes called sugar and flour</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5	 1		Chromosome # 01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2	 4		Chromosome # 02		</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p:txBody>
      </p:sp>
      <p:grpSp>
        <p:nvGrpSpPr>
          <p:cNvPr id="22532" name="Group 11">
            <a:extLst>
              <a:ext uri="{FF2B5EF4-FFF2-40B4-BE49-F238E27FC236}">
                <a16:creationId xmlns:a16="http://schemas.microsoft.com/office/drawing/2014/main" id="{183A44A2-6E41-9353-9028-A203B6E3D36A}"/>
              </a:ext>
            </a:extLst>
          </p:cNvPr>
          <p:cNvGrpSpPr>
            <a:grpSpLocks/>
          </p:cNvGrpSpPr>
          <p:nvPr/>
        </p:nvGrpSpPr>
        <p:grpSpPr bwMode="auto">
          <a:xfrm>
            <a:off x="1447800" y="5105400"/>
            <a:ext cx="1524000" cy="381000"/>
            <a:chOff x="912" y="2784"/>
            <a:chExt cx="960" cy="240"/>
          </a:xfrm>
        </p:grpSpPr>
        <p:sp>
          <p:nvSpPr>
            <p:cNvPr id="22537" name="Rectangle 5">
              <a:extLst>
                <a:ext uri="{FF2B5EF4-FFF2-40B4-BE49-F238E27FC236}">
                  <a16:creationId xmlns:a16="http://schemas.microsoft.com/office/drawing/2014/main" id="{586F2AA7-866F-9BAF-5DB2-9F4B066D9D42}"/>
                </a:ext>
              </a:extLst>
            </p:cNvPr>
            <p:cNvSpPr>
              <a:spLocks noChangeArrowheads="1"/>
            </p:cNvSpPr>
            <p:nvPr/>
          </p:nvSpPr>
          <p:spPr bwMode="auto">
            <a:xfrm>
              <a:off x="1392" y="278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2538" name="Rectangle 6">
              <a:extLst>
                <a:ext uri="{FF2B5EF4-FFF2-40B4-BE49-F238E27FC236}">
                  <a16:creationId xmlns:a16="http://schemas.microsoft.com/office/drawing/2014/main" id="{CEA8CDC6-53AA-0058-F0B6-624537F8854F}"/>
                </a:ext>
              </a:extLst>
            </p:cNvPr>
            <p:cNvSpPr>
              <a:spLocks noChangeArrowheads="1"/>
            </p:cNvSpPr>
            <p:nvPr/>
          </p:nvSpPr>
          <p:spPr bwMode="auto">
            <a:xfrm>
              <a:off x="912" y="278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22533" name="Group 10">
            <a:extLst>
              <a:ext uri="{FF2B5EF4-FFF2-40B4-BE49-F238E27FC236}">
                <a16:creationId xmlns:a16="http://schemas.microsoft.com/office/drawing/2014/main" id="{C67170F6-0244-6870-8651-B04BFABA5F15}"/>
              </a:ext>
            </a:extLst>
          </p:cNvPr>
          <p:cNvGrpSpPr>
            <a:grpSpLocks/>
          </p:cNvGrpSpPr>
          <p:nvPr/>
        </p:nvGrpSpPr>
        <p:grpSpPr bwMode="auto">
          <a:xfrm>
            <a:off x="1447800" y="4419600"/>
            <a:ext cx="1524000" cy="381000"/>
            <a:chOff x="912" y="2304"/>
            <a:chExt cx="960" cy="240"/>
          </a:xfrm>
        </p:grpSpPr>
        <p:sp>
          <p:nvSpPr>
            <p:cNvPr id="22535" name="Rectangle 4">
              <a:extLst>
                <a:ext uri="{FF2B5EF4-FFF2-40B4-BE49-F238E27FC236}">
                  <a16:creationId xmlns:a16="http://schemas.microsoft.com/office/drawing/2014/main" id="{6FB86532-B0C2-78CC-6BE4-2C618C76C85A}"/>
                </a:ext>
              </a:extLst>
            </p:cNvPr>
            <p:cNvSpPr>
              <a:spLocks noChangeArrowheads="1"/>
            </p:cNvSpPr>
            <p:nvPr/>
          </p:nvSpPr>
          <p:spPr bwMode="auto">
            <a:xfrm>
              <a:off x="912" y="230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2536" name="Rectangle 7">
              <a:extLst>
                <a:ext uri="{FF2B5EF4-FFF2-40B4-BE49-F238E27FC236}">
                  <a16:creationId xmlns:a16="http://schemas.microsoft.com/office/drawing/2014/main" id="{C6719AEE-D1A9-A31E-E34B-C535D26CB1D9}"/>
                </a:ext>
              </a:extLst>
            </p:cNvPr>
            <p:cNvSpPr>
              <a:spLocks noChangeArrowheads="1"/>
            </p:cNvSpPr>
            <p:nvPr/>
          </p:nvSpPr>
          <p:spPr bwMode="auto">
            <a:xfrm>
              <a:off x="1392" y="230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163273" name="Text Box 9">
            <a:extLst>
              <a:ext uri="{FF2B5EF4-FFF2-40B4-BE49-F238E27FC236}">
                <a16:creationId xmlns:a16="http://schemas.microsoft.com/office/drawing/2014/main" id="{B4E77E2E-1836-80ED-249F-0AAD70953F1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DF768FF9-9E16-E646-7D42-474FFE96C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B45E34-3FA9-AA4B-A965-9CD4A922D5C8}" type="slidenum">
              <a:rPr lang="en-US" altLang="en-US" sz="1400"/>
              <a:pPr>
                <a:spcBef>
                  <a:spcPct val="0"/>
                </a:spcBef>
                <a:buFontTx/>
                <a:buNone/>
              </a:pPr>
              <a:t>11</a:t>
            </a:fld>
            <a:endParaRPr lang="en-US" altLang="en-US" sz="1400"/>
          </a:p>
        </p:txBody>
      </p:sp>
      <p:sp>
        <p:nvSpPr>
          <p:cNvPr id="24579" name="Text Box 3">
            <a:extLst>
              <a:ext uri="{FF2B5EF4-FFF2-40B4-BE49-F238E27FC236}">
                <a16:creationId xmlns:a16="http://schemas.microsoft.com/office/drawing/2014/main" id="{B5B6DC82-5670-60C5-9360-0565C79D5677}"/>
              </a:ext>
            </a:extLst>
          </p:cNvPr>
          <p:cNvSpPr txBox="1">
            <a:spLocks noChangeArrowheads="1"/>
          </p:cNvSpPr>
          <p:nvPr/>
        </p:nvSpPr>
        <p:spPr bwMode="auto">
          <a:xfrm>
            <a:off x="533400" y="14478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algn="just" eaLnBrk="1" hangingPunct="1">
              <a:spcBef>
                <a:spcPct val="0"/>
              </a:spcBef>
              <a:buFontTx/>
              <a:buNone/>
            </a:pPr>
            <a:endParaRPr lang="en-US" altLang="en-US" sz="2400">
              <a:latin typeface="Times New Roman" panose="02020603050405020304" pitchFamily="18" charset="0"/>
            </a:endParaRPr>
          </a:p>
          <a:p>
            <a:pPr algn="just" eaLnBrk="1" hangingPunct="1">
              <a:spcBef>
                <a:spcPct val="0"/>
              </a:spcBef>
              <a:buFontTx/>
              <a:buNone/>
            </a:pPr>
            <a:r>
              <a:rPr lang="en-US" altLang="en-US" sz="2400" i="1">
                <a:latin typeface="Times New Roman" panose="02020603050405020304" pitchFamily="18" charset="0"/>
                <a:cs typeface="Times New Roman" panose="02020603050405020304" pitchFamily="18" charset="0"/>
              </a:rPr>
              <a:t>Example: Expression satisfaction Problem</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 = (a  c)  (a  c  e)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 (b  c  d  e)  (a  b  c)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 (e  f)</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Chromosome: Six binary genes	a b c d e f	e.g. 100111</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p:txBody>
      </p:sp>
      <p:sp>
        <p:nvSpPr>
          <p:cNvPr id="1167364" name="Text Box 4">
            <a:extLst>
              <a:ext uri="{FF2B5EF4-FFF2-40B4-BE49-F238E27FC236}">
                <a16:creationId xmlns:a16="http://schemas.microsoft.com/office/drawing/2014/main" id="{0FDEE3E6-2115-AB34-3695-5DB653173EC1}"/>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73D5BFD6-02AE-0A2C-CE62-E00D2DB6F0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AB482E-0690-3341-AAF2-DCB6AB6D6850}" type="slidenum">
              <a:rPr lang="en-US" altLang="en-US" sz="1400"/>
              <a:pPr>
                <a:spcBef>
                  <a:spcPct val="0"/>
                </a:spcBef>
                <a:buFontTx/>
                <a:buNone/>
              </a:pPr>
              <a:t>12</a:t>
            </a:fld>
            <a:endParaRPr lang="en-US" altLang="en-US" sz="1400"/>
          </a:p>
        </p:txBody>
      </p:sp>
      <p:sp>
        <p:nvSpPr>
          <p:cNvPr id="26627" name="Text Box 2">
            <a:extLst>
              <a:ext uri="{FF2B5EF4-FFF2-40B4-BE49-F238E27FC236}">
                <a16:creationId xmlns:a16="http://schemas.microsoft.com/office/drawing/2014/main" id="{5177CD34-1ECB-D4DC-AB4C-C07EAD7369F3}"/>
              </a:ext>
            </a:extLst>
          </p:cNvPr>
          <p:cNvSpPr txBox="1">
            <a:spLocks noChangeArrowheads="1"/>
          </p:cNvSpPr>
          <p:nvPr/>
        </p:nvSpPr>
        <p:spPr bwMode="auto">
          <a:xfrm>
            <a:off x="609600" y="1447800"/>
            <a:ext cx="81756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i="1">
                <a:latin typeface="Times New Roman" panose="02020603050405020304" pitchFamily="18" charset="0"/>
              </a:rPr>
              <a:t>Example: Model Learning</a:t>
            </a: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Use GA to learn the concept </a:t>
            </a:r>
            <a:r>
              <a:rPr lang="en-US" altLang="en-US" sz="2400" i="1">
                <a:latin typeface="Times New Roman" panose="02020603050405020304" pitchFamily="18" charset="0"/>
                <a:cs typeface="Times New Roman" panose="02020603050405020304" pitchFamily="18" charset="0"/>
              </a:rPr>
              <a:t>Yes Reaction</a:t>
            </a:r>
            <a:r>
              <a:rPr lang="en-US" altLang="en-US" sz="2400">
                <a:latin typeface="Times New Roman" panose="02020603050405020304" pitchFamily="18" charset="0"/>
                <a:cs typeface="Times New Roman" panose="02020603050405020304" pitchFamily="18" charset="0"/>
              </a:rPr>
              <a:t> from the Food Allergy problem’s data</a:t>
            </a:r>
          </a:p>
        </p:txBody>
      </p:sp>
      <p:pic>
        <p:nvPicPr>
          <p:cNvPr id="26628" name="Picture 3">
            <a:extLst>
              <a:ext uri="{FF2B5EF4-FFF2-40B4-BE49-F238E27FC236}">
                <a16:creationId xmlns:a16="http://schemas.microsoft.com/office/drawing/2014/main" id="{155294B6-3388-64AE-6494-38B88AF53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792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61" name="Text Box 5">
            <a:extLst>
              <a:ext uri="{FF2B5EF4-FFF2-40B4-BE49-F238E27FC236}">
                <a16:creationId xmlns:a16="http://schemas.microsoft.com/office/drawing/2014/main" id="{99BAF81B-B045-BC2E-9BEB-75C2EAD302D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68BC1EC6-2ABC-104A-B3E2-3EE2E4F53A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F5158C-4C34-1840-984B-C15D84915B5A}" type="slidenum">
              <a:rPr lang="en-US" altLang="en-US" sz="1400"/>
              <a:pPr>
                <a:spcBef>
                  <a:spcPct val="0"/>
                </a:spcBef>
                <a:buFontTx/>
                <a:buNone/>
              </a:pPr>
              <a:t>13</a:t>
            </a:fld>
            <a:endParaRPr lang="en-US" altLang="en-US" sz="1400"/>
          </a:p>
        </p:txBody>
      </p:sp>
      <p:sp>
        <p:nvSpPr>
          <p:cNvPr id="28675" name="Text Box 2">
            <a:extLst>
              <a:ext uri="{FF2B5EF4-FFF2-40B4-BE49-F238E27FC236}">
                <a16:creationId xmlns:a16="http://schemas.microsoft.com/office/drawing/2014/main" id="{F16DE5E3-2685-F4F4-3FD3-2D7CA5FA8C6A}"/>
              </a:ext>
            </a:extLst>
          </p:cNvPr>
          <p:cNvSpPr txBox="1">
            <a:spLocks noChangeArrowheads="1"/>
          </p:cNvSpPr>
          <p:nvPr/>
        </p:nvSpPr>
        <p:spPr bwMode="auto">
          <a:xfrm>
            <a:off x="609600" y="1447800"/>
            <a:ext cx="81756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Example: Model Learning</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 potential model of the data can be represented as a chromosome with the genetic representation:</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Gene # 1	Gene # 2	Gene # 3	Gene # 4</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Restaurant	Meal 		Day 		Cost</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alleles of genes are: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Restaurant gene: Sam, Lobdell, Sarah</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Meal gene: breakfast, lunch</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Day gene: Friday, Saturday, Sunday</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Cost gene: cheap, expensive</a:t>
            </a:r>
          </a:p>
        </p:txBody>
      </p:sp>
      <p:grpSp>
        <p:nvGrpSpPr>
          <p:cNvPr id="28676" name="Group 9">
            <a:extLst>
              <a:ext uri="{FF2B5EF4-FFF2-40B4-BE49-F238E27FC236}">
                <a16:creationId xmlns:a16="http://schemas.microsoft.com/office/drawing/2014/main" id="{BB8078AE-277F-AE02-75D9-63AC81FC748A}"/>
              </a:ext>
            </a:extLst>
          </p:cNvPr>
          <p:cNvGrpSpPr>
            <a:grpSpLocks/>
          </p:cNvGrpSpPr>
          <p:nvPr/>
        </p:nvGrpSpPr>
        <p:grpSpPr bwMode="auto">
          <a:xfrm>
            <a:off x="1524000" y="3352800"/>
            <a:ext cx="7010400" cy="685800"/>
            <a:chOff x="960" y="1920"/>
            <a:chExt cx="4416" cy="432"/>
          </a:xfrm>
        </p:grpSpPr>
        <p:sp>
          <p:nvSpPr>
            <p:cNvPr id="28678" name="Rectangle 3">
              <a:extLst>
                <a:ext uri="{FF2B5EF4-FFF2-40B4-BE49-F238E27FC236}">
                  <a16:creationId xmlns:a16="http://schemas.microsoft.com/office/drawing/2014/main" id="{A93880C0-0AF9-81A1-2CD7-94D2A8360C2A}"/>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8679" name="Rectangle 4">
              <a:extLst>
                <a:ext uri="{FF2B5EF4-FFF2-40B4-BE49-F238E27FC236}">
                  <a16:creationId xmlns:a16="http://schemas.microsoft.com/office/drawing/2014/main" id="{5F2A6F96-7A6A-4BCD-2393-4EE15ECBA087}"/>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8680" name="Rectangle 5">
              <a:extLst>
                <a:ext uri="{FF2B5EF4-FFF2-40B4-BE49-F238E27FC236}">
                  <a16:creationId xmlns:a16="http://schemas.microsoft.com/office/drawing/2014/main" id="{0EFF7B8C-ED82-4534-808E-72829EF480FC}"/>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8681" name="Rectangle 6">
              <a:extLst>
                <a:ext uri="{FF2B5EF4-FFF2-40B4-BE49-F238E27FC236}">
                  <a16:creationId xmlns:a16="http://schemas.microsoft.com/office/drawing/2014/main" id="{03D58E31-8731-A976-6AB0-4F9DA371C1B3}"/>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173512" name="Text Box 8">
            <a:extLst>
              <a:ext uri="{FF2B5EF4-FFF2-40B4-BE49-F238E27FC236}">
                <a16:creationId xmlns:a16="http://schemas.microsoft.com/office/drawing/2014/main" id="{D187DF66-9D42-EEBA-4B20-34D8AC7691A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BDFB3A1B-3943-72D7-CD51-2E1DE2B04EEC}"/>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A01EF552-97D8-FB4D-8093-BBBB0A69EC15}" type="slidenum">
              <a:rPr lang="en-US" altLang="en-US" sz="1400"/>
              <a:pPr algn="ctr">
                <a:spcBef>
                  <a:spcPct val="0"/>
                </a:spcBef>
                <a:buFontTx/>
                <a:buNone/>
              </a:pPr>
              <a:t>14</a:t>
            </a:fld>
            <a:endParaRPr lang="en-US" altLang="en-US" sz="1400"/>
          </a:p>
        </p:txBody>
      </p:sp>
      <p:sp>
        <p:nvSpPr>
          <p:cNvPr id="1031170" name="Text Box 2">
            <a:extLst>
              <a:ext uri="{FF2B5EF4-FFF2-40B4-BE49-F238E27FC236}">
                <a16:creationId xmlns:a16="http://schemas.microsoft.com/office/drawing/2014/main" id="{CE3788C1-3C0F-BB6D-AA6E-16AFDAB47F0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30724" name="Text Box 3">
            <a:extLst>
              <a:ext uri="{FF2B5EF4-FFF2-40B4-BE49-F238E27FC236}">
                <a16:creationId xmlns:a16="http://schemas.microsoft.com/office/drawing/2014/main" id="{B803187C-B071-8C6C-1662-2E9E7509CCE7}"/>
              </a:ext>
            </a:extLst>
          </p:cNvPr>
          <p:cNvSpPr txBox="1">
            <a:spLocks noChangeArrowheads="1"/>
          </p:cNvSpPr>
          <p:nvPr/>
        </p:nvSpPr>
        <p:spPr bwMode="auto">
          <a:xfrm>
            <a:off x="533400" y="11430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Example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Find a number: 001010</a:t>
            </a:r>
            <a:r>
              <a:rPr lang="en-US"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You have guessed this binary number. If you write a program to find it, then there are 2</a:t>
            </a:r>
            <a:r>
              <a:rPr lang="en-US" altLang="en-US" sz="2400" baseline="30000">
                <a:latin typeface="Times New Roman" panose="02020603050405020304" pitchFamily="18" charset="0"/>
                <a:cs typeface="Times New Roman" panose="02020603050405020304" pitchFamily="18" charset="0"/>
                <a:sym typeface="Symbol" pitchFamily="2" charset="2"/>
              </a:rPr>
              <a:t>6</a:t>
            </a:r>
            <a:r>
              <a:rPr lang="en-US" altLang="en-US" sz="2400">
                <a:latin typeface="Times New Roman" panose="02020603050405020304" pitchFamily="18" charset="0"/>
                <a:cs typeface="Times New Roman" panose="02020603050405020304" pitchFamily="18" charset="0"/>
                <a:sym typeface="Symbol" pitchFamily="2" charset="2"/>
              </a:rPr>
              <a:t> = 64 possibilities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If you find it with the help of Genetic Algorithm, then the program gives a number and you tell its fitness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The fitness score is the number of correctly guessed bits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a:extLst>
              <a:ext uri="{FF2B5EF4-FFF2-40B4-BE49-F238E27FC236}">
                <a16:creationId xmlns:a16="http://schemas.microsoft.com/office/drawing/2014/main" id="{C033F2F8-348C-71D0-0B13-38687C922A70}"/>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DFC4315-E2AF-5F4C-B754-BA45D45F2E27}" type="slidenum">
              <a:rPr lang="en-US" altLang="en-US" sz="1400"/>
              <a:pPr algn="ctr">
                <a:spcBef>
                  <a:spcPct val="0"/>
                </a:spcBef>
                <a:buFontTx/>
                <a:buNone/>
              </a:pPr>
              <a:t>15</a:t>
            </a:fld>
            <a:endParaRPr lang="en-US" altLang="en-US" sz="1400"/>
          </a:p>
        </p:txBody>
      </p:sp>
      <p:sp>
        <p:nvSpPr>
          <p:cNvPr id="1033218" name="Text Box 2">
            <a:extLst>
              <a:ext uri="{FF2B5EF4-FFF2-40B4-BE49-F238E27FC236}">
                <a16:creationId xmlns:a16="http://schemas.microsoft.com/office/drawing/2014/main" id="{9FDFC2B5-17F9-B38D-AD35-E8D6B0639C31}"/>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32772" name="Text Box 3">
            <a:extLst>
              <a:ext uri="{FF2B5EF4-FFF2-40B4-BE49-F238E27FC236}">
                <a16:creationId xmlns:a16="http://schemas.microsoft.com/office/drawing/2014/main" id="{A526A0A9-314B-BAE3-21D1-50B9682B8693}"/>
              </a:ext>
            </a:extLst>
          </p:cNvPr>
          <p:cNvSpPr txBox="1">
            <a:spLocks noChangeArrowheads="1"/>
          </p:cNvSpPr>
          <p:nvPr/>
        </p:nvSpPr>
        <p:spPr bwMode="auto">
          <a:xfrm>
            <a:off x="533400" y="11430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Example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Find a number: 001010</a:t>
            </a:r>
            <a:r>
              <a:rPr lang="en-US"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Step 1. Chromosomes produced.</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 010101	- 1</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B) 111101	- 1</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C) 011011	- 4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D) 101100	- 3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Best ones C &amp; 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A306BD71-EE1F-175E-BA69-0F880F3F4AC0}"/>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4738FDBE-4405-A941-B52D-45108E3D28F6}" type="slidenum">
              <a:rPr lang="en-US" altLang="en-US" sz="1400"/>
              <a:pPr algn="ctr">
                <a:spcBef>
                  <a:spcPct val="0"/>
                </a:spcBef>
                <a:buFontTx/>
                <a:buNone/>
              </a:pPr>
              <a:t>16</a:t>
            </a:fld>
            <a:endParaRPr lang="en-US" altLang="en-US" sz="1400"/>
          </a:p>
        </p:txBody>
      </p:sp>
      <p:sp>
        <p:nvSpPr>
          <p:cNvPr id="1035266" name="Text Box 2">
            <a:extLst>
              <a:ext uri="{FF2B5EF4-FFF2-40B4-BE49-F238E27FC236}">
                <a16:creationId xmlns:a16="http://schemas.microsoft.com/office/drawing/2014/main" id="{DDFB3B07-05F5-480E-8F22-82F1C154B224}"/>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34820" name="Text Box 3">
            <a:extLst>
              <a:ext uri="{FF2B5EF4-FFF2-40B4-BE49-F238E27FC236}">
                <a16:creationId xmlns:a16="http://schemas.microsoft.com/office/drawing/2014/main" id="{C5326E16-A726-26A3-C462-BEB180FE1296}"/>
              </a:ext>
            </a:extLst>
          </p:cNvPr>
          <p:cNvSpPr txBox="1">
            <a:spLocks noChangeArrowheads="1"/>
          </p:cNvSpPr>
          <p:nvPr/>
        </p:nvSpPr>
        <p:spPr bwMode="auto">
          <a:xfrm>
            <a:off x="533400" y="11430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Example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Find a number: 001010</a:t>
            </a:r>
            <a:r>
              <a:rPr lang="en-US"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Mating	New Variants		Evaluation</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	01:1011	01:1100 (E)		3</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D)	10:1100	10:1011 (F)		4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	0110:11	0110:00 (G)		4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D)	1011:00	1011:11 (H)		3</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Selection of F &amp; 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a:extLst>
              <a:ext uri="{FF2B5EF4-FFF2-40B4-BE49-F238E27FC236}">
                <a16:creationId xmlns:a16="http://schemas.microsoft.com/office/drawing/2014/main" id="{2B8CCE29-EC92-54D1-9CAC-CC60777EDAF3}"/>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BFD1FE3C-E055-DA4D-9665-FA28DB1D4DE3}" type="slidenum">
              <a:rPr lang="en-US" altLang="en-US" sz="1400"/>
              <a:pPr algn="ctr">
                <a:spcBef>
                  <a:spcPct val="0"/>
                </a:spcBef>
                <a:buFontTx/>
                <a:buNone/>
              </a:pPr>
              <a:t>17</a:t>
            </a:fld>
            <a:endParaRPr lang="en-US" altLang="en-US" sz="1400"/>
          </a:p>
        </p:txBody>
      </p:sp>
      <p:sp>
        <p:nvSpPr>
          <p:cNvPr id="1037314" name="Text Box 2">
            <a:extLst>
              <a:ext uri="{FF2B5EF4-FFF2-40B4-BE49-F238E27FC236}">
                <a16:creationId xmlns:a16="http://schemas.microsoft.com/office/drawing/2014/main" id="{F83094C1-008C-9C92-7CA7-669E51B112F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36868" name="Text Box 3">
            <a:extLst>
              <a:ext uri="{FF2B5EF4-FFF2-40B4-BE49-F238E27FC236}">
                <a16:creationId xmlns:a16="http://schemas.microsoft.com/office/drawing/2014/main" id="{799DEC62-B819-D4BF-0933-8C3CBE0E4D6C}"/>
              </a:ext>
            </a:extLst>
          </p:cNvPr>
          <p:cNvSpPr txBox="1">
            <a:spLocks noChangeArrowheads="1"/>
          </p:cNvSpPr>
          <p:nvPr/>
        </p:nvSpPr>
        <p:spPr bwMode="auto">
          <a:xfrm>
            <a:off x="533400" y="11430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Example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Mating		New Variants		Evaluation</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	1:01011	1:11000 (H)		3</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G)	0:11000	0:01011 (I)		5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	101:011	101:000 (J)		4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G)	011:000	011:011 (K)		4</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Selection of I and J</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a:extLst>
              <a:ext uri="{FF2B5EF4-FFF2-40B4-BE49-F238E27FC236}">
                <a16:creationId xmlns:a16="http://schemas.microsoft.com/office/drawing/2014/main" id="{22D3CE55-2DC5-9C79-5172-F2624BD18F32}"/>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D4B54AF3-C231-C745-AC79-3786EF665EE4}" type="slidenum">
              <a:rPr lang="en-US" altLang="en-US" sz="1400"/>
              <a:pPr algn="ctr">
                <a:spcBef>
                  <a:spcPct val="0"/>
                </a:spcBef>
                <a:buFontTx/>
                <a:buNone/>
              </a:pPr>
              <a:t>18</a:t>
            </a:fld>
            <a:endParaRPr lang="en-US" altLang="en-US" sz="1400"/>
          </a:p>
        </p:txBody>
      </p:sp>
      <p:sp>
        <p:nvSpPr>
          <p:cNvPr id="1039362" name="Text Box 2">
            <a:extLst>
              <a:ext uri="{FF2B5EF4-FFF2-40B4-BE49-F238E27FC236}">
                <a16:creationId xmlns:a16="http://schemas.microsoft.com/office/drawing/2014/main" id="{EDE5256A-208F-7E9B-311E-901B0D1AC8E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38916" name="Text Box 3">
            <a:extLst>
              <a:ext uri="{FF2B5EF4-FFF2-40B4-BE49-F238E27FC236}">
                <a16:creationId xmlns:a16="http://schemas.microsoft.com/office/drawing/2014/main" id="{C5E26F4F-4EB3-4196-0E46-77CB2CDFA4A3}"/>
              </a:ext>
            </a:extLst>
          </p:cNvPr>
          <p:cNvSpPr txBox="1">
            <a:spLocks noChangeArrowheads="1"/>
          </p:cNvSpPr>
          <p:nvPr/>
        </p:nvSpPr>
        <p:spPr bwMode="auto">
          <a:xfrm>
            <a:off x="533400" y="11430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Example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Mating		New Variants		Evaluation</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	0010:11	0010:00 (L)		5</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J)	1010:00	1010:11 (M)		4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	00101:1	00101:0 (N)		6 (success)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J)	10100:0	10100:1 (O)		3</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In this game success was achieved after 16 questions, which is 4 times faster then checking all possible 2</a:t>
            </a:r>
            <a:r>
              <a:rPr lang="en-GB" altLang="en-US" sz="2400" baseline="30000">
                <a:latin typeface="Times New Roman" panose="02020603050405020304" pitchFamily="18" charset="0"/>
                <a:cs typeface="Times New Roman" panose="02020603050405020304" pitchFamily="18" charset="0"/>
                <a:sym typeface="Symbol" pitchFamily="2" charset="2"/>
              </a:rPr>
              <a:t>6</a:t>
            </a:r>
            <a:r>
              <a:rPr lang="en-GB" altLang="en-US" sz="2400">
                <a:latin typeface="Times New Roman" panose="02020603050405020304" pitchFamily="18" charset="0"/>
                <a:cs typeface="Times New Roman" panose="02020603050405020304" pitchFamily="18" charset="0"/>
                <a:sym typeface="Symbol" pitchFamily="2" charset="2"/>
              </a:rPr>
              <a:t> = 64 combination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3573AB28-DD07-CDB3-4D05-144B1CAD3D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49396C-5B4C-B441-8AE8-80B7EA18ED1A}" type="slidenum">
              <a:rPr lang="en-US" altLang="en-US" sz="1400"/>
              <a:pPr>
                <a:spcBef>
                  <a:spcPct val="0"/>
                </a:spcBef>
                <a:buFontTx/>
                <a:buNone/>
              </a:pPr>
              <a:t>19</a:t>
            </a:fld>
            <a:endParaRPr lang="en-US" altLang="en-US" sz="1400"/>
          </a:p>
        </p:txBody>
      </p:sp>
      <p:sp>
        <p:nvSpPr>
          <p:cNvPr id="40963" name="Text Box 2">
            <a:extLst>
              <a:ext uri="{FF2B5EF4-FFF2-40B4-BE49-F238E27FC236}">
                <a16:creationId xmlns:a16="http://schemas.microsoft.com/office/drawing/2014/main" id="{A213B94B-6AD3-432B-792A-E765B4ED223A}"/>
              </a:ext>
            </a:extLst>
          </p:cNvPr>
          <p:cNvSpPr txBox="1">
            <a:spLocks noChangeArrowheads="1"/>
          </p:cNvSpPr>
          <p:nvPr/>
        </p:nvSpPr>
        <p:spPr bwMode="auto">
          <a:xfrm>
            <a:off x="609600" y="1470025"/>
            <a:ext cx="81756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i="1">
                <a:latin typeface="Times New Roman" panose="02020603050405020304" pitchFamily="18" charset="0"/>
              </a:rPr>
              <a:t>Rules Representation</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Rules are often represented by bit strings (because they can be easily manipulated by genetic operators), but other numerical and symbolic representations are also possible</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Set of if-then rules: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Specific sub-strings are allocated for encoding each 	rule pre-condition and post-condition</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Example: Suppose we have an attribute “Outlook” 	which can take on values: </a:t>
            </a:r>
            <a:r>
              <a:rPr lang="en-US" altLang="en-US" sz="2400" i="1">
                <a:latin typeface="Times New Roman" panose="02020603050405020304" pitchFamily="18" charset="0"/>
                <a:cs typeface="Times New Roman" panose="02020603050405020304" pitchFamily="18" charset="0"/>
              </a:rPr>
              <a:t>Sunny</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Overcast</a:t>
            </a:r>
            <a:r>
              <a:rPr lang="en-US" altLang="en-US" sz="2400">
                <a:latin typeface="Times New Roman" panose="02020603050405020304" pitchFamily="18" charset="0"/>
                <a:cs typeface="Times New Roman" panose="02020603050405020304" pitchFamily="18" charset="0"/>
              </a:rPr>
              <a:t> or </a:t>
            </a:r>
            <a:r>
              <a:rPr lang="en-US" altLang="en-US" sz="2400" i="1">
                <a:latin typeface="Times New Roman" panose="02020603050405020304" pitchFamily="18" charset="0"/>
                <a:cs typeface="Times New Roman" panose="02020603050405020304" pitchFamily="18" charset="0"/>
              </a:rPr>
              <a:t>Rain</a:t>
            </a:r>
          </a:p>
        </p:txBody>
      </p:sp>
      <p:sp>
        <p:nvSpPr>
          <p:cNvPr id="1175556" name="Text Box 4">
            <a:extLst>
              <a:ext uri="{FF2B5EF4-FFF2-40B4-BE49-F238E27FC236}">
                <a16:creationId xmlns:a16="http://schemas.microsoft.com/office/drawing/2014/main" id="{48534834-B1C8-25C4-2DFD-112B662CD51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E0E4BE7F-DF21-1450-7F11-D637A4CB18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3DCADF7-F100-6745-BF44-F7DB29F73B7F}" type="slidenum">
              <a:rPr lang="en-US" altLang="en-US" sz="1400"/>
              <a:pPr>
                <a:spcBef>
                  <a:spcPct val="0"/>
                </a:spcBef>
                <a:buFontTx/>
                <a:buNone/>
              </a:pPr>
              <a:t>2</a:t>
            </a:fld>
            <a:endParaRPr lang="en-US" altLang="en-US" sz="1400"/>
          </a:p>
        </p:txBody>
      </p:sp>
      <p:sp>
        <p:nvSpPr>
          <p:cNvPr id="1003522" name="Text Box 2">
            <a:extLst>
              <a:ext uri="{FF2B5EF4-FFF2-40B4-BE49-F238E27FC236}">
                <a16:creationId xmlns:a16="http://schemas.microsoft.com/office/drawing/2014/main" id="{5D5BC4BC-2659-E50C-334B-B25661408A4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
        <p:nvSpPr>
          <p:cNvPr id="6148" name="Text Box 3">
            <a:extLst>
              <a:ext uri="{FF2B5EF4-FFF2-40B4-BE49-F238E27FC236}">
                <a16:creationId xmlns:a16="http://schemas.microsoft.com/office/drawing/2014/main" id="{9F3F5C92-4CEF-0F0D-62C6-2A15938C655A}"/>
              </a:ext>
            </a:extLst>
          </p:cNvPr>
          <p:cNvSpPr txBox="1">
            <a:spLocks noChangeArrowheads="1"/>
          </p:cNvSpPr>
          <p:nvPr/>
        </p:nvSpPr>
        <p:spPr bwMode="auto">
          <a:xfrm>
            <a:off x="533400" y="14859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Introduction</a:t>
            </a:r>
            <a:endParaRPr lang="en-GB" altLang="en-US" sz="2400">
              <a:latin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A biologically inspired model of intelligence</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The principles of </a:t>
            </a:r>
            <a:r>
              <a:rPr lang="en-GB" altLang="en-US" sz="2400" i="1">
                <a:latin typeface="Times New Roman" panose="02020603050405020304" pitchFamily="18" charset="0"/>
                <a:cs typeface="Times New Roman" panose="02020603050405020304" pitchFamily="18" charset="0"/>
                <a:sym typeface="Symbol" pitchFamily="2" charset="2"/>
              </a:rPr>
              <a:t>biological evolution</a:t>
            </a:r>
            <a:r>
              <a:rPr lang="en-GB" altLang="en-US" sz="2400">
                <a:latin typeface="Times New Roman" panose="02020603050405020304" pitchFamily="18" charset="0"/>
                <a:cs typeface="Times New Roman" panose="02020603050405020304" pitchFamily="18" charset="0"/>
                <a:sym typeface="Symbol" pitchFamily="2" charset="2"/>
              </a:rPr>
              <a:t> are applied to find solutions to difficult problems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The problems are not solved by reasoning logically about them; rather populations of competing candidate solutions are spawned and then evolved to become better solutions through a process patterned after </a:t>
            </a:r>
            <a:r>
              <a:rPr lang="en-GB" altLang="en-US" sz="2400" i="1">
                <a:latin typeface="Times New Roman" panose="02020603050405020304" pitchFamily="18" charset="0"/>
                <a:cs typeface="Times New Roman" panose="02020603050405020304" pitchFamily="18" charset="0"/>
                <a:sym typeface="Symbol" pitchFamily="2" charset="2"/>
              </a:rPr>
              <a:t>biological evolution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97C2F1E1-A360-D9BB-137B-6D280D21C9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5B3D25-A453-B84D-BBDF-BF18CE606BCC}" type="slidenum">
              <a:rPr lang="en-US" altLang="en-US" sz="1400"/>
              <a:pPr>
                <a:spcBef>
                  <a:spcPct val="0"/>
                </a:spcBef>
                <a:buFontTx/>
                <a:buNone/>
              </a:pPr>
              <a:t>20</a:t>
            </a:fld>
            <a:endParaRPr lang="en-US" altLang="en-US" sz="1400"/>
          </a:p>
        </p:txBody>
      </p:sp>
      <p:sp>
        <p:nvSpPr>
          <p:cNvPr id="43011" name="Text Box 2">
            <a:extLst>
              <a:ext uri="{FF2B5EF4-FFF2-40B4-BE49-F238E27FC236}">
                <a16:creationId xmlns:a16="http://schemas.microsoft.com/office/drawing/2014/main" id="{CDB4C75C-6AB9-752F-48C8-B9B81F492B02}"/>
              </a:ext>
            </a:extLst>
          </p:cNvPr>
          <p:cNvSpPr txBox="1">
            <a:spLocks noChangeArrowheads="1"/>
          </p:cNvSpPr>
          <p:nvPr/>
        </p:nvSpPr>
        <p:spPr bwMode="auto">
          <a:xfrm>
            <a:off x="609600" y="1447800"/>
            <a:ext cx="81756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i="1">
                <a:latin typeface="Times New Roman" panose="02020603050405020304" pitchFamily="18" charset="0"/>
              </a:rPr>
              <a:t>Rules Representation</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We can represent it with 3 bits: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100 would mean the 	value </a:t>
            </a:r>
            <a:r>
              <a:rPr lang="en-US" altLang="en-US" sz="2400" i="1">
                <a:latin typeface="Times New Roman" panose="02020603050405020304" pitchFamily="18" charset="0"/>
                <a:cs typeface="Times New Roman" panose="02020603050405020304" pitchFamily="18" charset="0"/>
              </a:rPr>
              <a:t>Sunny</a:t>
            </a: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010 would mean </a:t>
            </a:r>
            <a:r>
              <a:rPr lang="en-US" altLang="en-US" sz="2400" i="1">
                <a:latin typeface="Times New Roman" panose="02020603050405020304" pitchFamily="18" charset="0"/>
                <a:cs typeface="Times New Roman" panose="02020603050405020304" pitchFamily="18" charset="0"/>
              </a:rPr>
              <a:t>Overcast</a:t>
            </a:r>
            <a:r>
              <a:rPr lang="en-US" altLang="en-US" sz="2400">
                <a:latin typeface="Times New Roman" panose="02020603050405020304" pitchFamily="18" charset="0"/>
                <a:cs typeface="Times New Roman" panose="02020603050405020304" pitchFamily="18" charset="0"/>
              </a:rPr>
              <a:t> &amp;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001 would mean </a:t>
            </a:r>
            <a:r>
              <a:rPr lang="en-US" altLang="en-US" sz="2400" i="1">
                <a:latin typeface="Times New Roman" panose="02020603050405020304" pitchFamily="18" charset="0"/>
                <a:cs typeface="Times New Roman" panose="02020603050405020304" pitchFamily="18" charset="0"/>
              </a:rPr>
              <a:t>Rain</a:t>
            </a: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110 would mean </a:t>
            </a:r>
            <a:r>
              <a:rPr lang="en-US" altLang="en-US" sz="2400" i="1">
                <a:latin typeface="Times New Roman" panose="02020603050405020304" pitchFamily="18" charset="0"/>
                <a:cs typeface="Times New Roman" panose="02020603050405020304" pitchFamily="18" charset="0"/>
              </a:rPr>
              <a:t>Sunny</a:t>
            </a:r>
            <a:r>
              <a:rPr lang="en-US" altLang="en-US" sz="2400">
                <a:latin typeface="Times New Roman" panose="02020603050405020304" pitchFamily="18" charset="0"/>
                <a:cs typeface="Times New Roman" panose="02020603050405020304" pitchFamily="18" charset="0"/>
              </a:rPr>
              <a:t> or </a:t>
            </a:r>
            <a:r>
              <a:rPr lang="en-US" altLang="en-US" sz="2400" i="1">
                <a:latin typeface="Times New Roman" panose="02020603050405020304" pitchFamily="18" charset="0"/>
                <a:cs typeface="Times New Roman" panose="02020603050405020304" pitchFamily="18" charset="0"/>
              </a:rPr>
              <a:t>Overcast</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111 would mean that we don’t care about its value</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pre-conditions &amp; post-conditions of a rule are encoding by concatenating the individual representation of attributes</a:t>
            </a:r>
          </a:p>
        </p:txBody>
      </p:sp>
      <p:sp>
        <p:nvSpPr>
          <p:cNvPr id="1177604" name="Text Box 4">
            <a:extLst>
              <a:ext uri="{FF2B5EF4-FFF2-40B4-BE49-F238E27FC236}">
                <a16:creationId xmlns:a16="http://schemas.microsoft.com/office/drawing/2014/main" id="{D03C7370-7CE8-B04B-DA57-D874EF74431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ED564341-A321-F978-E42E-8D20A29CB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0806F5-D28B-2145-9347-2EDECDBED499}" type="slidenum">
              <a:rPr lang="en-US" altLang="en-US" sz="1400"/>
              <a:pPr>
                <a:spcBef>
                  <a:spcPct val="0"/>
                </a:spcBef>
                <a:buFontTx/>
                <a:buNone/>
              </a:pPr>
              <a:t>21</a:t>
            </a:fld>
            <a:endParaRPr lang="en-US" altLang="en-US" sz="1400"/>
          </a:p>
        </p:txBody>
      </p:sp>
      <p:sp>
        <p:nvSpPr>
          <p:cNvPr id="45059" name="Text Box 2">
            <a:extLst>
              <a:ext uri="{FF2B5EF4-FFF2-40B4-BE49-F238E27FC236}">
                <a16:creationId xmlns:a16="http://schemas.microsoft.com/office/drawing/2014/main" id="{4623E06D-4737-E266-069F-A9B9B4EEF1FF}"/>
              </a:ext>
            </a:extLst>
          </p:cNvPr>
          <p:cNvSpPr txBox="1">
            <a:spLocks noChangeArrowheads="1"/>
          </p:cNvSpPr>
          <p:nvPr/>
        </p:nvSpPr>
        <p:spPr bwMode="auto">
          <a:xfrm>
            <a:off x="609600" y="1447800"/>
            <a:ext cx="81756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i="1">
                <a:latin typeface="Times New Roman" panose="02020603050405020304" pitchFamily="18" charset="0"/>
              </a:rPr>
              <a:t>Rules Representation</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Example:</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If (Outlook = Overcast or Rain) and Wind = strong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then PlayTennis = No</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can be encoded as 	0111001</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Another rule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If Wind = Strong then PlayTennis = Yes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can be encoded as 1111010</a:t>
            </a:r>
          </a:p>
        </p:txBody>
      </p:sp>
      <p:sp>
        <p:nvSpPr>
          <p:cNvPr id="1179652" name="Text Box 4">
            <a:extLst>
              <a:ext uri="{FF2B5EF4-FFF2-40B4-BE49-F238E27FC236}">
                <a16:creationId xmlns:a16="http://schemas.microsoft.com/office/drawing/2014/main" id="{724A4A70-CBCE-AC4F-4A73-DAD5806D1899}"/>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ECF10293-2A3D-FC5D-BF0E-25CF3D0E09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1D7C910-77E8-4242-BDC3-55F2BD669897}" type="slidenum">
              <a:rPr lang="en-US" altLang="en-US" sz="1400"/>
              <a:pPr>
                <a:spcBef>
                  <a:spcPct val="0"/>
                </a:spcBef>
                <a:buFontTx/>
                <a:buNone/>
              </a:pPr>
              <a:t>22</a:t>
            </a:fld>
            <a:endParaRPr lang="en-US" altLang="en-US" sz="1400"/>
          </a:p>
        </p:txBody>
      </p:sp>
      <p:sp>
        <p:nvSpPr>
          <p:cNvPr id="47107" name="Text Box 2">
            <a:extLst>
              <a:ext uri="{FF2B5EF4-FFF2-40B4-BE49-F238E27FC236}">
                <a16:creationId xmlns:a16="http://schemas.microsoft.com/office/drawing/2014/main" id="{ED542A16-FBFE-D448-8617-B3E71B919D4C}"/>
              </a:ext>
            </a:extLst>
          </p:cNvPr>
          <p:cNvSpPr txBox="1">
            <a:spLocks noChangeArrowheads="1"/>
          </p:cNvSpPr>
          <p:nvPr/>
        </p:nvSpPr>
        <p:spPr bwMode="auto">
          <a:xfrm>
            <a:off x="609600" y="1447800"/>
            <a:ext cx="81756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i="1">
                <a:latin typeface="Times New Roman" panose="02020603050405020304" pitchFamily="18" charset="0"/>
              </a:rPr>
              <a:t>Rules Representation</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An hypothesis comprising of both of these rules can be encoded as a chromosome	 01110011111010</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Note that even if an attribute does not appear in a rule, we reserve its place in the chromosome, so that we can have fixed length chromosomes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spcBef>
                <a:spcPct val="0"/>
              </a:spcBef>
              <a:buFontTx/>
              <a:buNone/>
            </a:pPr>
            <a:r>
              <a:rPr lang="en-US" altLang="en-US" sz="2400">
                <a:latin typeface="Times New Roman" panose="02020603050405020304" pitchFamily="18" charset="0"/>
              </a:rPr>
              <a:t>Note that 011100111110</a:t>
            </a:r>
            <a:r>
              <a:rPr lang="en-US" altLang="en-US" sz="2400">
                <a:solidFill>
                  <a:srgbClr val="FF3300"/>
                </a:solidFill>
                <a:latin typeface="Times New Roman" panose="02020603050405020304" pitchFamily="18" charset="0"/>
              </a:rPr>
              <a:t>11</a:t>
            </a:r>
            <a:r>
              <a:rPr lang="en-US" altLang="en-US" sz="2400">
                <a:latin typeface="Times New Roman" panose="02020603050405020304" pitchFamily="18" charset="0"/>
              </a:rPr>
              <a:t> </a:t>
            </a:r>
          </a:p>
          <a:p>
            <a:pPr>
              <a:spcBef>
                <a:spcPct val="0"/>
              </a:spcBef>
              <a:buFontTx/>
              <a:buNone/>
            </a:pPr>
            <a:r>
              <a:rPr lang="en-US" altLang="en-US" sz="2400">
                <a:latin typeface="Times New Roman" panose="02020603050405020304" pitchFamily="18" charset="0"/>
              </a:rPr>
              <a:t>would mean, we do not care whether we play tennis or not</a:t>
            </a:r>
          </a:p>
        </p:txBody>
      </p:sp>
      <p:sp>
        <p:nvSpPr>
          <p:cNvPr id="1181700" name="Text Box 4">
            <a:extLst>
              <a:ext uri="{FF2B5EF4-FFF2-40B4-BE49-F238E27FC236}">
                <a16:creationId xmlns:a16="http://schemas.microsoft.com/office/drawing/2014/main" id="{B8B85508-BD16-6A04-0B3B-168702BBE97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6CA0ED69-8E46-6B6C-8904-A939F094B6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030E66-9D39-E24C-BF89-CED51FC05DC6}" type="slidenum">
              <a:rPr lang="en-US" altLang="en-US" sz="1400"/>
              <a:pPr>
                <a:spcBef>
                  <a:spcPct val="0"/>
                </a:spcBef>
                <a:buFontTx/>
                <a:buNone/>
              </a:pPr>
              <a:t>23</a:t>
            </a:fld>
            <a:endParaRPr lang="en-US" altLang="en-US" sz="1400"/>
          </a:p>
        </p:txBody>
      </p:sp>
      <p:sp>
        <p:nvSpPr>
          <p:cNvPr id="49155" name="Text Box 2">
            <a:extLst>
              <a:ext uri="{FF2B5EF4-FFF2-40B4-BE49-F238E27FC236}">
                <a16:creationId xmlns:a16="http://schemas.microsoft.com/office/drawing/2014/main" id="{157BE3E9-9021-30AE-F32D-4E00B6DD97FC}"/>
              </a:ext>
            </a:extLst>
          </p:cNvPr>
          <p:cNvSpPr txBox="1">
            <a:spLocks noChangeArrowheads="1"/>
          </p:cNvSpPr>
          <p:nvPr/>
        </p:nvSpPr>
        <p:spPr bwMode="auto">
          <a:xfrm>
            <a:off x="609600" y="1447800"/>
            <a:ext cx="81756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Representation of Solutions: The Chromosome</a:t>
            </a:r>
            <a:r>
              <a:rPr lang="en-US" altLang="en-US" sz="2400">
                <a:latin typeface="Times New Roman" panose="02020603050405020304" pitchFamily="18" charset="0"/>
              </a:rPr>
              <a:t> </a:t>
            </a:r>
          </a:p>
          <a:p>
            <a:pPr eaLnBrk="1" hangingPunct="1">
              <a:spcBef>
                <a:spcPct val="0"/>
              </a:spcBef>
              <a:buFontTx/>
              <a:buNone/>
            </a:pPr>
            <a:r>
              <a:rPr lang="en-US" altLang="en-US" sz="2400" i="1">
                <a:solidFill>
                  <a:srgbClr val="FF3300"/>
                </a:solidFill>
                <a:latin typeface="Times New Roman" panose="02020603050405020304" pitchFamily="18" charset="0"/>
              </a:rPr>
              <a:t>Variable size chromosomes</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Sometimes we need a variable size chromosome; e.g. to represent a set of rules</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Example: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Suppose we are representing a set of rules by a chromosome</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If 	a1 = T 	and 	a2 = F 		then c = T</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If 	a2 = T				then c = F</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If there is only the 1</a:t>
            </a:r>
            <a:r>
              <a:rPr lang="en-US" altLang="en-US" sz="2400" baseline="30000">
                <a:latin typeface="Times New Roman" panose="02020603050405020304" pitchFamily="18" charset="0"/>
                <a:cs typeface="Times New Roman" panose="02020603050405020304" pitchFamily="18" charset="0"/>
              </a:rPr>
              <a:t>st</a:t>
            </a:r>
            <a:r>
              <a:rPr lang="en-US" altLang="en-US" sz="2400">
                <a:latin typeface="Times New Roman" panose="02020603050405020304" pitchFamily="18" charset="0"/>
                <a:cs typeface="Times New Roman" panose="02020603050405020304" pitchFamily="18" charset="0"/>
              </a:rPr>
              <a:t> rule in the set, we have </a:t>
            </a:r>
            <a:r>
              <a:rPr lang="en-US" altLang="en-US" sz="2400">
                <a:latin typeface="Times New Roman" panose="02020603050405020304" pitchFamily="18" charset="0"/>
              </a:rPr>
              <a:t>10 01 1 </a:t>
            </a:r>
          </a:p>
          <a:p>
            <a:pPr algn="just" eaLnBrk="1" hangingPunct="1">
              <a:spcBef>
                <a:spcPct val="0"/>
              </a:spcBef>
              <a:buFontTx/>
              <a:buNone/>
            </a:pPr>
            <a:r>
              <a:rPr lang="en-US" altLang="en-US" sz="2400">
                <a:latin typeface="Times New Roman" panose="02020603050405020304" pitchFamily="18" charset="0"/>
              </a:rPr>
              <a:t>If the rule set has 1</a:t>
            </a:r>
            <a:r>
              <a:rPr lang="en-US" altLang="en-US" sz="2400" baseline="30000">
                <a:latin typeface="Times New Roman" panose="02020603050405020304" pitchFamily="18" charset="0"/>
              </a:rPr>
              <a:t>st</a:t>
            </a:r>
            <a:r>
              <a:rPr lang="en-US" altLang="en-US" sz="2400">
                <a:latin typeface="Times New Roman" panose="02020603050405020304" pitchFamily="18" charset="0"/>
              </a:rPr>
              <a:t> &amp; 2</a:t>
            </a:r>
            <a:r>
              <a:rPr lang="en-US" altLang="en-US" sz="2400" baseline="30000">
                <a:latin typeface="Times New Roman" panose="02020603050405020304" pitchFamily="18" charset="0"/>
              </a:rPr>
              <a:t>nd</a:t>
            </a:r>
            <a:r>
              <a:rPr lang="en-US" altLang="en-US" sz="2400">
                <a:latin typeface="Times New Roman" panose="02020603050405020304" pitchFamily="18" charset="0"/>
              </a:rPr>
              <a:t> rules then we have </a:t>
            </a:r>
            <a:r>
              <a:rPr lang="en-US" altLang="en-US" sz="2400">
                <a:latin typeface="Times New Roman" panose="02020603050405020304" pitchFamily="18" charset="0"/>
                <a:cs typeface="Times New Roman" panose="02020603050405020304" pitchFamily="18" charset="0"/>
              </a:rPr>
              <a:t>10 01 1 11 10 0</a:t>
            </a:r>
          </a:p>
        </p:txBody>
      </p:sp>
      <p:sp>
        <p:nvSpPr>
          <p:cNvPr id="1187844" name="Text Box 4">
            <a:extLst>
              <a:ext uri="{FF2B5EF4-FFF2-40B4-BE49-F238E27FC236}">
                <a16:creationId xmlns:a16="http://schemas.microsoft.com/office/drawing/2014/main" id="{4BA2415C-8D6B-A1FF-1EF8-A4E6F6CB5C04}"/>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dirty="0">
                <a:solidFill>
                  <a:srgbClr val="FF0000"/>
                </a:solidFill>
                <a:effectLst>
                  <a:outerShdw blurRad="38100" dist="38100" dir="2700000" algn="tl">
                    <a:srgbClr val="000000"/>
                  </a:outerShdw>
                </a:effectLst>
              </a:rPr>
              <a:t>GENETIC 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935A43F-19A4-CE94-0FE2-F8EB2DBEEB3D}"/>
              </a:ext>
            </a:extLst>
          </p:cNvPr>
          <p:cNvSpPr>
            <a:spLocks noGrp="1"/>
          </p:cNvSpPr>
          <p:nvPr>
            <p:ph type="title"/>
          </p:nvPr>
        </p:nvSpPr>
        <p:spPr/>
        <p:txBody>
          <a:bodyPr/>
          <a:lstStyle/>
          <a:p>
            <a:pPr algn="ctr"/>
            <a:r>
              <a:rPr lang="en-US" altLang="en-US" sz="2400" u="sng">
                <a:solidFill>
                  <a:srgbClr val="FF0000"/>
                </a:solidFill>
              </a:rPr>
              <a:t>Chromosome Encoding for Simplified Time Table</a:t>
            </a:r>
          </a:p>
        </p:txBody>
      </p:sp>
      <p:sp>
        <p:nvSpPr>
          <p:cNvPr id="51203" name="Content Placeholder 2">
            <a:extLst>
              <a:ext uri="{FF2B5EF4-FFF2-40B4-BE49-F238E27FC236}">
                <a16:creationId xmlns:a16="http://schemas.microsoft.com/office/drawing/2014/main" id="{85C9EE50-28DA-0A20-ADF4-25C3A9C1A4C2}"/>
              </a:ext>
            </a:extLst>
          </p:cNvPr>
          <p:cNvSpPr>
            <a:spLocks noGrp="1"/>
          </p:cNvSpPr>
          <p:nvPr>
            <p:ph idx="1"/>
          </p:nvPr>
        </p:nvSpPr>
        <p:spPr>
          <a:xfrm>
            <a:off x="228600" y="1720850"/>
            <a:ext cx="8763000" cy="4683125"/>
          </a:xfrm>
        </p:spPr>
        <p:txBody>
          <a:bodyPr/>
          <a:lstStyle/>
          <a:p>
            <a:r>
              <a:rPr lang="en-US" altLang="en-US"/>
              <a:t>Courses = 16 (C1, C2, …..C16)</a:t>
            </a:r>
          </a:p>
          <a:p>
            <a:r>
              <a:rPr lang="en-US" altLang="en-US"/>
              <a:t>Teachers = 8 (T1, T2, T3,……T8)</a:t>
            </a:r>
          </a:p>
          <a:p>
            <a:r>
              <a:rPr lang="en-US" altLang="en-US"/>
              <a:t>Days = 5 (Mon, Tues, Wed, Thurs, Fri)</a:t>
            </a:r>
          </a:p>
          <a:p>
            <a:r>
              <a:rPr lang="en-US" altLang="en-US"/>
              <a:t>Time-Slots = 5 (9-10, 10-11, 11-12, 12-1, 1-2)</a:t>
            </a:r>
          </a:p>
          <a:p>
            <a:r>
              <a:rPr lang="en-US" altLang="en-US"/>
              <a:t>Classrooms = 4 (R1, R2, R3, R4)</a:t>
            </a:r>
          </a:p>
          <a:p>
            <a:endParaRPr lang="en-US" altLang="en-US"/>
          </a:p>
          <a:p>
            <a:r>
              <a:rPr lang="en-US" altLang="en-US"/>
              <a:t>Chromosome encoding (Binary encoding)?</a:t>
            </a:r>
          </a:p>
          <a:p>
            <a:r>
              <a:rPr lang="en-US" altLang="en-US"/>
              <a:t>Size of chromosome?</a:t>
            </a:r>
          </a:p>
        </p:txBody>
      </p:sp>
      <p:sp>
        <p:nvSpPr>
          <p:cNvPr id="51204" name="Slide Number Placeholder 3">
            <a:extLst>
              <a:ext uri="{FF2B5EF4-FFF2-40B4-BE49-F238E27FC236}">
                <a16:creationId xmlns:a16="http://schemas.microsoft.com/office/drawing/2014/main" id="{BBA7A4F7-3716-B113-2558-54995572E0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9DA7FA-6E03-504D-95FD-58BE89DA2AD6}" type="slidenum">
              <a:rPr lang="en-US" altLang="en-US" sz="1400"/>
              <a:pPr>
                <a:spcBef>
                  <a:spcPct val="0"/>
                </a:spcBef>
                <a:buFontTx/>
                <a:buNone/>
              </a:pPr>
              <a:t>24</a:t>
            </a:fld>
            <a:endParaRPr lang="en-US" altLang="en-US" sz="1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a:extLst>
              <a:ext uri="{FF2B5EF4-FFF2-40B4-BE49-F238E27FC236}">
                <a16:creationId xmlns:a16="http://schemas.microsoft.com/office/drawing/2014/main" id="{F5B7D6D0-FFA9-6E85-08E1-EC9FB74315ED}"/>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6D94B431-821A-CA4E-8AD3-93E33342D1F0}" type="slidenum">
              <a:rPr lang="en-US" altLang="en-US" sz="1400"/>
              <a:pPr algn="ctr">
                <a:spcBef>
                  <a:spcPct val="0"/>
                </a:spcBef>
                <a:buFontTx/>
                <a:buNone/>
              </a:pPr>
              <a:t>25</a:t>
            </a:fld>
            <a:endParaRPr lang="en-US" altLang="en-US" sz="1400"/>
          </a:p>
        </p:txBody>
      </p:sp>
      <p:sp>
        <p:nvSpPr>
          <p:cNvPr id="1055746" name="Text Box 2">
            <a:extLst>
              <a:ext uri="{FF2B5EF4-FFF2-40B4-BE49-F238E27FC236}">
                <a16:creationId xmlns:a16="http://schemas.microsoft.com/office/drawing/2014/main" id="{CDF6702E-81B9-E1EE-73AF-C2A0A61EE42A}"/>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52228" name="Text Box 3">
            <a:extLst>
              <a:ext uri="{FF2B5EF4-FFF2-40B4-BE49-F238E27FC236}">
                <a16:creationId xmlns:a16="http://schemas.microsoft.com/office/drawing/2014/main" id="{D247DB10-F60E-B652-A30E-795D2F7B1C08}"/>
              </a:ext>
            </a:extLst>
          </p:cNvPr>
          <p:cNvSpPr txBox="1">
            <a:spLocks noChangeArrowheads="1"/>
          </p:cNvSpPr>
          <p:nvPr/>
        </p:nvSpPr>
        <p:spPr bwMode="auto">
          <a:xfrm>
            <a:off x="457200" y="1225550"/>
            <a:ext cx="8229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2. Population Size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Number of individuals present and competing in an iteration (generation)</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If the population size is too large, the processing time is high and the GA tends to take longer to converge upon a solution (because less fit members have to be selected to make up the required population)</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If the population size is too small, the GA is in danger of premature convergence upon a sub-optimal solution (all chromosomes will soon have identical traits). This is primarily because there may not be enough diversity in the population to allow the GA to escape local optima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321A81D0-AA90-9C1B-CED6-DAD1F1B68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B5146A-F8CB-6A45-9138-691D3E569218}" type="slidenum">
              <a:rPr lang="en-US" altLang="en-US" sz="1400"/>
              <a:pPr>
                <a:spcBef>
                  <a:spcPct val="0"/>
                </a:spcBef>
                <a:buFontTx/>
                <a:buNone/>
              </a:pPr>
              <a:t>26</a:t>
            </a:fld>
            <a:endParaRPr lang="en-US" altLang="en-US" sz="1400"/>
          </a:p>
        </p:txBody>
      </p:sp>
      <p:sp>
        <p:nvSpPr>
          <p:cNvPr id="54275" name="Text Box 2">
            <a:extLst>
              <a:ext uri="{FF2B5EF4-FFF2-40B4-BE49-F238E27FC236}">
                <a16:creationId xmlns:a16="http://schemas.microsoft.com/office/drawing/2014/main" id="{068B0AB1-58A9-3825-F1BA-E410842D0F9F}"/>
              </a:ext>
            </a:extLst>
          </p:cNvPr>
          <p:cNvSpPr txBox="1">
            <a:spLocks noChangeArrowheads="1"/>
          </p:cNvSpPr>
          <p:nvPr/>
        </p:nvSpPr>
        <p:spPr bwMode="auto">
          <a:xfrm>
            <a:off x="533400" y="2819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Fitness Function</a:t>
            </a:r>
          </a:p>
        </p:txBody>
      </p:sp>
      <p:sp>
        <p:nvSpPr>
          <p:cNvPr id="1396739" name="Text Box 3">
            <a:extLst>
              <a:ext uri="{FF2B5EF4-FFF2-40B4-BE49-F238E27FC236}">
                <a16:creationId xmlns:a16="http://schemas.microsoft.com/office/drawing/2014/main" id="{7038ABB6-D23B-0E27-C8CE-14BA8506C34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9A3C0181-0A5A-D6D9-338B-C2988965CA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050D51-4F30-2F49-8A4F-6589F7DA7429}" type="slidenum">
              <a:rPr lang="en-US" altLang="en-US" sz="1400"/>
              <a:pPr>
                <a:spcBef>
                  <a:spcPct val="0"/>
                </a:spcBef>
                <a:buFontTx/>
                <a:buNone/>
              </a:pPr>
              <a:t>27</a:t>
            </a:fld>
            <a:endParaRPr lang="en-US" altLang="en-US" sz="1400"/>
          </a:p>
        </p:txBody>
      </p:sp>
      <p:sp>
        <p:nvSpPr>
          <p:cNvPr id="56323" name="Text Box 2">
            <a:extLst>
              <a:ext uri="{FF2B5EF4-FFF2-40B4-BE49-F238E27FC236}">
                <a16:creationId xmlns:a16="http://schemas.microsoft.com/office/drawing/2014/main" id="{BCB669BD-EC88-A871-6010-C4C3151E645A}"/>
              </a:ext>
            </a:extLst>
          </p:cNvPr>
          <p:cNvSpPr txBox="1">
            <a:spLocks noChangeArrowheads="1"/>
          </p:cNvSpPr>
          <p:nvPr/>
        </p:nvSpPr>
        <p:spPr bwMode="auto">
          <a:xfrm>
            <a:off x="457200" y="1447800"/>
            <a:ext cx="8229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Fitness Function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Also called “evaluation function”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It is used to determine the fitness of a chromosome</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Creating a good fitness function is one of the challenging tasks of using GA</a:t>
            </a:r>
          </a:p>
        </p:txBody>
      </p:sp>
      <p:sp>
        <p:nvSpPr>
          <p:cNvPr id="1398787" name="Text Box 3">
            <a:extLst>
              <a:ext uri="{FF2B5EF4-FFF2-40B4-BE49-F238E27FC236}">
                <a16:creationId xmlns:a16="http://schemas.microsoft.com/office/drawing/2014/main" id="{C8AE8E23-16E9-99A9-33E1-EDB74C1BD96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E73F79FD-85D4-9093-C69C-745216A0F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861D1A9-C229-E24F-8461-7EAE37D3C3EC}" type="slidenum">
              <a:rPr lang="en-US" altLang="en-US" sz="1400"/>
              <a:pPr>
                <a:spcBef>
                  <a:spcPct val="0"/>
                </a:spcBef>
                <a:buFontTx/>
                <a:buNone/>
              </a:pPr>
              <a:t>28</a:t>
            </a:fld>
            <a:endParaRPr lang="en-US" altLang="en-US" sz="1400"/>
          </a:p>
        </p:txBody>
      </p:sp>
      <p:sp>
        <p:nvSpPr>
          <p:cNvPr id="58371" name="Text Box 2">
            <a:extLst>
              <a:ext uri="{FF2B5EF4-FFF2-40B4-BE49-F238E27FC236}">
                <a16:creationId xmlns:a16="http://schemas.microsoft.com/office/drawing/2014/main" id="{0D24D718-4362-5369-F492-A2CA4909472A}"/>
              </a:ext>
            </a:extLst>
          </p:cNvPr>
          <p:cNvSpPr txBox="1">
            <a:spLocks noChangeArrowheads="1"/>
          </p:cNvSpPr>
          <p:nvPr/>
        </p:nvSpPr>
        <p:spPr bwMode="auto">
          <a:xfrm>
            <a:off x="533400" y="1470025"/>
            <a:ext cx="822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Fitness Function</a:t>
            </a:r>
            <a:r>
              <a:rPr lang="en-US" altLang="en-US" sz="2400">
                <a:latin typeface="Times New Roman" panose="02020603050405020304" pitchFamily="18" charset="0"/>
              </a:rPr>
              <a:t> </a:t>
            </a:r>
          </a:p>
          <a:p>
            <a:pPr algn="just" eaLnBrk="1" hangingPunct="1">
              <a:spcBef>
                <a:spcPct val="0"/>
              </a:spcBef>
              <a:buFontTx/>
              <a:buNone/>
            </a:pPr>
            <a:endParaRPr lang="en-US" altLang="en-US" sz="2400">
              <a:latin typeface="Times New Roman" panose="02020603050405020304" pitchFamily="18" charset="0"/>
            </a:endParaRPr>
          </a:p>
          <a:p>
            <a:pPr algn="just" eaLnBrk="1" hangingPunct="1">
              <a:spcBef>
                <a:spcPct val="0"/>
              </a:spcBef>
              <a:buFontTx/>
              <a:buNone/>
            </a:pPr>
            <a:r>
              <a:rPr lang="en-US" altLang="en-US" sz="2400" i="1">
                <a:latin typeface="Times New Roman" panose="02020603050405020304" pitchFamily="18" charset="0"/>
                <a:cs typeface="Times New Roman" panose="02020603050405020304" pitchFamily="18" charset="0"/>
              </a:rPr>
              <a:t>Example: Cookies Problem</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Two parameters sugar and flour (in kgs). The range for both is 0 to 9 kgs. Therefore a chromosome will comprise of two genes called sugar and flour</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5	 1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2	 4				</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The fitness function for a chromosome is the taste of the resulting cookies; values can be from 1 to 100</a:t>
            </a:r>
          </a:p>
        </p:txBody>
      </p:sp>
      <p:grpSp>
        <p:nvGrpSpPr>
          <p:cNvPr id="58372" name="Group 3">
            <a:extLst>
              <a:ext uri="{FF2B5EF4-FFF2-40B4-BE49-F238E27FC236}">
                <a16:creationId xmlns:a16="http://schemas.microsoft.com/office/drawing/2014/main" id="{B14F2A56-5E46-5DE8-2E69-077FB7216057}"/>
              </a:ext>
            </a:extLst>
          </p:cNvPr>
          <p:cNvGrpSpPr>
            <a:grpSpLocks/>
          </p:cNvGrpSpPr>
          <p:nvPr/>
        </p:nvGrpSpPr>
        <p:grpSpPr bwMode="auto">
          <a:xfrm>
            <a:off x="1447800" y="4419600"/>
            <a:ext cx="1524000" cy="1066800"/>
            <a:chOff x="912" y="2352"/>
            <a:chExt cx="960" cy="672"/>
          </a:xfrm>
        </p:grpSpPr>
        <p:sp>
          <p:nvSpPr>
            <p:cNvPr id="58374" name="Rectangle 4">
              <a:extLst>
                <a:ext uri="{FF2B5EF4-FFF2-40B4-BE49-F238E27FC236}">
                  <a16:creationId xmlns:a16="http://schemas.microsoft.com/office/drawing/2014/main" id="{745B2701-2568-D3AB-C601-215F14CD1F6F}"/>
                </a:ext>
              </a:extLst>
            </p:cNvPr>
            <p:cNvSpPr>
              <a:spLocks noChangeArrowheads="1"/>
            </p:cNvSpPr>
            <p:nvPr/>
          </p:nvSpPr>
          <p:spPr bwMode="auto">
            <a:xfrm>
              <a:off x="912" y="235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8375" name="Rectangle 5">
              <a:extLst>
                <a:ext uri="{FF2B5EF4-FFF2-40B4-BE49-F238E27FC236}">
                  <a16:creationId xmlns:a16="http://schemas.microsoft.com/office/drawing/2014/main" id="{1C977F4A-F56F-3340-0020-7014309AD03D}"/>
                </a:ext>
              </a:extLst>
            </p:cNvPr>
            <p:cNvSpPr>
              <a:spLocks noChangeArrowheads="1"/>
            </p:cNvSpPr>
            <p:nvPr/>
          </p:nvSpPr>
          <p:spPr bwMode="auto">
            <a:xfrm>
              <a:off x="1392" y="278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8376" name="Rectangle 6">
              <a:extLst>
                <a:ext uri="{FF2B5EF4-FFF2-40B4-BE49-F238E27FC236}">
                  <a16:creationId xmlns:a16="http://schemas.microsoft.com/office/drawing/2014/main" id="{26E3A7F2-3259-BFC3-FEE2-2E77FF5E6938}"/>
                </a:ext>
              </a:extLst>
            </p:cNvPr>
            <p:cNvSpPr>
              <a:spLocks noChangeArrowheads="1"/>
            </p:cNvSpPr>
            <p:nvPr/>
          </p:nvSpPr>
          <p:spPr bwMode="auto">
            <a:xfrm>
              <a:off x="912" y="2784"/>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8377" name="Rectangle 7">
              <a:extLst>
                <a:ext uri="{FF2B5EF4-FFF2-40B4-BE49-F238E27FC236}">
                  <a16:creationId xmlns:a16="http://schemas.microsoft.com/office/drawing/2014/main" id="{53448E7B-D302-3D6A-1939-3308E042675B}"/>
                </a:ext>
              </a:extLst>
            </p:cNvPr>
            <p:cNvSpPr>
              <a:spLocks noChangeArrowheads="1"/>
            </p:cNvSpPr>
            <p:nvPr/>
          </p:nvSpPr>
          <p:spPr bwMode="auto">
            <a:xfrm>
              <a:off x="1392" y="235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400840" name="Text Box 8">
            <a:extLst>
              <a:ext uri="{FF2B5EF4-FFF2-40B4-BE49-F238E27FC236}">
                <a16:creationId xmlns:a16="http://schemas.microsoft.com/office/drawing/2014/main" id="{6E8F4341-63F2-7880-454D-9D4061FE041F}"/>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4B93DD12-736E-E1DA-FF20-8164913F28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62F1BD-25BE-1944-83F6-705CC6A4E7D6}" type="slidenum">
              <a:rPr lang="en-US" altLang="en-US" sz="1400"/>
              <a:pPr>
                <a:spcBef>
                  <a:spcPct val="0"/>
                </a:spcBef>
                <a:buFontTx/>
                <a:buNone/>
              </a:pPr>
              <a:t>29</a:t>
            </a:fld>
            <a:endParaRPr lang="en-US" altLang="en-US" sz="1400"/>
          </a:p>
        </p:txBody>
      </p:sp>
      <p:sp>
        <p:nvSpPr>
          <p:cNvPr id="60419" name="Text Box 2">
            <a:extLst>
              <a:ext uri="{FF2B5EF4-FFF2-40B4-BE49-F238E27FC236}">
                <a16:creationId xmlns:a16="http://schemas.microsoft.com/office/drawing/2014/main" id="{49EA9438-51A0-EE16-5C66-D6A0FA9265C8}"/>
              </a:ext>
            </a:extLst>
          </p:cNvPr>
          <p:cNvSpPr txBox="1">
            <a:spLocks noChangeArrowheads="1"/>
          </p:cNvSpPr>
          <p:nvPr/>
        </p:nvSpPr>
        <p:spPr bwMode="auto">
          <a:xfrm>
            <a:off x="609600" y="1447800"/>
            <a:ext cx="81756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Fitness Function</a:t>
            </a:r>
            <a:r>
              <a:rPr lang="en-US" altLang="en-US" sz="2400">
                <a:latin typeface="Times New Roman" panose="02020603050405020304" pitchFamily="18" charset="0"/>
              </a:rPr>
              <a:t> </a:t>
            </a:r>
          </a:p>
          <a:p>
            <a:pPr algn="just" eaLnBrk="1" hangingPunct="1">
              <a:spcBef>
                <a:spcPct val="0"/>
              </a:spcBef>
              <a:buFontTx/>
              <a:buNone/>
            </a:pPr>
            <a:endParaRPr lang="en-US" altLang="en-US" sz="2400">
              <a:latin typeface="Times New Roman" panose="02020603050405020304" pitchFamily="18" charset="0"/>
            </a:endParaRPr>
          </a:p>
          <a:p>
            <a:pPr algn="just" eaLnBrk="1" hangingPunct="1">
              <a:spcBef>
                <a:spcPct val="0"/>
              </a:spcBef>
              <a:buFontTx/>
              <a:buNone/>
            </a:pPr>
            <a:r>
              <a:rPr lang="en-US" altLang="en-US" sz="2400" i="1">
                <a:latin typeface="Times New Roman" panose="02020603050405020304" pitchFamily="18" charset="0"/>
              </a:rPr>
              <a:t>Example: Model Learning</a:t>
            </a:r>
          </a:p>
          <a:p>
            <a:pPr algn="just"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Use GA to learn the concept </a:t>
            </a:r>
            <a:r>
              <a:rPr lang="en-US" altLang="en-US" sz="2400" i="1">
                <a:latin typeface="Times New Roman" panose="02020603050405020304" pitchFamily="18" charset="0"/>
                <a:cs typeface="Times New Roman" panose="02020603050405020304" pitchFamily="18" charset="0"/>
              </a:rPr>
              <a:t>Yes Reaction</a:t>
            </a:r>
            <a:r>
              <a:rPr lang="en-US" altLang="en-US" sz="2400">
                <a:latin typeface="Times New Roman" panose="02020603050405020304" pitchFamily="18" charset="0"/>
                <a:cs typeface="Times New Roman" panose="02020603050405020304" pitchFamily="18" charset="0"/>
              </a:rPr>
              <a:t> from the data</a:t>
            </a:r>
          </a:p>
          <a:p>
            <a:pPr algn="just" eaLnBrk="1" hangingPunct="1">
              <a:spcBef>
                <a:spcPct val="0"/>
              </a:spcBef>
              <a:buFontTx/>
              <a:buNone/>
            </a:pPr>
            <a:endParaRPr lang="en-US" altLang="en-US" sz="2400">
              <a:latin typeface="Times New Roman" panose="02020603050405020304" pitchFamily="18" charset="0"/>
            </a:endParaRPr>
          </a:p>
          <a:p>
            <a:pPr algn="just">
              <a:spcBef>
                <a:spcPct val="0"/>
              </a:spcBef>
              <a:buFontTx/>
              <a:buNone/>
            </a:pPr>
            <a:r>
              <a:rPr lang="en-US" altLang="en-US" sz="2400">
                <a:latin typeface="Times New Roman" panose="02020603050405020304" pitchFamily="18" charset="0"/>
              </a:rPr>
              <a:t>The </a:t>
            </a:r>
            <a:r>
              <a:rPr lang="en-US" altLang="en-US" sz="2400" i="1">
                <a:latin typeface="Times New Roman" panose="02020603050405020304" pitchFamily="18" charset="0"/>
              </a:rPr>
              <a:t>fitness function</a:t>
            </a:r>
            <a:r>
              <a:rPr lang="en-US" altLang="en-US" sz="2400">
                <a:latin typeface="Times New Roman" panose="02020603050405020304" pitchFamily="18" charset="0"/>
              </a:rPr>
              <a:t> can be the score of the classification accuracy of the rule-set over a set of provided training examples (number of training samples correctly classified by a chromosome)</a:t>
            </a:r>
          </a:p>
          <a:p>
            <a:pPr algn="just">
              <a:spcBef>
                <a:spcPct val="0"/>
              </a:spcBef>
              <a:buFontTx/>
              <a:buNone/>
            </a:pPr>
            <a:endParaRPr lang="en-US" altLang="en-US" sz="2400">
              <a:latin typeface="Times New Roman" panose="02020603050405020304" pitchFamily="18" charset="0"/>
            </a:endParaRPr>
          </a:p>
          <a:p>
            <a:pPr algn="just">
              <a:spcBef>
                <a:spcPct val="0"/>
              </a:spcBef>
              <a:buFontTx/>
              <a:buNone/>
            </a:pPr>
            <a:r>
              <a:rPr lang="en-US" altLang="en-US" sz="2400">
                <a:latin typeface="Times New Roman" panose="02020603050405020304" pitchFamily="18" charset="0"/>
              </a:rPr>
              <a:t>Often other criteria may be included as well, such as the complexity of the rules or the size of the rule set</a:t>
            </a:r>
          </a:p>
        </p:txBody>
      </p:sp>
      <p:pic>
        <p:nvPicPr>
          <p:cNvPr id="60420" name="Picture 3">
            <a:extLst>
              <a:ext uri="{FF2B5EF4-FFF2-40B4-BE49-F238E27FC236}">
                <a16:creationId xmlns:a16="http://schemas.microsoft.com/office/drawing/2014/main" id="{CE478435-0D3C-F4E5-3284-78FFCEE82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0"/>
            <a:ext cx="46482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4932" name="Text Box 4">
            <a:extLst>
              <a:ext uri="{FF2B5EF4-FFF2-40B4-BE49-F238E27FC236}">
                <a16:creationId xmlns:a16="http://schemas.microsoft.com/office/drawing/2014/main" id="{E99213FA-5253-36C7-9FB9-2935A6DCD8F7}"/>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AE105C1-A4CA-E099-A182-D383963819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3E05F0-E570-724F-88ED-A11DA443E3A4}" type="slidenum">
              <a:rPr lang="en-US" altLang="en-US" sz="1400"/>
              <a:pPr>
                <a:spcBef>
                  <a:spcPct val="0"/>
                </a:spcBef>
                <a:buFontTx/>
                <a:buNone/>
              </a:pPr>
              <a:t>3</a:t>
            </a:fld>
            <a:endParaRPr lang="en-US" altLang="en-US" sz="1400"/>
          </a:p>
        </p:txBody>
      </p:sp>
      <p:sp>
        <p:nvSpPr>
          <p:cNvPr id="1392642" name="Text Box 2">
            <a:extLst>
              <a:ext uri="{FF2B5EF4-FFF2-40B4-BE49-F238E27FC236}">
                <a16:creationId xmlns:a16="http://schemas.microsoft.com/office/drawing/2014/main" id="{45C13757-6D71-3342-8C10-3681CA779B73}"/>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
        <p:nvSpPr>
          <p:cNvPr id="8196" name="Text Box 3">
            <a:extLst>
              <a:ext uri="{FF2B5EF4-FFF2-40B4-BE49-F238E27FC236}">
                <a16:creationId xmlns:a16="http://schemas.microsoft.com/office/drawing/2014/main" id="{B4774622-5E60-9C8A-DC30-DD9D28925968}"/>
              </a:ext>
            </a:extLst>
          </p:cNvPr>
          <p:cNvSpPr txBox="1">
            <a:spLocks noChangeArrowheads="1"/>
          </p:cNvSpPr>
          <p:nvPr/>
        </p:nvSpPr>
        <p:spPr bwMode="auto">
          <a:xfrm>
            <a:off x="533400" y="1485900"/>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Introduction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Less worthy candidate solutions tend to die out, while those that show promise of solving a problem survive and reproduce by constructing new solutions out of their components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spcBef>
                <a:spcPct val="0"/>
              </a:spcBef>
              <a:buFontTx/>
              <a:buNone/>
            </a:pPr>
            <a:r>
              <a:rPr lang="en-GB" altLang="en-US" sz="2400">
                <a:latin typeface="Times New Roman" panose="02020603050405020304" pitchFamily="18" charset="0"/>
                <a:sym typeface="Symbol" pitchFamily="2" charset="2"/>
              </a:rPr>
              <a:t>GA begin with a population of candidate problem solutions</a:t>
            </a:r>
          </a:p>
          <a:p>
            <a:pPr>
              <a:spcBef>
                <a:spcPct val="0"/>
              </a:spcBef>
              <a:buFontTx/>
              <a:buNone/>
            </a:pPr>
            <a:endParaRPr lang="en-GB" altLang="en-US" sz="2400">
              <a:latin typeface="Times New Roman" panose="02020603050405020304" pitchFamily="18" charset="0"/>
              <a:sym typeface="Symbol" pitchFamily="2" charset="2"/>
            </a:endParaRPr>
          </a:p>
          <a:p>
            <a:pPr>
              <a:spcBef>
                <a:spcPct val="0"/>
              </a:spcBef>
              <a:buFontTx/>
              <a:buNone/>
            </a:pPr>
            <a:r>
              <a:rPr lang="en-GB" altLang="en-US" sz="2400">
                <a:latin typeface="Times New Roman" panose="02020603050405020304" pitchFamily="18" charset="0"/>
                <a:sym typeface="Symbol" pitchFamily="2" charset="2"/>
              </a:rPr>
              <a:t>Candidate solutions are evaluated according to their ability to solve problem instances: only the fittest survive and combine with each other to produce the next generation of possible solutions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2">
            <a:extLst>
              <a:ext uri="{FF2B5EF4-FFF2-40B4-BE49-F238E27FC236}">
                <a16:creationId xmlns:a16="http://schemas.microsoft.com/office/drawing/2014/main" id="{D9E75245-C74E-B79B-9D1D-5D0A7E5F1F1D}"/>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0FE1549D-1A54-554A-8A04-40C2B1A1BA6C}" type="slidenum">
              <a:rPr lang="en-US" altLang="en-US" sz="1400"/>
              <a:pPr algn="ctr">
                <a:spcBef>
                  <a:spcPct val="0"/>
                </a:spcBef>
                <a:buFontTx/>
                <a:buNone/>
              </a:pPr>
              <a:t>30</a:t>
            </a:fld>
            <a:endParaRPr lang="en-US" altLang="en-US" sz="1400"/>
          </a:p>
        </p:txBody>
      </p:sp>
      <p:sp>
        <p:nvSpPr>
          <p:cNvPr id="62467" name="Text Box 2">
            <a:extLst>
              <a:ext uri="{FF2B5EF4-FFF2-40B4-BE49-F238E27FC236}">
                <a16:creationId xmlns:a16="http://schemas.microsoft.com/office/drawing/2014/main" id="{33B018F3-5D7B-AA1D-2D8A-7D1CD9384248}"/>
              </a:ext>
            </a:extLst>
          </p:cNvPr>
          <p:cNvSpPr txBox="1">
            <a:spLocks noChangeArrowheads="1"/>
          </p:cNvSpPr>
          <p:nvPr/>
        </p:nvSpPr>
        <p:spPr bwMode="auto">
          <a:xfrm>
            <a:off x="685800" y="1295400"/>
            <a:ext cx="81756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Model Learning</a:t>
            </a: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Use GA to learn the concept </a:t>
            </a:r>
            <a:r>
              <a:rPr lang="en-US" altLang="en-US" sz="2400" i="1">
                <a:latin typeface="Times New Roman" panose="02020603050405020304" pitchFamily="18" charset="0"/>
                <a:cs typeface="Times New Roman" panose="02020603050405020304" pitchFamily="18" charset="0"/>
              </a:rPr>
              <a:t>Yes Reaction</a:t>
            </a:r>
            <a:r>
              <a:rPr lang="en-US" altLang="en-US" sz="2400">
                <a:latin typeface="Times New Roman" panose="02020603050405020304" pitchFamily="18" charset="0"/>
                <a:cs typeface="Times New Roman" panose="02020603050405020304" pitchFamily="18" charset="0"/>
              </a:rPr>
              <a:t> from the Food Allergy problem’s data</a:t>
            </a:r>
          </a:p>
        </p:txBody>
      </p:sp>
      <p:pic>
        <p:nvPicPr>
          <p:cNvPr id="62468" name="Picture 3">
            <a:extLst>
              <a:ext uri="{FF2B5EF4-FFF2-40B4-BE49-F238E27FC236}">
                <a16:creationId xmlns:a16="http://schemas.microsoft.com/office/drawing/2014/main" id="{A6E119FD-E9B0-CBA5-575A-D7A554851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792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76" name="Text Box 4">
            <a:extLst>
              <a:ext uri="{FF2B5EF4-FFF2-40B4-BE49-F238E27FC236}">
                <a16:creationId xmlns:a16="http://schemas.microsoft.com/office/drawing/2014/main" id="{C0CFD7C0-5DF5-5165-272E-630D87202B5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2">
            <a:extLst>
              <a:ext uri="{FF2B5EF4-FFF2-40B4-BE49-F238E27FC236}">
                <a16:creationId xmlns:a16="http://schemas.microsoft.com/office/drawing/2014/main" id="{28EA434D-7CD7-289B-0629-3E731AC9E3DE}"/>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C9305548-7AEB-554B-9570-3B2D5E54948A}" type="slidenum">
              <a:rPr lang="en-US" altLang="en-US" sz="1400"/>
              <a:pPr algn="ctr">
                <a:spcBef>
                  <a:spcPct val="0"/>
                </a:spcBef>
                <a:buFontTx/>
                <a:buNone/>
              </a:pPr>
              <a:t>31</a:t>
            </a:fld>
            <a:endParaRPr lang="en-US" altLang="en-US" sz="1400"/>
          </a:p>
        </p:txBody>
      </p:sp>
      <p:sp>
        <p:nvSpPr>
          <p:cNvPr id="64515" name="Text Box 2">
            <a:extLst>
              <a:ext uri="{FF2B5EF4-FFF2-40B4-BE49-F238E27FC236}">
                <a16:creationId xmlns:a16="http://schemas.microsoft.com/office/drawing/2014/main" id="{FA061495-C865-C18F-FB07-53CA74A4D493}"/>
              </a:ext>
            </a:extLst>
          </p:cNvPr>
          <p:cNvSpPr txBox="1">
            <a:spLocks noChangeArrowheads="1"/>
          </p:cNvSpPr>
          <p:nvPr/>
        </p:nvSpPr>
        <p:spPr bwMode="auto">
          <a:xfrm>
            <a:off x="609600" y="1447800"/>
            <a:ext cx="81756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Chromosomes Encoding</a:t>
            </a: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 potential model of the data can be represented as a chromosome with the genetic representation:</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Gene # 1	Gene # 2	Gene # 3	Gene # 4</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Restaurant	Meal 		Day 		Cost</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alleles of genes are: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Restaurant gene: Sam, Lobdell, Sarah, X</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Meal gene: breakfast, lunch, X</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Day gene: Friday, Saturday, Sunday, X</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Cost gene: cheap, expensive, X</a:t>
            </a:r>
          </a:p>
        </p:txBody>
      </p:sp>
      <p:sp>
        <p:nvSpPr>
          <p:cNvPr id="64516" name="Rectangle 3">
            <a:extLst>
              <a:ext uri="{FF2B5EF4-FFF2-40B4-BE49-F238E27FC236}">
                <a16:creationId xmlns:a16="http://schemas.microsoft.com/office/drawing/2014/main" id="{3765BEC1-F1E6-BCBE-AF00-E335EC2361CA}"/>
              </a:ext>
            </a:extLst>
          </p:cNvPr>
          <p:cNvSpPr>
            <a:spLocks noChangeArrowheads="1"/>
          </p:cNvSpPr>
          <p:nvPr/>
        </p:nvSpPr>
        <p:spPr bwMode="auto">
          <a:xfrm>
            <a:off x="1524000" y="3048000"/>
            <a:ext cx="1752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4517" name="Rectangle 4">
            <a:extLst>
              <a:ext uri="{FF2B5EF4-FFF2-40B4-BE49-F238E27FC236}">
                <a16:creationId xmlns:a16="http://schemas.microsoft.com/office/drawing/2014/main" id="{98BC7DC5-1DD4-F0A9-8B49-BD2C0AB3DB1E}"/>
              </a:ext>
            </a:extLst>
          </p:cNvPr>
          <p:cNvSpPr>
            <a:spLocks noChangeArrowheads="1"/>
          </p:cNvSpPr>
          <p:nvPr/>
        </p:nvSpPr>
        <p:spPr bwMode="auto">
          <a:xfrm>
            <a:off x="6781800" y="3048000"/>
            <a:ext cx="1752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4518" name="Rectangle 5">
            <a:extLst>
              <a:ext uri="{FF2B5EF4-FFF2-40B4-BE49-F238E27FC236}">
                <a16:creationId xmlns:a16="http://schemas.microsoft.com/office/drawing/2014/main" id="{7AFF0251-DD26-2672-9CBE-A233FA85F6D9}"/>
              </a:ext>
            </a:extLst>
          </p:cNvPr>
          <p:cNvSpPr>
            <a:spLocks noChangeArrowheads="1"/>
          </p:cNvSpPr>
          <p:nvPr/>
        </p:nvSpPr>
        <p:spPr bwMode="auto">
          <a:xfrm>
            <a:off x="5029200" y="3048000"/>
            <a:ext cx="1752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4519" name="Rectangle 6">
            <a:extLst>
              <a:ext uri="{FF2B5EF4-FFF2-40B4-BE49-F238E27FC236}">
                <a16:creationId xmlns:a16="http://schemas.microsoft.com/office/drawing/2014/main" id="{387AB854-E201-79A4-9C9A-9265E068DB25}"/>
              </a:ext>
            </a:extLst>
          </p:cNvPr>
          <p:cNvSpPr>
            <a:spLocks noChangeArrowheads="1"/>
          </p:cNvSpPr>
          <p:nvPr/>
        </p:nvSpPr>
        <p:spPr bwMode="auto">
          <a:xfrm>
            <a:off x="3276600" y="3048000"/>
            <a:ext cx="1752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131527" name="Text Box 7">
            <a:extLst>
              <a:ext uri="{FF2B5EF4-FFF2-40B4-BE49-F238E27FC236}">
                <a16:creationId xmlns:a16="http://schemas.microsoft.com/office/drawing/2014/main" id="{573984EE-257B-9FDB-B672-F64EE3B42D99}"/>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2">
            <a:extLst>
              <a:ext uri="{FF2B5EF4-FFF2-40B4-BE49-F238E27FC236}">
                <a16:creationId xmlns:a16="http://schemas.microsoft.com/office/drawing/2014/main" id="{B9888AC6-88B2-5258-B9D7-12732C817ECD}"/>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C7340731-7D90-3442-89F7-3C2A804C34A8}" type="slidenum">
              <a:rPr lang="en-US" altLang="en-US" sz="1400"/>
              <a:pPr algn="ctr">
                <a:spcBef>
                  <a:spcPct val="0"/>
                </a:spcBef>
                <a:buFontTx/>
                <a:buNone/>
              </a:pPr>
              <a:t>32</a:t>
            </a:fld>
            <a:endParaRPr lang="en-US" altLang="en-US" sz="1400"/>
          </a:p>
        </p:txBody>
      </p:sp>
      <p:sp>
        <p:nvSpPr>
          <p:cNvPr id="66563" name="Text Box 2">
            <a:extLst>
              <a:ext uri="{FF2B5EF4-FFF2-40B4-BE49-F238E27FC236}">
                <a16:creationId xmlns:a16="http://schemas.microsoft.com/office/drawing/2014/main" id="{A7C2AE17-7AEC-5D38-A402-C87D3B1D181D}"/>
              </a:ext>
            </a:extLst>
          </p:cNvPr>
          <p:cNvSpPr txBox="1">
            <a:spLocks noChangeArrowheads="1"/>
          </p:cNvSpPr>
          <p:nvPr/>
        </p:nvSpPr>
        <p:spPr bwMode="auto">
          <a:xfrm>
            <a:off x="685800" y="1676400"/>
            <a:ext cx="81756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Population Size</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Let the population size be 3 chromosomes/generation, because the instances are very few</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i="1">
                <a:solidFill>
                  <a:srgbClr val="FF3300"/>
                </a:solidFill>
                <a:latin typeface="Times New Roman" panose="02020603050405020304" pitchFamily="18" charset="0"/>
              </a:rPr>
              <a:t>Fitness Function</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a:t>
            </a:r>
            <a:r>
              <a:rPr lang="en-US" altLang="en-US" sz="2400" i="1">
                <a:latin typeface="Times New Roman" panose="02020603050405020304" pitchFamily="18" charset="0"/>
                <a:cs typeface="Times New Roman" panose="02020603050405020304" pitchFamily="18" charset="0"/>
              </a:rPr>
              <a:t>fitness function</a:t>
            </a:r>
            <a:r>
              <a:rPr lang="en-US" altLang="en-US" sz="2400">
                <a:latin typeface="Times New Roman" panose="02020603050405020304" pitchFamily="18" charset="0"/>
                <a:cs typeface="Times New Roman" panose="02020603050405020304" pitchFamily="18" charset="0"/>
              </a:rPr>
              <a:t> can be the number of training samples correctly classified by a chromosome (model)</a:t>
            </a:r>
          </a:p>
        </p:txBody>
      </p:sp>
      <p:sp>
        <p:nvSpPr>
          <p:cNvPr id="1133571" name="Text Box 3">
            <a:extLst>
              <a:ext uri="{FF2B5EF4-FFF2-40B4-BE49-F238E27FC236}">
                <a16:creationId xmlns:a16="http://schemas.microsoft.com/office/drawing/2014/main" id="{B91F3548-81C6-DCDF-FE78-DF88AED85FD1}"/>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2">
            <a:extLst>
              <a:ext uri="{FF2B5EF4-FFF2-40B4-BE49-F238E27FC236}">
                <a16:creationId xmlns:a16="http://schemas.microsoft.com/office/drawing/2014/main" id="{81161B97-8062-FFB2-D90D-9CA582EF3191}"/>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2D355342-E18F-0446-9DA7-279B0BEF3570}" type="slidenum">
              <a:rPr lang="en-US" altLang="en-US" sz="1400"/>
              <a:pPr algn="ctr">
                <a:spcBef>
                  <a:spcPct val="0"/>
                </a:spcBef>
                <a:buFontTx/>
                <a:buNone/>
              </a:pPr>
              <a:t>33</a:t>
            </a:fld>
            <a:endParaRPr lang="en-US" altLang="en-US" sz="1400"/>
          </a:p>
        </p:txBody>
      </p:sp>
      <p:sp>
        <p:nvSpPr>
          <p:cNvPr id="68611" name="Text Box 2">
            <a:extLst>
              <a:ext uri="{FF2B5EF4-FFF2-40B4-BE49-F238E27FC236}">
                <a16:creationId xmlns:a16="http://schemas.microsoft.com/office/drawing/2014/main" id="{F5D57E66-5A7D-96F3-FBBC-4B167AAE6285}"/>
              </a:ext>
            </a:extLst>
          </p:cNvPr>
          <p:cNvSpPr txBox="1">
            <a:spLocks noChangeArrowheads="1"/>
          </p:cNvSpPr>
          <p:nvPr/>
        </p:nvSpPr>
        <p:spPr bwMode="auto">
          <a:xfrm>
            <a:off x="609600" y="1981200"/>
            <a:ext cx="81756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Genetic Operators</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Use the crossover operator, with randomly chosen single point crossover</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Use mutation on one gene after every two iterations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i="1">
                <a:solidFill>
                  <a:srgbClr val="FF3300"/>
                </a:solidFill>
                <a:latin typeface="Times New Roman" panose="02020603050405020304" pitchFamily="18" charset="0"/>
              </a:rPr>
              <a:t>Selection Algorithm</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Proportionate selection</a:t>
            </a:r>
          </a:p>
        </p:txBody>
      </p:sp>
      <p:sp>
        <p:nvSpPr>
          <p:cNvPr id="1135619" name="Text Box 3">
            <a:extLst>
              <a:ext uri="{FF2B5EF4-FFF2-40B4-BE49-F238E27FC236}">
                <a16:creationId xmlns:a16="http://schemas.microsoft.com/office/drawing/2014/main" id="{2328FE62-6716-5C0C-2E1E-B52B9F1B2E0A}"/>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2">
            <a:extLst>
              <a:ext uri="{FF2B5EF4-FFF2-40B4-BE49-F238E27FC236}">
                <a16:creationId xmlns:a16="http://schemas.microsoft.com/office/drawing/2014/main" id="{0B5E4482-1E98-FF0D-DB1B-010CDDDC87E0}"/>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004F72C7-C2C2-C543-AAF3-E5D543BAF55C}" type="slidenum">
              <a:rPr lang="en-US" altLang="en-US" sz="1400"/>
              <a:pPr algn="ctr">
                <a:spcBef>
                  <a:spcPct val="0"/>
                </a:spcBef>
                <a:buFontTx/>
                <a:buNone/>
              </a:pPr>
              <a:t>34</a:t>
            </a:fld>
            <a:endParaRPr lang="en-US" altLang="en-US" sz="1400"/>
          </a:p>
        </p:txBody>
      </p:sp>
      <p:sp>
        <p:nvSpPr>
          <p:cNvPr id="70659" name="Text Box 2">
            <a:extLst>
              <a:ext uri="{FF2B5EF4-FFF2-40B4-BE49-F238E27FC236}">
                <a16:creationId xmlns:a16="http://schemas.microsoft.com/office/drawing/2014/main" id="{37E90F2E-0AEF-841D-7CBE-AABD176DBE88}"/>
              </a:ext>
            </a:extLst>
          </p:cNvPr>
          <p:cNvSpPr txBox="1">
            <a:spLocks noChangeArrowheads="1"/>
          </p:cNvSpPr>
          <p:nvPr/>
        </p:nvSpPr>
        <p:spPr bwMode="auto">
          <a:xfrm>
            <a:off x="685800" y="1524000"/>
            <a:ext cx="81756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Generation Gap</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Variable, discard the 2 least fit chromosomes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i="1">
                <a:solidFill>
                  <a:srgbClr val="FF3300"/>
                </a:solidFill>
                <a:latin typeface="Times New Roman" panose="02020603050405020304" pitchFamily="18" charset="0"/>
              </a:rPr>
              <a:t>Elitism</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No elitism; discard the 2 least fit chromosomes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i="1">
                <a:solidFill>
                  <a:srgbClr val="FF3300"/>
                </a:solidFill>
                <a:latin typeface="Times New Roman" panose="02020603050405020304" pitchFamily="18" charset="0"/>
              </a:rPr>
              <a:t>Duplicates</a:t>
            </a:r>
            <a:endParaRPr lang="en-US" altLang="en-US" sz="2400">
              <a:solidFill>
                <a:srgbClr val="FF3300"/>
              </a:solidFill>
              <a:latin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rPr>
              <a:t>Duplicates are not allowed</a:t>
            </a:r>
          </a:p>
          <a:p>
            <a:pPr algn="just" eaLnBrk="1" hangingPunct="1">
              <a:spcBef>
                <a:spcPct val="0"/>
              </a:spcBef>
              <a:buFontTx/>
              <a:buNone/>
            </a:pPr>
            <a:endParaRPr lang="en-US" altLang="en-US" sz="2400">
              <a:latin typeface="Times New Roman" panose="02020603050405020304" pitchFamily="18" charset="0"/>
            </a:endParaRPr>
          </a:p>
          <a:p>
            <a:pPr algn="just" eaLnBrk="1" hangingPunct="1">
              <a:spcBef>
                <a:spcPct val="0"/>
              </a:spcBef>
              <a:buFontTx/>
              <a:buNone/>
            </a:pPr>
            <a:r>
              <a:rPr lang="en-US" altLang="en-US" sz="2400" i="1">
                <a:solidFill>
                  <a:srgbClr val="FF3300"/>
                </a:solidFill>
                <a:latin typeface="Times New Roman" panose="02020603050405020304" pitchFamily="18" charset="0"/>
              </a:rPr>
              <a:t>Criteria for Termination</a:t>
            </a:r>
            <a:endParaRPr lang="en-US" altLang="en-US" sz="2400">
              <a:latin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 chromosome correctly classifies all training samples</a:t>
            </a:r>
          </a:p>
        </p:txBody>
      </p:sp>
      <p:sp>
        <p:nvSpPr>
          <p:cNvPr id="1137667" name="Text Box 3">
            <a:extLst>
              <a:ext uri="{FF2B5EF4-FFF2-40B4-BE49-F238E27FC236}">
                <a16:creationId xmlns:a16="http://schemas.microsoft.com/office/drawing/2014/main" id="{4A919CAA-856B-3430-6D31-606097BFACB2}"/>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2">
            <a:extLst>
              <a:ext uri="{FF2B5EF4-FFF2-40B4-BE49-F238E27FC236}">
                <a16:creationId xmlns:a16="http://schemas.microsoft.com/office/drawing/2014/main" id="{FEA3320F-7AA1-145B-50E9-7DD9B0C2D9AC}"/>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BF08F6B8-FC12-8A43-9399-0F3CB4DC51DE}" type="slidenum">
              <a:rPr lang="en-US" altLang="en-US" sz="1400"/>
              <a:pPr algn="ctr">
                <a:spcBef>
                  <a:spcPct val="0"/>
                </a:spcBef>
                <a:buFontTx/>
                <a:buNone/>
              </a:pPr>
              <a:t>35</a:t>
            </a:fld>
            <a:endParaRPr lang="en-US" altLang="en-US" sz="1400"/>
          </a:p>
        </p:txBody>
      </p:sp>
      <p:sp>
        <p:nvSpPr>
          <p:cNvPr id="72707" name="Text Box 2">
            <a:extLst>
              <a:ext uri="{FF2B5EF4-FFF2-40B4-BE49-F238E27FC236}">
                <a16:creationId xmlns:a16="http://schemas.microsoft.com/office/drawing/2014/main" id="{3227EC1E-A051-79F3-0D2B-0D3B5457CFC2}"/>
              </a:ext>
            </a:extLst>
          </p:cNvPr>
          <p:cNvSpPr txBox="1">
            <a:spLocks noChangeArrowheads="1"/>
          </p:cNvSpPr>
          <p:nvPr/>
        </p:nvSpPr>
        <p:spPr bwMode="auto">
          <a:xfrm>
            <a:off x="609600" y="1447800"/>
            <a:ext cx="81756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1</a:t>
            </a:r>
            <a:r>
              <a:rPr lang="en-US" altLang="en-US" sz="2400" i="1" baseline="30000">
                <a:solidFill>
                  <a:srgbClr val="FF3300"/>
                </a:solidFill>
                <a:latin typeface="Times New Roman" panose="02020603050405020304" pitchFamily="18" charset="0"/>
              </a:rPr>
              <a:t>st</a:t>
            </a:r>
            <a:r>
              <a:rPr lang="en-US" altLang="en-US" sz="2400" i="1">
                <a:solidFill>
                  <a:srgbClr val="FF3300"/>
                </a:solidFill>
                <a:latin typeface="Times New Roman" panose="02020603050405020304" pitchFamily="18" charset="0"/>
              </a:rPr>
              <a:t> Iteration</a:t>
            </a: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Suppose the following three chromosomes are created randomly:</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X 		Sunday 	cheap</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X		breakfast	Sunday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breakfast	X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grpSp>
        <p:nvGrpSpPr>
          <p:cNvPr id="72708" name="Group 3">
            <a:extLst>
              <a:ext uri="{FF2B5EF4-FFF2-40B4-BE49-F238E27FC236}">
                <a16:creationId xmlns:a16="http://schemas.microsoft.com/office/drawing/2014/main" id="{A6CFDF51-5E00-4D9E-7B3C-E82EC1954C1E}"/>
              </a:ext>
            </a:extLst>
          </p:cNvPr>
          <p:cNvGrpSpPr>
            <a:grpSpLocks/>
          </p:cNvGrpSpPr>
          <p:nvPr/>
        </p:nvGrpSpPr>
        <p:grpSpPr bwMode="auto">
          <a:xfrm>
            <a:off x="1371600" y="3276600"/>
            <a:ext cx="7010400" cy="685800"/>
            <a:chOff x="960" y="1920"/>
            <a:chExt cx="4416" cy="432"/>
          </a:xfrm>
        </p:grpSpPr>
        <p:sp>
          <p:nvSpPr>
            <p:cNvPr id="72720" name="Rectangle 4">
              <a:extLst>
                <a:ext uri="{FF2B5EF4-FFF2-40B4-BE49-F238E27FC236}">
                  <a16:creationId xmlns:a16="http://schemas.microsoft.com/office/drawing/2014/main" id="{09FD758E-7080-E41E-D78C-8A15F00F79F7}"/>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21" name="Rectangle 5">
              <a:extLst>
                <a:ext uri="{FF2B5EF4-FFF2-40B4-BE49-F238E27FC236}">
                  <a16:creationId xmlns:a16="http://schemas.microsoft.com/office/drawing/2014/main" id="{54DCE548-DECC-4945-9083-7059FEF5DE4E}"/>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22" name="Rectangle 6">
              <a:extLst>
                <a:ext uri="{FF2B5EF4-FFF2-40B4-BE49-F238E27FC236}">
                  <a16:creationId xmlns:a16="http://schemas.microsoft.com/office/drawing/2014/main" id="{90DE53B7-0B1C-E7D2-F297-44957C929D30}"/>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23" name="Rectangle 7">
              <a:extLst>
                <a:ext uri="{FF2B5EF4-FFF2-40B4-BE49-F238E27FC236}">
                  <a16:creationId xmlns:a16="http://schemas.microsoft.com/office/drawing/2014/main" id="{7F7802B7-497A-AA05-AE35-51B7C19F7D12}"/>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2709" name="Group 8">
            <a:extLst>
              <a:ext uri="{FF2B5EF4-FFF2-40B4-BE49-F238E27FC236}">
                <a16:creationId xmlns:a16="http://schemas.microsoft.com/office/drawing/2014/main" id="{DDF11D33-725D-D38E-4844-C63B7B5FF7E8}"/>
              </a:ext>
            </a:extLst>
          </p:cNvPr>
          <p:cNvGrpSpPr>
            <a:grpSpLocks/>
          </p:cNvGrpSpPr>
          <p:nvPr/>
        </p:nvGrpSpPr>
        <p:grpSpPr bwMode="auto">
          <a:xfrm>
            <a:off x="1371600" y="4114800"/>
            <a:ext cx="7010400" cy="685800"/>
            <a:chOff x="960" y="1920"/>
            <a:chExt cx="4416" cy="432"/>
          </a:xfrm>
        </p:grpSpPr>
        <p:sp>
          <p:nvSpPr>
            <p:cNvPr id="72716" name="Rectangle 9">
              <a:extLst>
                <a:ext uri="{FF2B5EF4-FFF2-40B4-BE49-F238E27FC236}">
                  <a16:creationId xmlns:a16="http://schemas.microsoft.com/office/drawing/2014/main" id="{FF62E7B9-9184-31EE-B6B0-3825BF2AF91E}"/>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7" name="Rectangle 10">
              <a:extLst>
                <a:ext uri="{FF2B5EF4-FFF2-40B4-BE49-F238E27FC236}">
                  <a16:creationId xmlns:a16="http://schemas.microsoft.com/office/drawing/2014/main" id="{60FC7A63-6624-7C1C-5B25-377C731E8AB2}"/>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8" name="Rectangle 11">
              <a:extLst>
                <a:ext uri="{FF2B5EF4-FFF2-40B4-BE49-F238E27FC236}">
                  <a16:creationId xmlns:a16="http://schemas.microsoft.com/office/drawing/2014/main" id="{C8A7122E-D14A-9659-B675-99D1E595E501}"/>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9" name="Rectangle 12">
              <a:extLst>
                <a:ext uri="{FF2B5EF4-FFF2-40B4-BE49-F238E27FC236}">
                  <a16:creationId xmlns:a16="http://schemas.microsoft.com/office/drawing/2014/main" id="{5050B301-FBC2-DDAA-866E-7E1EBED89235}"/>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2710" name="Group 13">
            <a:extLst>
              <a:ext uri="{FF2B5EF4-FFF2-40B4-BE49-F238E27FC236}">
                <a16:creationId xmlns:a16="http://schemas.microsoft.com/office/drawing/2014/main" id="{76F65A53-C813-CF8F-7562-E34693BEA21F}"/>
              </a:ext>
            </a:extLst>
          </p:cNvPr>
          <p:cNvGrpSpPr>
            <a:grpSpLocks/>
          </p:cNvGrpSpPr>
          <p:nvPr/>
        </p:nvGrpSpPr>
        <p:grpSpPr bwMode="auto">
          <a:xfrm>
            <a:off x="1371600" y="4953000"/>
            <a:ext cx="7010400" cy="685800"/>
            <a:chOff x="960" y="1920"/>
            <a:chExt cx="4416" cy="432"/>
          </a:xfrm>
        </p:grpSpPr>
        <p:sp>
          <p:nvSpPr>
            <p:cNvPr id="72712" name="Rectangle 14">
              <a:extLst>
                <a:ext uri="{FF2B5EF4-FFF2-40B4-BE49-F238E27FC236}">
                  <a16:creationId xmlns:a16="http://schemas.microsoft.com/office/drawing/2014/main" id="{6D9DC3FC-C9F2-D119-B0A3-6CAFADD73345}"/>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3" name="Rectangle 15">
              <a:extLst>
                <a:ext uri="{FF2B5EF4-FFF2-40B4-BE49-F238E27FC236}">
                  <a16:creationId xmlns:a16="http://schemas.microsoft.com/office/drawing/2014/main" id="{6E8B8A95-5FDD-CB24-9780-671364BDE66E}"/>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4" name="Rectangle 16">
              <a:extLst>
                <a:ext uri="{FF2B5EF4-FFF2-40B4-BE49-F238E27FC236}">
                  <a16:creationId xmlns:a16="http://schemas.microsoft.com/office/drawing/2014/main" id="{479BEF62-D553-B190-C765-54FDDAE2CC79}"/>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2715" name="Rectangle 17">
              <a:extLst>
                <a:ext uri="{FF2B5EF4-FFF2-40B4-BE49-F238E27FC236}">
                  <a16:creationId xmlns:a16="http://schemas.microsoft.com/office/drawing/2014/main" id="{3DB8A0BC-3343-AE84-FB97-900D2BA1D9DB}"/>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139730" name="Text Box 18">
            <a:extLst>
              <a:ext uri="{FF2B5EF4-FFF2-40B4-BE49-F238E27FC236}">
                <a16:creationId xmlns:a16="http://schemas.microsoft.com/office/drawing/2014/main" id="{B3F47207-05A2-9E73-9D03-72B3C8B1F6D9}"/>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2">
            <a:extLst>
              <a:ext uri="{FF2B5EF4-FFF2-40B4-BE49-F238E27FC236}">
                <a16:creationId xmlns:a16="http://schemas.microsoft.com/office/drawing/2014/main" id="{C8192C79-BE1F-8687-B658-AB4253AFA911}"/>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9FA6CB2D-D8BA-5843-92B7-B862A2403C28}" type="slidenum">
              <a:rPr lang="en-US" altLang="en-US" sz="1400"/>
              <a:pPr algn="ctr">
                <a:spcBef>
                  <a:spcPct val="0"/>
                </a:spcBef>
                <a:buFontTx/>
                <a:buNone/>
              </a:pPr>
              <a:t>36</a:t>
            </a:fld>
            <a:endParaRPr lang="en-US" altLang="en-US" sz="1400"/>
          </a:p>
        </p:txBody>
      </p:sp>
      <p:sp>
        <p:nvSpPr>
          <p:cNvPr id="74755" name="Text Box 2">
            <a:extLst>
              <a:ext uri="{FF2B5EF4-FFF2-40B4-BE49-F238E27FC236}">
                <a16:creationId xmlns:a16="http://schemas.microsoft.com/office/drawing/2014/main" id="{0ECD93CD-916B-E50C-0799-DE7BC8B69D29}"/>
              </a:ext>
            </a:extLst>
          </p:cNvPr>
          <p:cNvSpPr txBox="1">
            <a:spLocks noChangeArrowheads="1"/>
          </p:cNvSpPr>
          <p:nvPr/>
        </p:nvSpPr>
        <p:spPr bwMode="auto">
          <a:xfrm>
            <a:off x="609600" y="3114675"/>
            <a:ext cx="81756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X 		Sunday 	cheap</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X		breakfast	Sunday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breakfast	X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The fitness of  1</a:t>
            </a:r>
            <a:r>
              <a:rPr lang="en-US" altLang="en-US" sz="2400" baseline="30000">
                <a:latin typeface="Times New Roman" panose="02020603050405020304" pitchFamily="18" charset="0"/>
                <a:cs typeface="Times New Roman" panose="02020603050405020304" pitchFamily="18" charset="0"/>
              </a:rPr>
              <a:t>st</a:t>
            </a:r>
            <a:r>
              <a:rPr lang="en-US" altLang="en-US" sz="2400">
                <a:latin typeface="Times New Roman" panose="02020603050405020304" pitchFamily="18" charset="0"/>
                <a:cs typeface="Times New Roman" panose="02020603050405020304" pitchFamily="18" charset="0"/>
              </a:rPr>
              <a:t> chromosome is 3</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The fitness of  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chromosome is 1</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The fitness of  3</a:t>
            </a:r>
            <a:r>
              <a:rPr lang="en-US" altLang="en-US" sz="2400" baseline="30000">
                <a:latin typeface="Times New Roman" panose="02020603050405020304" pitchFamily="18" charset="0"/>
                <a:cs typeface="Times New Roman" panose="02020603050405020304" pitchFamily="18" charset="0"/>
              </a:rPr>
              <a:t>rd</a:t>
            </a:r>
            <a:r>
              <a:rPr lang="en-US" altLang="en-US" sz="2400">
                <a:latin typeface="Times New Roman" panose="02020603050405020304" pitchFamily="18" charset="0"/>
                <a:cs typeface="Times New Roman" panose="02020603050405020304" pitchFamily="18" charset="0"/>
              </a:rPr>
              <a:t> chromosome is 3</a:t>
            </a:r>
          </a:p>
        </p:txBody>
      </p:sp>
      <p:grpSp>
        <p:nvGrpSpPr>
          <p:cNvPr id="74756" name="Group 3">
            <a:extLst>
              <a:ext uri="{FF2B5EF4-FFF2-40B4-BE49-F238E27FC236}">
                <a16:creationId xmlns:a16="http://schemas.microsoft.com/office/drawing/2014/main" id="{45DB7F5C-C088-4009-DAD5-6DC83C31BD4B}"/>
              </a:ext>
            </a:extLst>
          </p:cNvPr>
          <p:cNvGrpSpPr>
            <a:grpSpLocks/>
          </p:cNvGrpSpPr>
          <p:nvPr/>
        </p:nvGrpSpPr>
        <p:grpSpPr bwMode="auto">
          <a:xfrm>
            <a:off x="1371600" y="2895600"/>
            <a:ext cx="7010400" cy="685800"/>
            <a:chOff x="960" y="1920"/>
            <a:chExt cx="4416" cy="432"/>
          </a:xfrm>
        </p:grpSpPr>
        <p:sp>
          <p:nvSpPr>
            <p:cNvPr id="74769" name="Rectangle 4">
              <a:extLst>
                <a:ext uri="{FF2B5EF4-FFF2-40B4-BE49-F238E27FC236}">
                  <a16:creationId xmlns:a16="http://schemas.microsoft.com/office/drawing/2014/main" id="{BA32D990-C6F7-0370-31D3-3B7B42B01237}"/>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70" name="Rectangle 5">
              <a:extLst>
                <a:ext uri="{FF2B5EF4-FFF2-40B4-BE49-F238E27FC236}">
                  <a16:creationId xmlns:a16="http://schemas.microsoft.com/office/drawing/2014/main" id="{119E483B-8DAE-0CEB-3FF7-2F8258FDD7C2}"/>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71" name="Rectangle 6">
              <a:extLst>
                <a:ext uri="{FF2B5EF4-FFF2-40B4-BE49-F238E27FC236}">
                  <a16:creationId xmlns:a16="http://schemas.microsoft.com/office/drawing/2014/main" id="{15DC6B89-CD74-2B54-1BD2-FF6B1D50DDAC}"/>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72" name="Rectangle 7">
              <a:extLst>
                <a:ext uri="{FF2B5EF4-FFF2-40B4-BE49-F238E27FC236}">
                  <a16:creationId xmlns:a16="http://schemas.microsoft.com/office/drawing/2014/main" id="{5E420FC8-7032-F3AE-4468-292B21F7F484}"/>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4757" name="Group 8">
            <a:extLst>
              <a:ext uri="{FF2B5EF4-FFF2-40B4-BE49-F238E27FC236}">
                <a16:creationId xmlns:a16="http://schemas.microsoft.com/office/drawing/2014/main" id="{425F4563-7F22-CBE6-00CF-29946B923CF6}"/>
              </a:ext>
            </a:extLst>
          </p:cNvPr>
          <p:cNvGrpSpPr>
            <a:grpSpLocks/>
          </p:cNvGrpSpPr>
          <p:nvPr/>
        </p:nvGrpSpPr>
        <p:grpSpPr bwMode="auto">
          <a:xfrm>
            <a:off x="1371600" y="3886200"/>
            <a:ext cx="7010400" cy="685800"/>
            <a:chOff x="960" y="1920"/>
            <a:chExt cx="4416" cy="432"/>
          </a:xfrm>
        </p:grpSpPr>
        <p:sp>
          <p:nvSpPr>
            <p:cNvPr id="74765" name="Rectangle 9">
              <a:extLst>
                <a:ext uri="{FF2B5EF4-FFF2-40B4-BE49-F238E27FC236}">
                  <a16:creationId xmlns:a16="http://schemas.microsoft.com/office/drawing/2014/main" id="{168B4A44-8843-67CA-3722-80C5D7338476}"/>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6" name="Rectangle 10">
              <a:extLst>
                <a:ext uri="{FF2B5EF4-FFF2-40B4-BE49-F238E27FC236}">
                  <a16:creationId xmlns:a16="http://schemas.microsoft.com/office/drawing/2014/main" id="{7AB9FAF8-B1EA-1B4F-7568-96C15D441668}"/>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7" name="Rectangle 11">
              <a:extLst>
                <a:ext uri="{FF2B5EF4-FFF2-40B4-BE49-F238E27FC236}">
                  <a16:creationId xmlns:a16="http://schemas.microsoft.com/office/drawing/2014/main" id="{EB02CA61-483C-898D-A909-FDF13764283F}"/>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8" name="Rectangle 12">
              <a:extLst>
                <a:ext uri="{FF2B5EF4-FFF2-40B4-BE49-F238E27FC236}">
                  <a16:creationId xmlns:a16="http://schemas.microsoft.com/office/drawing/2014/main" id="{7E34D54B-9EA9-EB86-0320-CA333A929F1F}"/>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4758" name="Group 13">
            <a:extLst>
              <a:ext uri="{FF2B5EF4-FFF2-40B4-BE49-F238E27FC236}">
                <a16:creationId xmlns:a16="http://schemas.microsoft.com/office/drawing/2014/main" id="{6462E119-823B-7965-8B0B-F99C8E1CE2CB}"/>
              </a:ext>
            </a:extLst>
          </p:cNvPr>
          <p:cNvGrpSpPr>
            <a:grpSpLocks/>
          </p:cNvGrpSpPr>
          <p:nvPr/>
        </p:nvGrpSpPr>
        <p:grpSpPr bwMode="auto">
          <a:xfrm>
            <a:off x="1371600" y="4724400"/>
            <a:ext cx="7010400" cy="685800"/>
            <a:chOff x="960" y="1920"/>
            <a:chExt cx="4416" cy="432"/>
          </a:xfrm>
        </p:grpSpPr>
        <p:sp>
          <p:nvSpPr>
            <p:cNvPr id="74761" name="Rectangle 14">
              <a:extLst>
                <a:ext uri="{FF2B5EF4-FFF2-40B4-BE49-F238E27FC236}">
                  <a16:creationId xmlns:a16="http://schemas.microsoft.com/office/drawing/2014/main" id="{F8940494-FAD3-7630-B5AF-97B8E283CAE0}"/>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2" name="Rectangle 15">
              <a:extLst>
                <a:ext uri="{FF2B5EF4-FFF2-40B4-BE49-F238E27FC236}">
                  <a16:creationId xmlns:a16="http://schemas.microsoft.com/office/drawing/2014/main" id="{690FE74D-E281-6C42-87F9-16543B6DE901}"/>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3" name="Rectangle 16">
              <a:extLst>
                <a:ext uri="{FF2B5EF4-FFF2-40B4-BE49-F238E27FC236}">
                  <a16:creationId xmlns:a16="http://schemas.microsoft.com/office/drawing/2014/main" id="{B8F8C0C1-C649-1506-CD73-82117FD6CDAC}"/>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4764" name="Rectangle 17">
              <a:extLst>
                <a:ext uri="{FF2B5EF4-FFF2-40B4-BE49-F238E27FC236}">
                  <a16:creationId xmlns:a16="http://schemas.microsoft.com/office/drawing/2014/main" id="{C2CC9D1D-B8D1-6C3B-A8B5-6860C3A44C8A}"/>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pic>
        <p:nvPicPr>
          <p:cNvPr id="74759" name="Picture 18">
            <a:extLst>
              <a:ext uri="{FF2B5EF4-FFF2-40B4-BE49-F238E27FC236}">
                <a16:creationId xmlns:a16="http://schemas.microsoft.com/office/drawing/2014/main" id="{80D1CA76-4429-8DB2-9EA7-017B2E393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792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1779" name="Text Box 19">
            <a:extLst>
              <a:ext uri="{FF2B5EF4-FFF2-40B4-BE49-F238E27FC236}">
                <a16:creationId xmlns:a16="http://schemas.microsoft.com/office/drawing/2014/main" id="{9D8F32A8-7277-D55E-59FC-FBDC73F81A24}"/>
              </a:ext>
            </a:extLst>
          </p:cNvPr>
          <p:cNvSpPr txBox="1">
            <a:spLocks noChangeArrowheads="1"/>
          </p:cNvSpPr>
          <p:nvPr/>
        </p:nvSpPr>
        <p:spPr bwMode="auto">
          <a:xfrm>
            <a:off x="1143000" y="1524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2">
            <a:extLst>
              <a:ext uri="{FF2B5EF4-FFF2-40B4-BE49-F238E27FC236}">
                <a16:creationId xmlns:a16="http://schemas.microsoft.com/office/drawing/2014/main" id="{0CB1F868-6A3C-3DB1-AE79-17C6C294873E}"/>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988FC0C-5441-674A-83F9-59AB799E1FFB}" type="slidenum">
              <a:rPr lang="en-US" altLang="en-US" sz="1400"/>
              <a:pPr algn="ctr">
                <a:spcBef>
                  <a:spcPct val="0"/>
                </a:spcBef>
                <a:buFontTx/>
                <a:buNone/>
              </a:pPr>
              <a:t>37</a:t>
            </a:fld>
            <a:endParaRPr lang="en-US" altLang="en-US" sz="1400"/>
          </a:p>
        </p:txBody>
      </p:sp>
      <p:sp>
        <p:nvSpPr>
          <p:cNvPr id="76803" name="Text Box 2">
            <a:extLst>
              <a:ext uri="{FF2B5EF4-FFF2-40B4-BE49-F238E27FC236}">
                <a16:creationId xmlns:a16="http://schemas.microsoft.com/office/drawing/2014/main" id="{C3C7970D-74A8-8CFD-F881-14520FBA22B0}"/>
              </a:ext>
            </a:extLst>
          </p:cNvPr>
          <p:cNvSpPr txBox="1">
            <a:spLocks noChangeArrowheads="1"/>
          </p:cNvSpPr>
          <p:nvPr/>
        </p:nvSpPr>
        <p:spPr bwMode="auto">
          <a:xfrm>
            <a:off x="609600" y="685800"/>
            <a:ext cx="817562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1</a:t>
            </a:r>
            <a:r>
              <a:rPr lang="en-US" altLang="en-US" sz="2400" i="1" baseline="30000">
                <a:solidFill>
                  <a:srgbClr val="FF3300"/>
                </a:solidFill>
                <a:latin typeface="Times New Roman" panose="02020603050405020304" pitchFamily="18" charset="0"/>
              </a:rPr>
              <a:t>st</a:t>
            </a:r>
            <a:r>
              <a:rPr lang="en-US" altLang="en-US" sz="2400" i="1">
                <a:solidFill>
                  <a:srgbClr val="FF3300"/>
                </a:solidFill>
                <a:latin typeface="Times New Roman" panose="02020603050405020304" pitchFamily="18" charset="0"/>
              </a:rPr>
              <a:t> Iteration</a:t>
            </a: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Suppose these two chromosomes are selected for crossover:</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X 		Sunday 	cheap</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breakfast	X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Suppose the crossover is after 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gene, and we get</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X	 	X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breakfast	Sunday	cheap</a:t>
            </a:r>
          </a:p>
        </p:txBody>
      </p:sp>
      <p:grpSp>
        <p:nvGrpSpPr>
          <p:cNvPr id="76804" name="Group 3">
            <a:extLst>
              <a:ext uri="{FF2B5EF4-FFF2-40B4-BE49-F238E27FC236}">
                <a16:creationId xmlns:a16="http://schemas.microsoft.com/office/drawing/2014/main" id="{223BA0BD-5773-F99F-35BE-52D38C93E674}"/>
              </a:ext>
            </a:extLst>
          </p:cNvPr>
          <p:cNvGrpSpPr>
            <a:grpSpLocks/>
          </p:cNvGrpSpPr>
          <p:nvPr/>
        </p:nvGrpSpPr>
        <p:grpSpPr bwMode="auto">
          <a:xfrm>
            <a:off x="1371600" y="2514600"/>
            <a:ext cx="7010400" cy="685800"/>
            <a:chOff x="960" y="1920"/>
            <a:chExt cx="4416" cy="432"/>
          </a:xfrm>
        </p:grpSpPr>
        <p:sp>
          <p:nvSpPr>
            <p:cNvPr id="76823" name="Rectangle 4">
              <a:extLst>
                <a:ext uri="{FF2B5EF4-FFF2-40B4-BE49-F238E27FC236}">
                  <a16:creationId xmlns:a16="http://schemas.microsoft.com/office/drawing/2014/main" id="{61E62447-2180-1175-F4CF-38080352953C}"/>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4" name="Rectangle 5">
              <a:extLst>
                <a:ext uri="{FF2B5EF4-FFF2-40B4-BE49-F238E27FC236}">
                  <a16:creationId xmlns:a16="http://schemas.microsoft.com/office/drawing/2014/main" id="{495C47DC-1B02-00FB-07B2-B21E647ACDF6}"/>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5" name="Rectangle 6">
              <a:extLst>
                <a:ext uri="{FF2B5EF4-FFF2-40B4-BE49-F238E27FC236}">
                  <a16:creationId xmlns:a16="http://schemas.microsoft.com/office/drawing/2014/main" id="{860BD8DD-84F7-8367-A30F-D038B109370E}"/>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6" name="Rectangle 7">
              <a:extLst>
                <a:ext uri="{FF2B5EF4-FFF2-40B4-BE49-F238E27FC236}">
                  <a16:creationId xmlns:a16="http://schemas.microsoft.com/office/drawing/2014/main" id="{EF66CB42-9713-7399-25BA-8717D656BA3D}"/>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6805" name="Group 8">
            <a:extLst>
              <a:ext uri="{FF2B5EF4-FFF2-40B4-BE49-F238E27FC236}">
                <a16:creationId xmlns:a16="http://schemas.microsoft.com/office/drawing/2014/main" id="{88FE2C8C-712C-B870-DD04-A90FB6B759B4}"/>
              </a:ext>
            </a:extLst>
          </p:cNvPr>
          <p:cNvGrpSpPr>
            <a:grpSpLocks/>
          </p:cNvGrpSpPr>
          <p:nvPr/>
        </p:nvGrpSpPr>
        <p:grpSpPr bwMode="auto">
          <a:xfrm>
            <a:off x="1371600" y="3581400"/>
            <a:ext cx="7010400" cy="685800"/>
            <a:chOff x="960" y="1920"/>
            <a:chExt cx="4416" cy="432"/>
          </a:xfrm>
        </p:grpSpPr>
        <p:sp>
          <p:nvSpPr>
            <p:cNvPr id="76819" name="Rectangle 9">
              <a:extLst>
                <a:ext uri="{FF2B5EF4-FFF2-40B4-BE49-F238E27FC236}">
                  <a16:creationId xmlns:a16="http://schemas.microsoft.com/office/drawing/2014/main" id="{A872310C-262C-95B7-CB62-BA6374C00B9B}"/>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0" name="Rectangle 10">
              <a:extLst>
                <a:ext uri="{FF2B5EF4-FFF2-40B4-BE49-F238E27FC236}">
                  <a16:creationId xmlns:a16="http://schemas.microsoft.com/office/drawing/2014/main" id="{D64DB962-3056-925E-655A-55B01C7E9483}"/>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1" name="Rectangle 11">
              <a:extLst>
                <a:ext uri="{FF2B5EF4-FFF2-40B4-BE49-F238E27FC236}">
                  <a16:creationId xmlns:a16="http://schemas.microsoft.com/office/drawing/2014/main" id="{908ABA88-9F33-A82F-FF51-77F174E9498E}"/>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22" name="Rectangle 12">
              <a:extLst>
                <a:ext uri="{FF2B5EF4-FFF2-40B4-BE49-F238E27FC236}">
                  <a16:creationId xmlns:a16="http://schemas.microsoft.com/office/drawing/2014/main" id="{B4B24D7C-DA04-7B06-93CE-7ECD8E02B525}"/>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76806" name="Line 13">
            <a:extLst>
              <a:ext uri="{FF2B5EF4-FFF2-40B4-BE49-F238E27FC236}">
                <a16:creationId xmlns:a16="http://schemas.microsoft.com/office/drawing/2014/main" id="{F6EC063B-C7C8-C124-8095-5E28ACA3A8FE}"/>
              </a:ext>
            </a:extLst>
          </p:cNvPr>
          <p:cNvSpPr>
            <a:spLocks noChangeShapeType="1"/>
          </p:cNvSpPr>
          <p:nvPr/>
        </p:nvSpPr>
        <p:spPr bwMode="auto">
          <a:xfrm>
            <a:off x="4800600" y="2362200"/>
            <a:ext cx="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PK"/>
          </a:p>
        </p:txBody>
      </p:sp>
      <p:sp>
        <p:nvSpPr>
          <p:cNvPr id="76807" name="Line 14">
            <a:extLst>
              <a:ext uri="{FF2B5EF4-FFF2-40B4-BE49-F238E27FC236}">
                <a16:creationId xmlns:a16="http://schemas.microsoft.com/office/drawing/2014/main" id="{88FD3528-489C-A659-35D0-4F2BC8219AF5}"/>
              </a:ext>
            </a:extLst>
          </p:cNvPr>
          <p:cNvSpPr>
            <a:spLocks noChangeShapeType="1"/>
          </p:cNvSpPr>
          <p:nvPr/>
        </p:nvSpPr>
        <p:spPr bwMode="auto">
          <a:xfrm>
            <a:off x="4800600" y="3429000"/>
            <a:ext cx="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PK"/>
          </a:p>
        </p:txBody>
      </p:sp>
      <p:grpSp>
        <p:nvGrpSpPr>
          <p:cNvPr id="76808" name="Group 15">
            <a:extLst>
              <a:ext uri="{FF2B5EF4-FFF2-40B4-BE49-F238E27FC236}">
                <a16:creationId xmlns:a16="http://schemas.microsoft.com/office/drawing/2014/main" id="{D49A07CB-A1F5-E635-D890-2FA2B06781FA}"/>
              </a:ext>
            </a:extLst>
          </p:cNvPr>
          <p:cNvGrpSpPr>
            <a:grpSpLocks/>
          </p:cNvGrpSpPr>
          <p:nvPr/>
        </p:nvGrpSpPr>
        <p:grpSpPr bwMode="auto">
          <a:xfrm>
            <a:off x="1371600" y="6019800"/>
            <a:ext cx="7010400" cy="685800"/>
            <a:chOff x="960" y="1920"/>
            <a:chExt cx="4416" cy="432"/>
          </a:xfrm>
        </p:grpSpPr>
        <p:sp>
          <p:nvSpPr>
            <p:cNvPr id="76815" name="Rectangle 16">
              <a:extLst>
                <a:ext uri="{FF2B5EF4-FFF2-40B4-BE49-F238E27FC236}">
                  <a16:creationId xmlns:a16="http://schemas.microsoft.com/office/drawing/2014/main" id="{9FB08BAD-5382-90BA-40AD-B1F525DC91FE}"/>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6" name="Rectangle 17">
              <a:extLst>
                <a:ext uri="{FF2B5EF4-FFF2-40B4-BE49-F238E27FC236}">
                  <a16:creationId xmlns:a16="http://schemas.microsoft.com/office/drawing/2014/main" id="{943CDF1C-2CDA-53C2-933A-62245113A5C4}"/>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7" name="Rectangle 18">
              <a:extLst>
                <a:ext uri="{FF2B5EF4-FFF2-40B4-BE49-F238E27FC236}">
                  <a16:creationId xmlns:a16="http://schemas.microsoft.com/office/drawing/2014/main" id="{F8894064-CC26-63DB-6B65-53011223A6E0}"/>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8" name="Rectangle 19">
              <a:extLst>
                <a:ext uri="{FF2B5EF4-FFF2-40B4-BE49-F238E27FC236}">
                  <a16:creationId xmlns:a16="http://schemas.microsoft.com/office/drawing/2014/main" id="{1E8B31D8-BFAF-982C-ED1F-3FC0BD7A618E}"/>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6809" name="Group 20">
            <a:extLst>
              <a:ext uri="{FF2B5EF4-FFF2-40B4-BE49-F238E27FC236}">
                <a16:creationId xmlns:a16="http://schemas.microsoft.com/office/drawing/2014/main" id="{9A57E0F0-7664-597F-3FD9-BA2D269EB1E6}"/>
              </a:ext>
            </a:extLst>
          </p:cNvPr>
          <p:cNvGrpSpPr>
            <a:grpSpLocks/>
          </p:cNvGrpSpPr>
          <p:nvPr/>
        </p:nvGrpSpPr>
        <p:grpSpPr bwMode="auto">
          <a:xfrm>
            <a:off x="1371600" y="5105400"/>
            <a:ext cx="7010400" cy="685800"/>
            <a:chOff x="960" y="1920"/>
            <a:chExt cx="4416" cy="432"/>
          </a:xfrm>
        </p:grpSpPr>
        <p:sp>
          <p:nvSpPr>
            <p:cNvPr id="76811" name="Rectangle 21">
              <a:extLst>
                <a:ext uri="{FF2B5EF4-FFF2-40B4-BE49-F238E27FC236}">
                  <a16:creationId xmlns:a16="http://schemas.microsoft.com/office/drawing/2014/main" id="{EB38D99B-CF75-4C47-A6F8-436F483EBEF7}"/>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2" name="Rectangle 22">
              <a:extLst>
                <a:ext uri="{FF2B5EF4-FFF2-40B4-BE49-F238E27FC236}">
                  <a16:creationId xmlns:a16="http://schemas.microsoft.com/office/drawing/2014/main" id="{AF2A3335-BE4F-E03E-90CD-E01E6273D510}"/>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3" name="Rectangle 23">
              <a:extLst>
                <a:ext uri="{FF2B5EF4-FFF2-40B4-BE49-F238E27FC236}">
                  <a16:creationId xmlns:a16="http://schemas.microsoft.com/office/drawing/2014/main" id="{7E14D0EF-D8A4-C77F-146B-3E313672E9AD}"/>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6814" name="Rectangle 24">
              <a:extLst>
                <a:ext uri="{FF2B5EF4-FFF2-40B4-BE49-F238E27FC236}">
                  <a16:creationId xmlns:a16="http://schemas.microsoft.com/office/drawing/2014/main" id="{0983EF25-1B66-3539-4D0B-FBE3452E6457}"/>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143833" name="Text Box 25">
            <a:extLst>
              <a:ext uri="{FF2B5EF4-FFF2-40B4-BE49-F238E27FC236}">
                <a16:creationId xmlns:a16="http://schemas.microsoft.com/office/drawing/2014/main" id="{7DDE5F19-EC02-C2B9-BBCC-F6877878541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2">
            <a:extLst>
              <a:ext uri="{FF2B5EF4-FFF2-40B4-BE49-F238E27FC236}">
                <a16:creationId xmlns:a16="http://schemas.microsoft.com/office/drawing/2014/main" id="{0DE7A065-6CCC-590E-FA41-1A0EE3003180}"/>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C91C264E-6E7C-E84D-80FE-3ADD950237C2}" type="slidenum">
              <a:rPr lang="en-US" altLang="en-US" sz="1400"/>
              <a:pPr algn="ctr">
                <a:spcBef>
                  <a:spcPct val="0"/>
                </a:spcBef>
                <a:buFontTx/>
                <a:buNone/>
              </a:pPr>
              <a:t>38</a:t>
            </a:fld>
            <a:endParaRPr lang="en-US" altLang="en-US" sz="1400"/>
          </a:p>
        </p:txBody>
      </p:sp>
      <p:sp>
        <p:nvSpPr>
          <p:cNvPr id="78851" name="Text Box 2">
            <a:extLst>
              <a:ext uri="{FF2B5EF4-FFF2-40B4-BE49-F238E27FC236}">
                <a16:creationId xmlns:a16="http://schemas.microsoft.com/office/drawing/2014/main" id="{C5003B29-1047-F863-BEBB-1B12A692628D}"/>
              </a:ext>
            </a:extLst>
          </p:cNvPr>
          <p:cNvSpPr txBox="1">
            <a:spLocks noChangeArrowheads="1"/>
          </p:cNvSpPr>
          <p:nvPr/>
        </p:nvSpPr>
        <p:spPr bwMode="auto">
          <a:xfrm>
            <a:off x="609600" y="1143000"/>
            <a:ext cx="81756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1</a:t>
            </a:r>
            <a:r>
              <a:rPr lang="en-US" altLang="en-US" sz="2400" i="1" baseline="30000">
                <a:solidFill>
                  <a:srgbClr val="FF3300"/>
                </a:solidFill>
                <a:latin typeface="Times New Roman" panose="02020603050405020304" pitchFamily="18" charset="0"/>
              </a:rPr>
              <a:t>st</a:t>
            </a:r>
            <a:r>
              <a:rPr lang="en-US" altLang="en-US" sz="2400" i="1">
                <a:solidFill>
                  <a:srgbClr val="FF3300"/>
                </a:solidFill>
                <a:latin typeface="Times New Roman" panose="02020603050405020304" pitchFamily="18" charset="0"/>
              </a:rPr>
              <a:t> Iteration</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X	 	X 		X</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Sam		breakfast	Sunday	cheap</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fitness of 1</a:t>
            </a:r>
            <a:r>
              <a:rPr lang="en-US" altLang="en-US" sz="2400" baseline="30000">
                <a:latin typeface="Times New Roman" panose="02020603050405020304" pitchFamily="18" charset="0"/>
                <a:cs typeface="Times New Roman" panose="02020603050405020304" pitchFamily="18" charset="0"/>
              </a:rPr>
              <a:t>st</a:t>
            </a:r>
            <a:r>
              <a:rPr lang="en-US" altLang="en-US" sz="2400">
                <a:latin typeface="Times New Roman" panose="02020603050405020304" pitchFamily="18" charset="0"/>
                <a:cs typeface="Times New Roman" panose="02020603050405020304" pitchFamily="18" charset="0"/>
              </a:rPr>
              <a:t> chromosome is: 4</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and that of 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is: 3</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We reject the chromosome of fitness 1 and 3 and the rest of the three chromosomes (two old and one new) will go into the 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iteration</a:t>
            </a:r>
          </a:p>
        </p:txBody>
      </p:sp>
      <p:grpSp>
        <p:nvGrpSpPr>
          <p:cNvPr id="78852" name="Group 3">
            <a:extLst>
              <a:ext uri="{FF2B5EF4-FFF2-40B4-BE49-F238E27FC236}">
                <a16:creationId xmlns:a16="http://schemas.microsoft.com/office/drawing/2014/main" id="{0E1501DE-4252-3459-B3A4-953658FF8C54}"/>
              </a:ext>
            </a:extLst>
          </p:cNvPr>
          <p:cNvGrpSpPr>
            <a:grpSpLocks/>
          </p:cNvGrpSpPr>
          <p:nvPr/>
        </p:nvGrpSpPr>
        <p:grpSpPr bwMode="auto">
          <a:xfrm>
            <a:off x="1371600" y="3124200"/>
            <a:ext cx="7010400" cy="685800"/>
            <a:chOff x="960" y="1920"/>
            <a:chExt cx="4416" cy="432"/>
          </a:xfrm>
        </p:grpSpPr>
        <p:sp>
          <p:nvSpPr>
            <p:cNvPr id="78859" name="Rectangle 4">
              <a:extLst>
                <a:ext uri="{FF2B5EF4-FFF2-40B4-BE49-F238E27FC236}">
                  <a16:creationId xmlns:a16="http://schemas.microsoft.com/office/drawing/2014/main" id="{FD6313A5-606A-C267-2074-E65926BF33FD}"/>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60" name="Rectangle 5">
              <a:extLst>
                <a:ext uri="{FF2B5EF4-FFF2-40B4-BE49-F238E27FC236}">
                  <a16:creationId xmlns:a16="http://schemas.microsoft.com/office/drawing/2014/main" id="{1E836D52-9338-9C74-1C3E-9BD23A99B46A}"/>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61" name="Rectangle 6">
              <a:extLst>
                <a:ext uri="{FF2B5EF4-FFF2-40B4-BE49-F238E27FC236}">
                  <a16:creationId xmlns:a16="http://schemas.microsoft.com/office/drawing/2014/main" id="{66B3D030-84C7-1B09-1311-B25DD556E92A}"/>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62" name="Rectangle 7">
              <a:extLst>
                <a:ext uri="{FF2B5EF4-FFF2-40B4-BE49-F238E27FC236}">
                  <a16:creationId xmlns:a16="http://schemas.microsoft.com/office/drawing/2014/main" id="{31FFB0E9-6604-DBD2-DB3A-553BC6786EFC}"/>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78853" name="Group 8">
            <a:extLst>
              <a:ext uri="{FF2B5EF4-FFF2-40B4-BE49-F238E27FC236}">
                <a16:creationId xmlns:a16="http://schemas.microsoft.com/office/drawing/2014/main" id="{02467B28-7141-E7E1-1691-9412385EF387}"/>
              </a:ext>
            </a:extLst>
          </p:cNvPr>
          <p:cNvGrpSpPr>
            <a:grpSpLocks/>
          </p:cNvGrpSpPr>
          <p:nvPr/>
        </p:nvGrpSpPr>
        <p:grpSpPr bwMode="auto">
          <a:xfrm>
            <a:off x="1371600" y="2209800"/>
            <a:ext cx="7010400" cy="685800"/>
            <a:chOff x="960" y="1920"/>
            <a:chExt cx="4416" cy="432"/>
          </a:xfrm>
        </p:grpSpPr>
        <p:sp>
          <p:nvSpPr>
            <p:cNvPr id="78855" name="Rectangle 9">
              <a:extLst>
                <a:ext uri="{FF2B5EF4-FFF2-40B4-BE49-F238E27FC236}">
                  <a16:creationId xmlns:a16="http://schemas.microsoft.com/office/drawing/2014/main" id="{4F76FF61-6693-81AE-DA79-29C57E0C1D50}"/>
                </a:ext>
              </a:extLst>
            </p:cNvPr>
            <p:cNvSpPr>
              <a:spLocks noChangeArrowheads="1"/>
            </p:cNvSpPr>
            <p:nvPr/>
          </p:nvSpPr>
          <p:spPr bwMode="auto">
            <a:xfrm>
              <a:off x="960"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56" name="Rectangle 10">
              <a:extLst>
                <a:ext uri="{FF2B5EF4-FFF2-40B4-BE49-F238E27FC236}">
                  <a16:creationId xmlns:a16="http://schemas.microsoft.com/office/drawing/2014/main" id="{67C29956-5E6E-D54C-DCCE-64C280B9A49A}"/>
                </a:ext>
              </a:extLst>
            </p:cNvPr>
            <p:cNvSpPr>
              <a:spLocks noChangeArrowheads="1"/>
            </p:cNvSpPr>
            <p:nvPr/>
          </p:nvSpPr>
          <p:spPr bwMode="auto">
            <a:xfrm>
              <a:off x="4272"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57" name="Rectangle 11">
              <a:extLst>
                <a:ext uri="{FF2B5EF4-FFF2-40B4-BE49-F238E27FC236}">
                  <a16:creationId xmlns:a16="http://schemas.microsoft.com/office/drawing/2014/main" id="{B342E9C5-AB9A-6E63-D0CC-82CE2FF087D4}"/>
                </a:ext>
              </a:extLst>
            </p:cNvPr>
            <p:cNvSpPr>
              <a:spLocks noChangeArrowheads="1"/>
            </p:cNvSpPr>
            <p:nvPr/>
          </p:nvSpPr>
          <p:spPr bwMode="auto">
            <a:xfrm>
              <a:off x="3168"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8858" name="Rectangle 12">
              <a:extLst>
                <a:ext uri="{FF2B5EF4-FFF2-40B4-BE49-F238E27FC236}">
                  <a16:creationId xmlns:a16="http://schemas.microsoft.com/office/drawing/2014/main" id="{307EBFA8-0FA5-C51E-74DB-BAB988331F95}"/>
                </a:ext>
              </a:extLst>
            </p:cNvPr>
            <p:cNvSpPr>
              <a:spLocks noChangeArrowheads="1"/>
            </p:cNvSpPr>
            <p:nvPr/>
          </p:nvSpPr>
          <p:spPr bwMode="auto">
            <a:xfrm>
              <a:off x="2064" y="1920"/>
              <a:ext cx="110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145869" name="Text Box 13">
            <a:extLst>
              <a:ext uri="{FF2B5EF4-FFF2-40B4-BE49-F238E27FC236}">
                <a16:creationId xmlns:a16="http://schemas.microsoft.com/office/drawing/2014/main" id="{A0959A46-4125-F1C1-81F6-B9B65F10407C}"/>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8F1C0698-A353-FDDD-DA52-CAE87251C8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CCF505-0552-D042-B9D5-B358B0396546}" type="slidenum">
              <a:rPr lang="en-US" altLang="en-US" sz="1400"/>
              <a:pPr>
                <a:spcBef>
                  <a:spcPct val="0"/>
                </a:spcBef>
                <a:buFontTx/>
                <a:buNone/>
              </a:pPr>
              <a:t>39</a:t>
            </a:fld>
            <a:endParaRPr lang="en-US" altLang="en-US" sz="1400"/>
          </a:p>
        </p:txBody>
      </p:sp>
      <p:sp>
        <p:nvSpPr>
          <p:cNvPr id="80899" name="Text Box 2">
            <a:extLst>
              <a:ext uri="{FF2B5EF4-FFF2-40B4-BE49-F238E27FC236}">
                <a16:creationId xmlns:a16="http://schemas.microsoft.com/office/drawing/2014/main" id="{31C64804-8545-6104-3C35-3AE4A3DAA752}"/>
              </a:ext>
            </a:extLst>
          </p:cNvPr>
          <p:cNvSpPr txBox="1">
            <a:spLocks noChangeArrowheads="1"/>
          </p:cNvSpPr>
          <p:nvPr/>
        </p:nvSpPr>
        <p:spPr bwMode="auto">
          <a:xfrm>
            <a:off x="533400" y="2819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a:t>
            </a:r>
          </a:p>
        </p:txBody>
      </p:sp>
      <p:sp>
        <p:nvSpPr>
          <p:cNvPr id="1406979" name="Text Box 3">
            <a:extLst>
              <a:ext uri="{FF2B5EF4-FFF2-40B4-BE49-F238E27FC236}">
                <a16:creationId xmlns:a16="http://schemas.microsoft.com/office/drawing/2014/main" id="{795C4F57-766F-8870-60EE-07FD99D6B6B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E7A80410-FA44-2F81-B7A0-D49E412003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FE1F10-31E2-0C4D-B3F6-A1DD28754A16}" type="slidenum">
              <a:rPr lang="en-US" altLang="en-US" sz="1400"/>
              <a:pPr>
                <a:spcBef>
                  <a:spcPct val="0"/>
                </a:spcBef>
                <a:buFontTx/>
                <a:buNone/>
              </a:pPr>
              <a:t>4</a:t>
            </a:fld>
            <a:endParaRPr lang="en-US" altLang="en-US" sz="1400"/>
          </a:p>
        </p:txBody>
      </p:sp>
      <p:sp>
        <p:nvSpPr>
          <p:cNvPr id="10243" name="Text Box 3">
            <a:extLst>
              <a:ext uri="{FF2B5EF4-FFF2-40B4-BE49-F238E27FC236}">
                <a16:creationId xmlns:a16="http://schemas.microsoft.com/office/drawing/2014/main" id="{71E6E0BD-C006-77EB-52D0-8913D0FC051B}"/>
              </a:ext>
            </a:extLst>
          </p:cNvPr>
          <p:cNvSpPr txBox="1">
            <a:spLocks noChangeArrowheads="1"/>
          </p:cNvSpPr>
          <p:nvPr/>
        </p:nvSpPr>
        <p:spPr bwMode="auto">
          <a:xfrm>
            <a:off x="533400" y="1485900"/>
            <a:ext cx="8229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Introduction</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Thus increasingly powerful solutions emerge in a Darwinian universe. Learning is viewed as a competition among a population of evolving candidate problem solutions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This method is heuristic in nature and it was introduced by John Holland in 1975</a:t>
            </a:r>
            <a:endParaRPr lang="en-US" altLang="en-US" sz="2400">
              <a:latin typeface="Times New Roman" panose="02020603050405020304" pitchFamily="18" charset="0"/>
              <a:cs typeface="Times New Roman" panose="02020603050405020304" pitchFamily="18" charset="0"/>
              <a:sym typeface="Symbol" pitchFamily="2" charset="2"/>
            </a:endParaRPr>
          </a:p>
        </p:txBody>
      </p:sp>
      <p:sp>
        <p:nvSpPr>
          <p:cNvPr id="1005572" name="Text Box 4">
            <a:extLst>
              <a:ext uri="{FF2B5EF4-FFF2-40B4-BE49-F238E27FC236}">
                <a16:creationId xmlns:a16="http://schemas.microsoft.com/office/drawing/2014/main" id="{7298B75F-E7F5-8B55-1B8D-7D70F14E8C7A}"/>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a:extLst>
              <a:ext uri="{FF2B5EF4-FFF2-40B4-BE49-F238E27FC236}">
                <a16:creationId xmlns:a16="http://schemas.microsoft.com/office/drawing/2014/main" id="{6B755316-E3B6-DB3A-BF42-C3A1C12CC2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7BD68B-283B-B044-ABD7-8127459EE20F}" type="slidenum">
              <a:rPr lang="en-US" altLang="en-US" sz="1400"/>
              <a:pPr>
                <a:spcBef>
                  <a:spcPct val="0"/>
                </a:spcBef>
                <a:buFontTx/>
                <a:buNone/>
              </a:pPr>
              <a:t>40</a:t>
            </a:fld>
            <a:endParaRPr lang="en-US" altLang="en-US" sz="1400"/>
          </a:p>
        </p:txBody>
      </p:sp>
      <p:sp>
        <p:nvSpPr>
          <p:cNvPr id="82947" name="Text Box 2">
            <a:extLst>
              <a:ext uri="{FF2B5EF4-FFF2-40B4-BE49-F238E27FC236}">
                <a16:creationId xmlns:a16="http://schemas.microsoft.com/office/drawing/2014/main" id="{33167486-030E-E97B-C651-8629FE03B0B1}"/>
              </a:ext>
            </a:extLst>
          </p:cNvPr>
          <p:cNvSpPr txBox="1">
            <a:spLocks noChangeArrowheads="1"/>
          </p:cNvSpPr>
          <p:nvPr/>
        </p:nvSpPr>
        <p:spPr bwMode="auto">
          <a:xfrm>
            <a:off x="533400" y="1470025"/>
            <a:ext cx="8229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Genetic operators are applied to chromosomes that are selected to be parents, to create offspring</a:t>
            </a:r>
          </a:p>
          <a:p>
            <a:pPr algn="just">
              <a:spcBef>
                <a:spcPct val="0"/>
              </a:spcBef>
              <a:buFontTx/>
              <a:buNone/>
            </a:pPr>
            <a:endParaRPr lang="en-GB" altLang="en-US" sz="2400">
              <a:latin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Basically of two types: Crossover and Mutation</a:t>
            </a:r>
          </a:p>
          <a:p>
            <a:pPr algn="just">
              <a:spcBef>
                <a:spcPct val="0"/>
              </a:spcBef>
              <a:buFontTx/>
              <a:buNone/>
            </a:pPr>
            <a:endParaRPr lang="en-GB" altLang="en-US" sz="2400">
              <a:latin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Crossover operator create offspring by recombining the chromosomes of selected parents</a:t>
            </a:r>
          </a:p>
          <a:p>
            <a:pPr algn="just">
              <a:spcBef>
                <a:spcPct val="0"/>
              </a:spcBef>
              <a:buFontTx/>
              <a:buNone/>
            </a:pPr>
            <a:endParaRPr lang="en-GB" altLang="en-US" sz="2400">
              <a:latin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Mutation is used to make small random changes to a chromosome in an effort to add diversity to the  population</a:t>
            </a:r>
            <a:endParaRPr lang="en-US" altLang="en-US" sz="2400">
              <a:latin typeface="Times New Roman" panose="02020603050405020304" pitchFamily="18" charset="0"/>
              <a:cs typeface="Times New Roman" panose="02020603050405020304" pitchFamily="18" charset="0"/>
              <a:sym typeface="Symbol" pitchFamily="2" charset="2"/>
            </a:endParaRPr>
          </a:p>
        </p:txBody>
      </p:sp>
      <p:sp>
        <p:nvSpPr>
          <p:cNvPr id="1409027" name="Text Box 3">
            <a:extLst>
              <a:ext uri="{FF2B5EF4-FFF2-40B4-BE49-F238E27FC236}">
                <a16:creationId xmlns:a16="http://schemas.microsoft.com/office/drawing/2014/main" id="{5461267C-E815-2C04-0B03-E9D5CBFDBB03}"/>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a:extLst>
              <a:ext uri="{FF2B5EF4-FFF2-40B4-BE49-F238E27FC236}">
                <a16:creationId xmlns:a16="http://schemas.microsoft.com/office/drawing/2014/main" id="{30BCE5ED-3475-E13B-665E-BC2400E06A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61887E-785F-D94C-ACB3-F3E6DF14862F}" type="slidenum">
              <a:rPr lang="en-US" altLang="en-US" sz="1400"/>
              <a:pPr>
                <a:spcBef>
                  <a:spcPct val="0"/>
                </a:spcBef>
                <a:buFontTx/>
                <a:buNone/>
              </a:pPr>
              <a:t>41</a:t>
            </a:fld>
            <a:endParaRPr lang="en-US" altLang="en-US" sz="1400"/>
          </a:p>
        </p:txBody>
      </p:sp>
      <p:sp>
        <p:nvSpPr>
          <p:cNvPr id="84995" name="Text Box 2">
            <a:extLst>
              <a:ext uri="{FF2B5EF4-FFF2-40B4-BE49-F238E27FC236}">
                <a16:creationId xmlns:a16="http://schemas.microsoft.com/office/drawing/2014/main" id="{E8F5CE6D-C9D1-14F6-A3D9-DF225A0E84A2}"/>
              </a:ext>
            </a:extLst>
          </p:cNvPr>
          <p:cNvSpPr txBox="1">
            <a:spLocks noChangeArrowheads="1"/>
          </p:cNvSpPr>
          <p:nvPr/>
        </p:nvSpPr>
        <p:spPr bwMode="auto">
          <a:xfrm>
            <a:off x="533400" y="1447800"/>
            <a:ext cx="8229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 Crossover</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sym typeface="Symbol" pitchFamily="2" charset="2"/>
              </a:rPr>
              <a:t>Crossover operation takes two candidate solutions and divides them, swapping components to produce two new candidates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p:txBody>
      </p:sp>
      <p:sp>
        <p:nvSpPr>
          <p:cNvPr id="1411075" name="Text Box 3">
            <a:extLst>
              <a:ext uri="{FF2B5EF4-FFF2-40B4-BE49-F238E27FC236}">
                <a16:creationId xmlns:a16="http://schemas.microsoft.com/office/drawing/2014/main" id="{9C4F647A-65AF-675D-09C3-491A5B5B504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a:extLst>
              <a:ext uri="{FF2B5EF4-FFF2-40B4-BE49-F238E27FC236}">
                <a16:creationId xmlns:a16="http://schemas.microsoft.com/office/drawing/2014/main" id="{0B837BCB-6702-AF33-6E9D-4BEACBD5A8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E0CD06-573E-504C-9D04-DD07D6A679C8}" type="slidenum">
              <a:rPr lang="en-US" altLang="en-US" sz="1400"/>
              <a:pPr>
                <a:spcBef>
                  <a:spcPct val="0"/>
                </a:spcBef>
                <a:buFontTx/>
                <a:buNone/>
              </a:pPr>
              <a:t>42</a:t>
            </a:fld>
            <a:endParaRPr lang="en-US" altLang="en-US" sz="1400"/>
          </a:p>
        </p:txBody>
      </p:sp>
      <p:sp>
        <p:nvSpPr>
          <p:cNvPr id="87043" name="Text Box 2">
            <a:extLst>
              <a:ext uri="{FF2B5EF4-FFF2-40B4-BE49-F238E27FC236}">
                <a16:creationId xmlns:a16="http://schemas.microsoft.com/office/drawing/2014/main" id="{017BD9F8-6033-798E-9E6E-E3351476DE74}"/>
              </a:ext>
            </a:extLst>
          </p:cNvPr>
          <p:cNvSpPr txBox="1">
            <a:spLocks noChangeArrowheads="1"/>
          </p:cNvSpPr>
          <p:nvPr/>
        </p:nvSpPr>
        <p:spPr bwMode="auto">
          <a:xfrm>
            <a:off x="533400" y="1485900"/>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 Crossover</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Figure illustrates crossover on bit string patterns of length 8</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The operator splits them and forms two children whose initial segment comes from one parent and whose tail comes from the other</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Input Bit Strings</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1 1 # 0 </a:t>
            </a:r>
            <a:r>
              <a:rPr lang="en-GB" altLang="en-US" sz="2400">
                <a:solidFill>
                  <a:srgbClr val="FF0000"/>
                </a:solidFill>
                <a:latin typeface="Times New Roman" panose="02020603050405020304" pitchFamily="18" charset="0"/>
                <a:cs typeface="Times New Roman" panose="02020603050405020304" pitchFamily="18" charset="0"/>
                <a:sym typeface="Symbol" pitchFamily="2" charset="2"/>
              </a:rPr>
              <a:t>1 0 1 #</a:t>
            </a:r>
            <a:r>
              <a:rPr lang="en-GB" altLang="en-US" sz="2400">
                <a:latin typeface="Times New Roman" panose="02020603050405020304" pitchFamily="18" charset="0"/>
                <a:cs typeface="Times New Roman" panose="02020603050405020304" pitchFamily="18" charset="0"/>
                <a:sym typeface="Symbol" pitchFamily="2" charset="2"/>
              </a:rPr>
              <a:t>		</a:t>
            </a:r>
            <a:r>
              <a:rPr lang="en-GB" altLang="en-US" sz="2400">
                <a:solidFill>
                  <a:srgbClr val="FF0000"/>
                </a:solidFill>
                <a:latin typeface="Times New Roman" panose="02020603050405020304" pitchFamily="18" charset="0"/>
                <a:cs typeface="Times New Roman" panose="02020603050405020304" pitchFamily="18" charset="0"/>
                <a:sym typeface="Symbol" pitchFamily="2" charset="2"/>
              </a:rPr>
              <a:t># 1 1 0</a:t>
            </a:r>
            <a:r>
              <a:rPr lang="en-GB" altLang="en-US" sz="2400">
                <a:latin typeface="Times New Roman" panose="02020603050405020304" pitchFamily="18" charset="0"/>
                <a:cs typeface="Times New Roman" panose="02020603050405020304" pitchFamily="18" charset="0"/>
                <a:sym typeface="Symbol" pitchFamily="2" charset="2"/>
              </a:rPr>
              <a:t> # 0 # 1</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Resulting Strings</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1 1 # 0 # 0 # 1		</a:t>
            </a:r>
            <a:r>
              <a:rPr lang="en-GB" altLang="en-US" sz="2400">
                <a:solidFill>
                  <a:srgbClr val="FF0000"/>
                </a:solidFill>
                <a:latin typeface="Times New Roman" panose="02020603050405020304" pitchFamily="18" charset="0"/>
                <a:cs typeface="Times New Roman" panose="02020603050405020304" pitchFamily="18" charset="0"/>
                <a:sym typeface="Symbol" pitchFamily="2" charset="2"/>
              </a:rPr>
              <a:t># 1 1 0 1 0 1 #</a:t>
            </a:r>
          </a:p>
        </p:txBody>
      </p:sp>
      <p:sp>
        <p:nvSpPr>
          <p:cNvPr id="87044" name="Line 3">
            <a:extLst>
              <a:ext uri="{FF2B5EF4-FFF2-40B4-BE49-F238E27FC236}">
                <a16:creationId xmlns:a16="http://schemas.microsoft.com/office/drawing/2014/main" id="{499A3A56-5978-7AF5-9430-7E85142B0619}"/>
              </a:ext>
            </a:extLst>
          </p:cNvPr>
          <p:cNvSpPr>
            <a:spLocks noChangeShapeType="1"/>
          </p:cNvSpPr>
          <p:nvPr/>
        </p:nvSpPr>
        <p:spPr bwMode="auto">
          <a:xfrm>
            <a:off x="4267200" y="4800600"/>
            <a:ext cx="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PK"/>
          </a:p>
        </p:txBody>
      </p:sp>
      <p:sp>
        <p:nvSpPr>
          <p:cNvPr id="87045" name="Line 4">
            <a:extLst>
              <a:ext uri="{FF2B5EF4-FFF2-40B4-BE49-F238E27FC236}">
                <a16:creationId xmlns:a16="http://schemas.microsoft.com/office/drawing/2014/main" id="{F3713708-6A6C-D821-E624-6C4BDE65FB4E}"/>
              </a:ext>
            </a:extLst>
          </p:cNvPr>
          <p:cNvSpPr>
            <a:spLocks noChangeShapeType="1"/>
          </p:cNvSpPr>
          <p:nvPr/>
        </p:nvSpPr>
        <p:spPr bwMode="auto">
          <a:xfrm>
            <a:off x="7010400" y="4724400"/>
            <a:ext cx="0" cy="457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PK"/>
          </a:p>
        </p:txBody>
      </p:sp>
      <p:sp>
        <p:nvSpPr>
          <p:cNvPr id="87046" name="Line 5">
            <a:extLst>
              <a:ext uri="{FF2B5EF4-FFF2-40B4-BE49-F238E27FC236}">
                <a16:creationId xmlns:a16="http://schemas.microsoft.com/office/drawing/2014/main" id="{520D720A-15AD-EC30-4004-6AC46E5962BD}"/>
              </a:ext>
            </a:extLst>
          </p:cNvPr>
          <p:cNvSpPr>
            <a:spLocks noChangeShapeType="1"/>
          </p:cNvSpPr>
          <p:nvPr/>
        </p:nvSpPr>
        <p:spPr bwMode="auto">
          <a:xfrm>
            <a:off x="3810000" y="5257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87047" name="Line 6">
            <a:extLst>
              <a:ext uri="{FF2B5EF4-FFF2-40B4-BE49-F238E27FC236}">
                <a16:creationId xmlns:a16="http://schemas.microsoft.com/office/drawing/2014/main" id="{B43DCB54-E0B4-E2DD-EF25-4BA60C9FE9B3}"/>
              </a:ext>
            </a:extLst>
          </p:cNvPr>
          <p:cNvSpPr>
            <a:spLocks noChangeShapeType="1"/>
          </p:cNvSpPr>
          <p:nvPr/>
        </p:nvSpPr>
        <p:spPr bwMode="auto">
          <a:xfrm>
            <a:off x="6553200" y="5181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87048" name="Line 7">
            <a:extLst>
              <a:ext uri="{FF2B5EF4-FFF2-40B4-BE49-F238E27FC236}">
                <a16:creationId xmlns:a16="http://schemas.microsoft.com/office/drawing/2014/main" id="{1D2012C0-06F6-DA65-AE98-F66232253538}"/>
              </a:ext>
            </a:extLst>
          </p:cNvPr>
          <p:cNvSpPr>
            <a:spLocks noChangeShapeType="1"/>
          </p:cNvSpPr>
          <p:nvPr/>
        </p:nvSpPr>
        <p:spPr bwMode="auto">
          <a:xfrm flipH="1">
            <a:off x="4876800" y="5257800"/>
            <a:ext cx="2590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87049" name="Line 8">
            <a:extLst>
              <a:ext uri="{FF2B5EF4-FFF2-40B4-BE49-F238E27FC236}">
                <a16:creationId xmlns:a16="http://schemas.microsoft.com/office/drawing/2014/main" id="{7AC7ED96-9296-7CED-3975-8C26F449F866}"/>
              </a:ext>
            </a:extLst>
          </p:cNvPr>
          <p:cNvSpPr>
            <a:spLocks noChangeShapeType="1"/>
          </p:cNvSpPr>
          <p:nvPr/>
        </p:nvSpPr>
        <p:spPr bwMode="auto">
          <a:xfrm>
            <a:off x="4724400" y="5257800"/>
            <a:ext cx="2514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1413129" name="Text Box 9">
            <a:extLst>
              <a:ext uri="{FF2B5EF4-FFF2-40B4-BE49-F238E27FC236}">
                <a16:creationId xmlns:a16="http://schemas.microsoft.com/office/drawing/2014/main" id="{A639E7FB-D3A6-58F8-B842-096BFC201744}"/>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a:extLst>
              <a:ext uri="{FF2B5EF4-FFF2-40B4-BE49-F238E27FC236}">
                <a16:creationId xmlns:a16="http://schemas.microsoft.com/office/drawing/2014/main" id="{CF4A9D0B-2991-58DE-3C4D-39231AD7B0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43985B-7386-0547-BD6F-6D2B865FF17C}" type="slidenum">
              <a:rPr lang="en-US" altLang="en-US" sz="1400"/>
              <a:pPr>
                <a:spcBef>
                  <a:spcPct val="0"/>
                </a:spcBef>
                <a:buFontTx/>
                <a:buNone/>
              </a:pPr>
              <a:t>43</a:t>
            </a:fld>
            <a:endParaRPr lang="en-US" altLang="en-US" sz="1400"/>
          </a:p>
        </p:txBody>
      </p:sp>
      <p:sp>
        <p:nvSpPr>
          <p:cNvPr id="89091" name="Text Box 2">
            <a:extLst>
              <a:ext uri="{FF2B5EF4-FFF2-40B4-BE49-F238E27FC236}">
                <a16:creationId xmlns:a16="http://schemas.microsoft.com/office/drawing/2014/main" id="{E89F94D8-A15A-3D85-0E53-0263123EA9E9}"/>
              </a:ext>
            </a:extLst>
          </p:cNvPr>
          <p:cNvSpPr txBox="1">
            <a:spLocks noChangeArrowheads="1"/>
          </p:cNvSpPr>
          <p:nvPr/>
        </p:nvSpPr>
        <p:spPr bwMode="auto">
          <a:xfrm>
            <a:off x="533400" y="14478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Reproduction Operators: Crossover</a:t>
            </a:r>
            <a:r>
              <a:rPr lang="en-US" altLang="en-US" sz="2400">
                <a:latin typeface="Times New Roman" panose="02020603050405020304" pitchFamily="18" charset="0"/>
              </a:rPr>
              <a:t> </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sym typeface="Symbol" pitchFamily="2" charset="2"/>
              </a:rPr>
              <a:t>Two genes sugar and flour (in kgs)</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Crossover operation on chromosomes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5	 1			5	4</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2	 4			2	1</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p:txBody>
      </p:sp>
      <p:grpSp>
        <p:nvGrpSpPr>
          <p:cNvPr id="89092" name="Group 3">
            <a:extLst>
              <a:ext uri="{FF2B5EF4-FFF2-40B4-BE49-F238E27FC236}">
                <a16:creationId xmlns:a16="http://schemas.microsoft.com/office/drawing/2014/main" id="{972ACE2D-AFA9-2DCB-1046-B0B90C8A05E6}"/>
              </a:ext>
            </a:extLst>
          </p:cNvPr>
          <p:cNvGrpSpPr>
            <a:grpSpLocks/>
          </p:cNvGrpSpPr>
          <p:nvPr/>
        </p:nvGrpSpPr>
        <p:grpSpPr bwMode="auto">
          <a:xfrm>
            <a:off x="1447800" y="4419600"/>
            <a:ext cx="1524000" cy="381000"/>
            <a:chOff x="912" y="2592"/>
            <a:chExt cx="960" cy="240"/>
          </a:xfrm>
        </p:grpSpPr>
        <p:sp>
          <p:nvSpPr>
            <p:cNvPr id="89104" name="Rectangle 4">
              <a:extLst>
                <a:ext uri="{FF2B5EF4-FFF2-40B4-BE49-F238E27FC236}">
                  <a16:creationId xmlns:a16="http://schemas.microsoft.com/office/drawing/2014/main" id="{6100172B-2A2B-DA0A-17AB-64067E5FEA02}"/>
                </a:ext>
              </a:extLst>
            </p:cNvPr>
            <p:cNvSpPr>
              <a:spLocks noChangeArrowheads="1"/>
            </p:cNvSpPr>
            <p:nvPr/>
          </p:nvSpPr>
          <p:spPr bwMode="auto">
            <a:xfrm>
              <a:off x="1392" y="259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89105" name="Rectangle 5">
              <a:extLst>
                <a:ext uri="{FF2B5EF4-FFF2-40B4-BE49-F238E27FC236}">
                  <a16:creationId xmlns:a16="http://schemas.microsoft.com/office/drawing/2014/main" id="{68233B27-307D-B1B2-70A9-F4DE25CF46F4}"/>
                </a:ext>
              </a:extLst>
            </p:cNvPr>
            <p:cNvSpPr>
              <a:spLocks noChangeArrowheads="1"/>
            </p:cNvSpPr>
            <p:nvPr/>
          </p:nvSpPr>
          <p:spPr bwMode="auto">
            <a:xfrm>
              <a:off x="912" y="259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89093" name="Group 6">
            <a:extLst>
              <a:ext uri="{FF2B5EF4-FFF2-40B4-BE49-F238E27FC236}">
                <a16:creationId xmlns:a16="http://schemas.microsoft.com/office/drawing/2014/main" id="{AC6E8D49-FF79-EE9F-E5BB-F8BA75F4D71B}"/>
              </a:ext>
            </a:extLst>
          </p:cNvPr>
          <p:cNvGrpSpPr>
            <a:grpSpLocks/>
          </p:cNvGrpSpPr>
          <p:nvPr/>
        </p:nvGrpSpPr>
        <p:grpSpPr bwMode="auto">
          <a:xfrm>
            <a:off x="1447800" y="3657600"/>
            <a:ext cx="1524000" cy="381000"/>
            <a:chOff x="912" y="2112"/>
            <a:chExt cx="960" cy="240"/>
          </a:xfrm>
        </p:grpSpPr>
        <p:sp>
          <p:nvSpPr>
            <p:cNvPr id="89102" name="Rectangle 7">
              <a:extLst>
                <a:ext uri="{FF2B5EF4-FFF2-40B4-BE49-F238E27FC236}">
                  <a16:creationId xmlns:a16="http://schemas.microsoft.com/office/drawing/2014/main" id="{00AC4806-70C2-B53A-0BE1-4606D836CE25}"/>
                </a:ext>
              </a:extLst>
            </p:cNvPr>
            <p:cNvSpPr>
              <a:spLocks noChangeArrowheads="1"/>
            </p:cNvSpPr>
            <p:nvPr/>
          </p:nvSpPr>
          <p:spPr bwMode="auto">
            <a:xfrm>
              <a:off x="912" y="211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89103" name="Rectangle 8">
              <a:extLst>
                <a:ext uri="{FF2B5EF4-FFF2-40B4-BE49-F238E27FC236}">
                  <a16:creationId xmlns:a16="http://schemas.microsoft.com/office/drawing/2014/main" id="{8BAAC760-AE00-41BF-A693-1E17A0E84855}"/>
                </a:ext>
              </a:extLst>
            </p:cNvPr>
            <p:cNvSpPr>
              <a:spLocks noChangeArrowheads="1"/>
            </p:cNvSpPr>
            <p:nvPr/>
          </p:nvSpPr>
          <p:spPr bwMode="auto">
            <a:xfrm>
              <a:off x="1392" y="211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89094" name="AutoShape 9">
            <a:extLst>
              <a:ext uri="{FF2B5EF4-FFF2-40B4-BE49-F238E27FC236}">
                <a16:creationId xmlns:a16="http://schemas.microsoft.com/office/drawing/2014/main" id="{FD3696F9-6830-EE9A-EA17-CDFAE324F63C}"/>
              </a:ext>
            </a:extLst>
          </p:cNvPr>
          <p:cNvSpPr>
            <a:spLocks noChangeArrowheads="1"/>
          </p:cNvSpPr>
          <p:nvPr/>
        </p:nvSpPr>
        <p:spPr bwMode="auto">
          <a:xfrm>
            <a:off x="3810000" y="3657600"/>
            <a:ext cx="976313" cy="485775"/>
          </a:xfrm>
          <a:prstGeom prst="rightArrow">
            <a:avLst>
              <a:gd name="adj1" fmla="val 50000"/>
              <a:gd name="adj2" fmla="val 502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nvGrpSpPr>
          <p:cNvPr id="89095" name="Group 10">
            <a:extLst>
              <a:ext uri="{FF2B5EF4-FFF2-40B4-BE49-F238E27FC236}">
                <a16:creationId xmlns:a16="http://schemas.microsoft.com/office/drawing/2014/main" id="{D9035F85-EC61-E5BD-CE99-8A5718714E40}"/>
              </a:ext>
            </a:extLst>
          </p:cNvPr>
          <p:cNvGrpSpPr>
            <a:grpSpLocks/>
          </p:cNvGrpSpPr>
          <p:nvPr/>
        </p:nvGrpSpPr>
        <p:grpSpPr bwMode="auto">
          <a:xfrm>
            <a:off x="5029200" y="4419600"/>
            <a:ext cx="1524000" cy="381000"/>
            <a:chOff x="3168" y="2592"/>
            <a:chExt cx="960" cy="240"/>
          </a:xfrm>
        </p:grpSpPr>
        <p:sp>
          <p:nvSpPr>
            <p:cNvPr id="89100" name="Rectangle 11">
              <a:extLst>
                <a:ext uri="{FF2B5EF4-FFF2-40B4-BE49-F238E27FC236}">
                  <a16:creationId xmlns:a16="http://schemas.microsoft.com/office/drawing/2014/main" id="{169C13B6-A0D2-6F76-6C4C-7550D0648F79}"/>
                </a:ext>
              </a:extLst>
            </p:cNvPr>
            <p:cNvSpPr>
              <a:spLocks noChangeArrowheads="1"/>
            </p:cNvSpPr>
            <p:nvPr/>
          </p:nvSpPr>
          <p:spPr bwMode="auto">
            <a:xfrm>
              <a:off x="3648" y="259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89101" name="Rectangle 12">
              <a:extLst>
                <a:ext uri="{FF2B5EF4-FFF2-40B4-BE49-F238E27FC236}">
                  <a16:creationId xmlns:a16="http://schemas.microsoft.com/office/drawing/2014/main" id="{D533B651-7CF6-4765-4EB9-0CBB4E8AED0B}"/>
                </a:ext>
              </a:extLst>
            </p:cNvPr>
            <p:cNvSpPr>
              <a:spLocks noChangeArrowheads="1"/>
            </p:cNvSpPr>
            <p:nvPr/>
          </p:nvSpPr>
          <p:spPr bwMode="auto">
            <a:xfrm>
              <a:off x="3168" y="259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grpSp>
        <p:nvGrpSpPr>
          <p:cNvPr id="89096" name="Group 13">
            <a:extLst>
              <a:ext uri="{FF2B5EF4-FFF2-40B4-BE49-F238E27FC236}">
                <a16:creationId xmlns:a16="http://schemas.microsoft.com/office/drawing/2014/main" id="{CDC437E6-BCAB-E494-D06B-1E1E47C07C37}"/>
              </a:ext>
            </a:extLst>
          </p:cNvPr>
          <p:cNvGrpSpPr>
            <a:grpSpLocks/>
          </p:cNvGrpSpPr>
          <p:nvPr/>
        </p:nvGrpSpPr>
        <p:grpSpPr bwMode="auto">
          <a:xfrm>
            <a:off x="5029200" y="3657600"/>
            <a:ext cx="1524000" cy="381000"/>
            <a:chOff x="3168" y="2112"/>
            <a:chExt cx="960" cy="240"/>
          </a:xfrm>
        </p:grpSpPr>
        <p:sp>
          <p:nvSpPr>
            <p:cNvPr id="89098" name="Rectangle 14">
              <a:extLst>
                <a:ext uri="{FF2B5EF4-FFF2-40B4-BE49-F238E27FC236}">
                  <a16:creationId xmlns:a16="http://schemas.microsoft.com/office/drawing/2014/main" id="{D7493DAA-7719-4C3D-2124-48880B0F5247}"/>
                </a:ext>
              </a:extLst>
            </p:cNvPr>
            <p:cNvSpPr>
              <a:spLocks noChangeArrowheads="1"/>
            </p:cNvSpPr>
            <p:nvPr/>
          </p:nvSpPr>
          <p:spPr bwMode="auto">
            <a:xfrm>
              <a:off x="3648" y="211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89099" name="Rectangle 15">
              <a:extLst>
                <a:ext uri="{FF2B5EF4-FFF2-40B4-BE49-F238E27FC236}">
                  <a16:creationId xmlns:a16="http://schemas.microsoft.com/office/drawing/2014/main" id="{2DB6CE8F-87C6-498D-E19A-C66691A9396D}"/>
                </a:ext>
              </a:extLst>
            </p:cNvPr>
            <p:cNvSpPr>
              <a:spLocks noChangeArrowheads="1"/>
            </p:cNvSpPr>
            <p:nvPr/>
          </p:nvSpPr>
          <p:spPr bwMode="auto">
            <a:xfrm>
              <a:off x="3168" y="2112"/>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
        <p:nvSpPr>
          <p:cNvPr id="1415184" name="Text Box 16">
            <a:extLst>
              <a:ext uri="{FF2B5EF4-FFF2-40B4-BE49-F238E27FC236}">
                <a16:creationId xmlns:a16="http://schemas.microsoft.com/office/drawing/2014/main" id="{17751FC5-2F92-8967-FD6C-1892660F847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C18B4BE3-FF65-F5D8-F466-D886D82470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AA1DA0-D75E-2047-BC68-81A4614D40CE}" type="slidenum">
              <a:rPr lang="en-US" altLang="en-US" sz="1400"/>
              <a:pPr>
                <a:spcBef>
                  <a:spcPct val="0"/>
                </a:spcBef>
                <a:buFontTx/>
                <a:buNone/>
              </a:pPr>
              <a:t>44</a:t>
            </a:fld>
            <a:endParaRPr lang="en-US" altLang="en-US" sz="1400"/>
          </a:p>
        </p:txBody>
      </p:sp>
      <p:sp>
        <p:nvSpPr>
          <p:cNvPr id="91139" name="Text Box 2">
            <a:extLst>
              <a:ext uri="{FF2B5EF4-FFF2-40B4-BE49-F238E27FC236}">
                <a16:creationId xmlns:a16="http://schemas.microsoft.com/office/drawing/2014/main" id="{8BF8A49A-5165-32DB-A20B-5D86337DD7D5}"/>
              </a:ext>
            </a:extLst>
          </p:cNvPr>
          <p:cNvSpPr txBox="1">
            <a:spLocks noChangeArrowheads="1"/>
          </p:cNvSpPr>
          <p:nvPr/>
        </p:nvSpPr>
        <p:spPr bwMode="auto">
          <a:xfrm>
            <a:off x="533400" y="1447800"/>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 Crossover</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The place of split in the candidate solution is an arbitrary choice. This split may be at any point in the solution</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This splitting point may be randomly chosen or changed systematically during the solution process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Crossover can unite an individual that is doing well in one dimension with another individual that is doing well in the other dimension</a:t>
            </a:r>
          </a:p>
        </p:txBody>
      </p:sp>
      <p:sp>
        <p:nvSpPr>
          <p:cNvPr id="1417219" name="Text Box 3">
            <a:extLst>
              <a:ext uri="{FF2B5EF4-FFF2-40B4-BE49-F238E27FC236}">
                <a16:creationId xmlns:a16="http://schemas.microsoft.com/office/drawing/2014/main" id="{7758DDFD-44C5-A102-311D-47B6E781C54F}"/>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8CCE7EB5-2D49-B8BE-9CD6-70EE7C4ADA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03BA8D8-2118-854F-956D-142947FF4287}" type="slidenum">
              <a:rPr lang="en-US" altLang="en-US" sz="1400"/>
              <a:pPr>
                <a:spcBef>
                  <a:spcPct val="0"/>
                </a:spcBef>
                <a:buFontTx/>
                <a:buNone/>
              </a:pPr>
              <a:t>45</a:t>
            </a:fld>
            <a:endParaRPr lang="en-US" altLang="en-US" sz="1400"/>
          </a:p>
        </p:txBody>
      </p:sp>
      <p:sp>
        <p:nvSpPr>
          <p:cNvPr id="93187" name="Text Box 2">
            <a:extLst>
              <a:ext uri="{FF2B5EF4-FFF2-40B4-BE49-F238E27FC236}">
                <a16:creationId xmlns:a16="http://schemas.microsoft.com/office/drawing/2014/main" id="{439E035E-954A-79A4-5315-2EE07AB6F3BA}"/>
              </a:ext>
            </a:extLst>
          </p:cNvPr>
          <p:cNvSpPr txBox="1">
            <a:spLocks noChangeArrowheads="1"/>
          </p:cNvSpPr>
          <p:nvPr/>
        </p:nvSpPr>
        <p:spPr bwMode="auto">
          <a:xfrm>
            <a:off x="457200" y="1447800"/>
            <a:ext cx="822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GB" altLang="en-US" sz="2400" i="1">
                <a:solidFill>
                  <a:srgbClr val="FF3300"/>
                </a:solidFill>
                <a:latin typeface="Times New Roman" panose="02020603050405020304" pitchFamily="18" charset="0"/>
                <a:cs typeface="Times New Roman" panose="02020603050405020304" pitchFamily="18" charset="0"/>
                <a:sym typeface="Symbol" pitchFamily="2" charset="2"/>
              </a:rPr>
              <a:t>Reproduction Operators: Crossover</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Two types: Single point crossover &amp; Uniform crossover</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Single type crossover</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This operator takes two parents and randomly selects a single point between two genes to cut both chromosomes into two parts (this point is called cut point)</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The first part of the first parent is combined with the second part of the second parent to create the first child</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The first part of the second parent is combined with the second part of first parent to create the second child</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100</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0010</a:t>
            </a:r>
            <a:r>
              <a:rPr lang="en-GB" altLang="en-US" sz="2400">
                <a:latin typeface="Times New Roman" panose="02020603050405020304" pitchFamily="18" charset="0"/>
                <a:cs typeface="Times New Roman" panose="02020603050405020304" pitchFamily="18" charset="0"/>
                <a:sym typeface="Symbol" pitchFamily="2" charset="2"/>
              </a:rPr>
              <a:t>	1000001</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111</a:t>
            </a:r>
            <a:r>
              <a:rPr lang="en-GB" altLang="en-US" sz="2400">
                <a:latin typeface="Times New Roman" panose="02020603050405020304" pitchFamily="18" charset="0"/>
                <a:cs typeface="Times New Roman" panose="02020603050405020304" pitchFamily="18" charset="0"/>
                <a:sym typeface="Symbol" pitchFamily="2" charset="2"/>
              </a:rPr>
              <a:t>0001	</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1110010</a:t>
            </a:r>
          </a:p>
        </p:txBody>
      </p:sp>
      <p:sp>
        <p:nvSpPr>
          <p:cNvPr id="1423363" name="Text Box 3">
            <a:extLst>
              <a:ext uri="{FF2B5EF4-FFF2-40B4-BE49-F238E27FC236}">
                <a16:creationId xmlns:a16="http://schemas.microsoft.com/office/drawing/2014/main" id="{F4857737-9DAF-F458-7176-0899D2550700}"/>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89556399-083B-7777-394E-9A660BDB8E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F48B7DB-FC3A-CD4E-8B89-94272C6F38C2}" type="slidenum">
              <a:rPr lang="en-US" altLang="en-US" sz="1400"/>
              <a:pPr>
                <a:spcBef>
                  <a:spcPct val="0"/>
                </a:spcBef>
                <a:buFontTx/>
                <a:buNone/>
              </a:pPr>
              <a:t>46</a:t>
            </a:fld>
            <a:endParaRPr lang="en-US" altLang="en-US" sz="1400"/>
          </a:p>
        </p:txBody>
      </p:sp>
      <p:sp>
        <p:nvSpPr>
          <p:cNvPr id="95235" name="Text Box 2">
            <a:extLst>
              <a:ext uri="{FF2B5EF4-FFF2-40B4-BE49-F238E27FC236}">
                <a16:creationId xmlns:a16="http://schemas.microsoft.com/office/drawing/2014/main" id="{1FFAEFA4-523D-725A-FA9B-28FD2B1563A4}"/>
              </a:ext>
            </a:extLst>
          </p:cNvPr>
          <p:cNvSpPr txBox="1">
            <a:spLocks noChangeArrowheads="1"/>
          </p:cNvSpPr>
          <p:nvPr/>
        </p:nvSpPr>
        <p:spPr bwMode="auto">
          <a:xfrm>
            <a:off x="457200" y="1447800"/>
            <a:ext cx="8229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GB" altLang="en-US" sz="2400" i="1">
                <a:solidFill>
                  <a:srgbClr val="FF3300"/>
                </a:solidFill>
                <a:latin typeface="Times New Roman" panose="02020603050405020304" pitchFamily="18" charset="0"/>
                <a:cs typeface="Times New Roman" panose="02020603050405020304" pitchFamily="18" charset="0"/>
                <a:sym typeface="Symbol" pitchFamily="2" charset="2"/>
              </a:rPr>
              <a:t>Reproduction Operators: Crossover</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Uniform crossover</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The value of each gene of an offspring’s chromosome is randomly taken from either parent</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This is equivalent to multiple point crossover</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1000010</a:t>
            </a:r>
            <a:r>
              <a:rPr lang="en-GB" altLang="en-US" sz="2400">
                <a:latin typeface="Times New Roman" panose="02020603050405020304" pitchFamily="18" charset="0"/>
                <a:cs typeface="Times New Roman" panose="02020603050405020304" pitchFamily="18" charset="0"/>
                <a:sym typeface="Symbol" pitchFamily="2" charset="2"/>
              </a:rPr>
              <a:t>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1110001	 1</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0</a:t>
            </a:r>
            <a:r>
              <a:rPr lang="en-GB" altLang="en-US" sz="2400">
                <a:latin typeface="Times New Roman" panose="02020603050405020304" pitchFamily="18" charset="0"/>
                <a:cs typeface="Times New Roman" panose="02020603050405020304" pitchFamily="18" charset="0"/>
                <a:sym typeface="Symbol" pitchFamily="2" charset="2"/>
              </a:rPr>
              <a:t>10</a:t>
            </a:r>
            <a:r>
              <a:rPr lang="en-GB" altLang="en-US" sz="2400">
                <a:solidFill>
                  <a:srgbClr val="FF3300"/>
                </a:solidFill>
                <a:latin typeface="Times New Roman" panose="02020603050405020304" pitchFamily="18" charset="0"/>
                <a:cs typeface="Times New Roman" panose="02020603050405020304" pitchFamily="18" charset="0"/>
                <a:sym typeface="Symbol" pitchFamily="2" charset="2"/>
              </a:rPr>
              <a:t>010</a:t>
            </a:r>
          </a:p>
        </p:txBody>
      </p:sp>
      <p:sp>
        <p:nvSpPr>
          <p:cNvPr id="1425411" name="Text Box 3">
            <a:extLst>
              <a:ext uri="{FF2B5EF4-FFF2-40B4-BE49-F238E27FC236}">
                <a16:creationId xmlns:a16="http://schemas.microsoft.com/office/drawing/2014/main" id="{B11D7184-5EE5-7DE0-0868-6BDC9F14EC2B}"/>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a:extLst>
              <a:ext uri="{FF2B5EF4-FFF2-40B4-BE49-F238E27FC236}">
                <a16:creationId xmlns:a16="http://schemas.microsoft.com/office/drawing/2014/main" id="{CE91B75B-9C1B-2BA1-C596-F2FF7FDB84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4BCAAB-3FF6-6046-A945-CB4CFA3D4E01}" type="slidenum">
              <a:rPr lang="en-US" altLang="en-US" sz="1400"/>
              <a:pPr>
                <a:spcBef>
                  <a:spcPct val="0"/>
                </a:spcBef>
                <a:buFontTx/>
                <a:buNone/>
              </a:pPr>
              <a:t>47</a:t>
            </a:fld>
            <a:endParaRPr lang="en-US" altLang="en-US" sz="1400"/>
          </a:p>
        </p:txBody>
      </p:sp>
      <p:sp>
        <p:nvSpPr>
          <p:cNvPr id="97283" name="Text Box 2">
            <a:extLst>
              <a:ext uri="{FF2B5EF4-FFF2-40B4-BE49-F238E27FC236}">
                <a16:creationId xmlns:a16="http://schemas.microsoft.com/office/drawing/2014/main" id="{180CFBBE-5DE1-C364-FB8E-2E2BA283652A}"/>
              </a:ext>
            </a:extLst>
          </p:cNvPr>
          <p:cNvSpPr txBox="1">
            <a:spLocks noChangeArrowheads="1"/>
          </p:cNvSpPr>
          <p:nvPr/>
        </p:nvSpPr>
        <p:spPr bwMode="auto">
          <a:xfrm>
            <a:off x="381000" y="1524000"/>
            <a:ext cx="8404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FF3300"/>
                </a:solidFill>
                <a:latin typeface="Times New Roman" panose="02020603050405020304" pitchFamily="18" charset="0"/>
              </a:rPr>
              <a:t>Reproduction Operators: Crossover</a:t>
            </a:r>
            <a:r>
              <a:rPr lang="en-US" altLang="en-US" sz="2400">
                <a:latin typeface="Times New Roman" panose="02020603050405020304" pitchFamily="18" charset="0"/>
              </a:rPr>
              <a:t> </a:t>
            </a:r>
            <a:r>
              <a:rPr lang="en-US" altLang="en-US" sz="2400" i="1">
                <a:solidFill>
                  <a:srgbClr val="FF3300"/>
                </a:solidFill>
                <a:latin typeface="Times New Roman" panose="02020603050405020304" pitchFamily="18" charset="0"/>
              </a:rPr>
              <a:t>(Variable size chromosomes)</a:t>
            </a:r>
            <a:endParaRPr lang="en-US" altLang="en-US" sz="2400">
              <a:latin typeface="Times New Roman" panose="02020603050405020304" pitchFamily="18" charset="0"/>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Suppose crossover points (1, 3) happen to be chosen for the 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parent</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1</a:t>
            </a:r>
            <a:r>
              <a:rPr lang="en-US" altLang="en-US" sz="2400" baseline="30000">
                <a:latin typeface="Times New Roman" panose="02020603050405020304" pitchFamily="18" charset="0"/>
                <a:cs typeface="Times New Roman" panose="02020603050405020304" pitchFamily="18" charset="0"/>
              </a:rPr>
              <a:t>st</a:t>
            </a:r>
            <a:r>
              <a:rPr lang="en-US" altLang="en-US" sz="2400">
                <a:latin typeface="Times New Roman" panose="02020603050405020304" pitchFamily="18" charset="0"/>
                <a:cs typeface="Times New Roman" panose="02020603050405020304" pitchFamily="18" charset="0"/>
              </a:rPr>
              <a:t> parent		</a:t>
            </a:r>
            <a:r>
              <a:rPr lang="en-US" altLang="en-US" sz="2400">
                <a:solidFill>
                  <a:srgbClr val="FF3300"/>
                </a:solidFill>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0 01 1  11 1</a:t>
            </a:r>
            <a:r>
              <a:rPr lang="en-US" altLang="en-US" sz="2400">
                <a:solidFill>
                  <a:srgbClr val="F23663"/>
                </a:solidFill>
                <a:latin typeface="Times New Roman" panose="02020603050405020304" pitchFamily="18" charset="0"/>
                <a:cs typeface="Times New Roman" panose="02020603050405020304" pitchFamily="18" charset="0"/>
              </a:rPr>
              <a:t>0 0	</a:t>
            </a: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2</a:t>
            </a:r>
            <a:r>
              <a:rPr lang="en-US" altLang="en-US" sz="2400" baseline="30000">
                <a:latin typeface="Times New Roman" panose="02020603050405020304" pitchFamily="18" charset="0"/>
                <a:cs typeface="Times New Roman" panose="02020603050405020304" pitchFamily="18" charset="0"/>
              </a:rPr>
              <a:t>nd</a:t>
            </a:r>
            <a:r>
              <a:rPr lang="en-US" altLang="en-US" sz="2400">
                <a:latin typeface="Times New Roman" panose="02020603050405020304" pitchFamily="18" charset="0"/>
                <a:cs typeface="Times New Roman" panose="02020603050405020304" pitchFamily="18" charset="0"/>
              </a:rPr>
              <a:t> parent		</a:t>
            </a:r>
            <a:r>
              <a:rPr lang="en-US" altLang="en-US" sz="2400">
                <a:solidFill>
                  <a:srgbClr val="FF3300"/>
                </a:solidFill>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1 1</a:t>
            </a:r>
            <a:r>
              <a:rPr lang="en-US" altLang="en-US" sz="2400">
                <a:solidFill>
                  <a:srgbClr val="F23663"/>
                </a:solidFill>
                <a:latin typeface="Times New Roman" panose="02020603050405020304" pitchFamily="18" charset="0"/>
                <a:cs typeface="Times New Roman" panose="02020603050405020304" pitchFamily="18" charset="0"/>
              </a:rPr>
              <a:t>1 0  10 01 0</a:t>
            </a:r>
            <a:r>
              <a:rPr lang="en-US" altLang="en-US" sz="2400">
                <a:latin typeface="Times New Roman" panose="02020603050405020304" pitchFamily="18" charset="0"/>
                <a:cs typeface="Times New Roman" panose="02020603050405020304" pitchFamily="18" charset="0"/>
              </a:rPr>
              <a:t>	</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 resulting two offspring would be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1 1</a:t>
            </a:r>
            <a:r>
              <a:rPr lang="en-US" altLang="en-US" sz="2400">
                <a:solidFill>
                  <a:srgbClr val="F23663"/>
                </a:solidFill>
                <a:latin typeface="Times New Roman" panose="02020603050405020304" pitchFamily="18" charset="0"/>
                <a:cs typeface="Times New Roman" panose="02020603050405020304" pitchFamily="18" charset="0"/>
              </a:rPr>
              <a:t>0 0</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and </a:t>
            </a: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0</a:t>
            </a:r>
            <a:r>
              <a:rPr lang="en-US" altLang="en-US" sz="2400">
                <a:latin typeface="Times New Roman" panose="02020603050405020304" pitchFamily="18" charset="0"/>
                <a:cs typeface="Times New Roman" panose="02020603050405020304" pitchFamily="18" charset="0"/>
              </a:rPr>
              <a:t>0 01 1 11 1</a:t>
            </a:r>
            <a:r>
              <a:rPr lang="en-US" altLang="en-US" sz="2400">
                <a:solidFill>
                  <a:srgbClr val="F23663"/>
                </a:solidFill>
                <a:latin typeface="Times New Roman" panose="02020603050405020304" pitchFamily="18" charset="0"/>
                <a:cs typeface="Times New Roman" panose="02020603050405020304" pitchFamily="18" charset="0"/>
              </a:rPr>
              <a:t>1 0 10 01 0</a:t>
            </a:r>
          </a:p>
        </p:txBody>
      </p:sp>
      <p:sp>
        <p:nvSpPr>
          <p:cNvPr id="1435651" name="Text Box 3">
            <a:extLst>
              <a:ext uri="{FF2B5EF4-FFF2-40B4-BE49-F238E27FC236}">
                <a16:creationId xmlns:a16="http://schemas.microsoft.com/office/drawing/2014/main" id="{E2FE3C70-C5A0-2925-A0C9-633DB3785869}"/>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5C99281B-7157-85E9-BB2A-1BF74D1B45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C0F455-50E0-834D-B50A-CB05C16BB7BB}" type="slidenum">
              <a:rPr lang="en-US" altLang="en-US" sz="1400"/>
              <a:pPr>
                <a:spcBef>
                  <a:spcPct val="0"/>
                </a:spcBef>
                <a:buFontTx/>
                <a:buNone/>
              </a:pPr>
              <a:t>48</a:t>
            </a:fld>
            <a:endParaRPr lang="en-US" altLang="en-US" sz="1400"/>
          </a:p>
        </p:txBody>
      </p:sp>
      <p:sp>
        <p:nvSpPr>
          <p:cNvPr id="99331" name="Text Box 2">
            <a:extLst>
              <a:ext uri="{FF2B5EF4-FFF2-40B4-BE49-F238E27FC236}">
                <a16:creationId xmlns:a16="http://schemas.microsoft.com/office/drawing/2014/main" id="{7C2846E9-B2AE-EB47-9911-DB02C036375C}"/>
              </a:ext>
            </a:extLst>
          </p:cNvPr>
          <p:cNvSpPr txBox="1">
            <a:spLocks noChangeArrowheads="1"/>
          </p:cNvSpPr>
          <p:nvPr/>
        </p:nvSpPr>
        <p:spPr bwMode="auto">
          <a:xfrm>
            <a:off x="533400" y="14478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 Mutation</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Mutation is another important genetic operator</a:t>
            </a:r>
          </a:p>
          <a:p>
            <a:pPr algn="just">
              <a:spcBef>
                <a:spcPct val="0"/>
              </a:spcBef>
              <a:buFontTx/>
              <a:buNone/>
            </a:pPr>
            <a:endParaRPr lang="en-GB" altLang="en-US" sz="2400">
              <a:latin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Mutation takes a single candidate and randomly changes some aspect (gene) of it</a:t>
            </a:r>
          </a:p>
          <a:p>
            <a:pPr algn="just">
              <a:spcBef>
                <a:spcPct val="0"/>
              </a:spcBef>
              <a:buFontTx/>
              <a:buNone/>
            </a:pPr>
            <a:endParaRPr lang="en-GB" altLang="en-US" sz="2400">
              <a:latin typeface="Times New Roman" panose="02020603050405020304" pitchFamily="18" charset="0"/>
              <a:sym typeface="Symbol" pitchFamily="2" charset="2"/>
            </a:endParaRPr>
          </a:p>
          <a:p>
            <a:pPr algn="just">
              <a:spcBef>
                <a:spcPct val="0"/>
              </a:spcBef>
              <a:buFontTx/>
              <a:buNone/>
            </a:pPr>
            <a:r>
              <a:rPr lang="en-GB" altLang="en-US" sz="2400">
                <a:latin typeface="Times New Roman" panose="02020603050405020304" pitchFamily="18" charset="0"/>
                <a:sym typeface="Symbol" pitchFamily="2" charset="2"/>
              </a:rPr>
              <a:t>For example, mutation may randomly select a bit in the pattern and change it, switching a 1 to a 0 or to # (don’t care)</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p:txBody>
      </p:sp>
      <p:sp>
        <p:nvSpPr>
          <p:cNvPr id="1437699" name="Text Box 3">
            <a:extLst>
              <a:ext uri="{FF2B5EF4-FFF2-40B4-BE49-F238E27FC236}">
                <a16:creationId xmlns:a16="http://schemas.microsoft.com/office/drawing/2014/main" id="{BAAAF114-6F3C-4011-5892-E98845182384}"/>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a:extLst>
              <a:ext uri="{FF2B5EF4-FFF2-40B4-BE49-F238E27FC236}">
                <a16:creationId xmlns:a16="http://schemas.microsoft.com/office/drawing/2014/main" id="{770702CA-5841-C035-8E2C-7DC115F6FA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7C824B-71F6-0A49-A895-27717A091C56}" type="slidenum">
              <a:rPr lang="en-US" altLang="en-US" sz="1400"/>
              <a:pPr>
                <a:spcBef>
                  <a:spcPct val="0"/>
                </a:spcBef>
                <a:buFontTx/>
                <a:buNone/>
              </a:pPr>
              <a:t>49</a:t>
            </a:fld>
            <a:endParaRPr lang="en-US" altLang="en-US" sz="1400"/>
          </a:p>
        </p:txBody>
      </p:sp>
      <p:sp>
        <p:nvSpPr>
          <p:cNvPr id="101379" name="Text Box 2">
            <a:extLst>
              <a:ext uri="{FF2B5EF4-FFF2-40B4-BE49-F238E27FC236}">
                <a16:creationId xmlns:a16="http://schemas.microsoft.com/office/drawing/2014/main" id="{41134E34-A33D-5B47-904D-008BA6A8A47A}"/>
              </a:ext>
            </a:extLst>
          </p:cNvPr>
          <p:cNvSpPr txBox="1">
            <a:spLocks noChangeArrowheads="1"/>
          </p:cNvSpPr>
          <p:nvPr/>
        </p:nvSpPr>
        <p:spPr bwMode="auto">
          <a:xfrm>
            <a:off x="533400" y="1482725"/>
            <a:ext cx="8229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Reproduction Operators: Mutation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Mutation is important in that the initial population may exclude an essential component of a solution</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For example, if no member of the initial population has a 1 in the first position, then crossovers cannot produce a child that could become a solution</a:t>
            </a:r>
          </a:p>
        </p:txBody>
      </p:sp>
      <p:sp>
        <p:nvSpPr>
          <p:cNvPr id="1439747" name="Text Box 3">
            <a:extLst>
              <a:ext uri="{FF2B5EF4-FFF2-40B4-BE49-F238E27FC236}">
                <a16:creationId xmlns:a16="http://schemas.microsoft.com/office/drawing/2014/main" id="{7972B10C-3329-5AD4-FD41-F6239D6884B2}"/>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4CA503EB-0675-7967-6CF5-D1E75E4A69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77F557-53FF-434B-B65B-1326DA526906}" type="slidenum">
              <a:rPr lang="en-US" altLang="en-US" sz="1400"/>
              <a:pPr>
                <a:spcBef>
                  <a:spcPct val="0"/>
                </a:spcBef>
                <a:buFontTx/>
                <a:buNone/>
              </a:pPr>
              <a:t>5</a:t>
            </a:fld>
            <a:endParaRPr lang="en-US" altLang="en-US" sz="1400"/>
          </a:p>
        </p:txBody>
      </p:sp>
      <p:sp>
        <p:nvSpPr>
          <p:cNvPr id="12291" name="Text Box 3">
            <a:extLst>
              <a:ext uri="{FF2B5EF4-FFF2-40B4-BE49-F238E27FC236}">
                <a16:creationId xmlns:a16="http://schemas.microsoft.com/office/drawing/2014/main" id="{AA38A001-E19C-F1EF-1B52-FC1E46059EF8}"/>
              </a:ext>
            </a:extLst>
          </p:cNvPr>
          <p:cNvSpPr txBox="1">
            <a:spLocks noChangeArrowheads="1"/>
          </p:cNvSpPr>
          <p:nvPr/>
        </p:nvSpPr>
        <p:spPr bwMode="auto">
          <a:xfrm>
            <a:off x="533400" y="1501775"/>
            <a:ext cx="822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Basic Algorithm</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begin </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set time t = 0;</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initialise population P(t) = {x</a:t>
            </a:r>
            <a:r>
              <a:rPr lang="en-GB" altLang="en-US" sz="2400" baseline="-30000">
                <a:latin typeface="Times New Roman" panose="02020603050405020304" pitchFamily="18" charset="0"/>
                <a:cs typeface="Times New Roman" panose="02020603050405020304" pitchFamily="18" charset="0"/>
                <a:sym typeface="Symbol" pitchFamily="2" charset="2"/>
              </a:rPr>
              <a:t>1</a:t>
            </a:r>
            <a:r>
              <a:rPr lang="en-GB" altLang="en-US" sz="2400" baseline="30000">
                <a:latin typeface="Times New Roman" panose="02020603050405020304" pitchFamily="18" charset="0"/>
                <a:cs typeface="Times New Roman" panose="02020603050405020304" pitchFamily="18" charset="0"/>
                <a:sym typeface="Symbol" pitchFamily="2" charset="2"/>
              </a:rPr>
              <a:t>t</a:t>
            </a:r>
            <a:r>
              <a:rPr lang="en-GB" altLang="en-US" sz="2400">
                <a:latin typeface="Times New Roman" panose="02020603050405020304" pitchFamily="18" charset="0"/>
                <a:cs typeface="Times New Roman" panose="02020603050405020304" pitchFamily="18" charset="0"/>
                <a:sym typeface="Symbol" pitchFamily="2" charset="2"/>
              </a:rPr>
              <a:t>, x</a:t>
            </a:r>
            <a:r>
              <a:rPr lang="en-GB" altLang="en-US" sz="2400" baseline="-30000">
                <a:latin typeface="Times New Roman" panose="02020603050405020304" pitchFamily="18" charset="0"/>
                <a:cs typeface="Times New Roman" panose="02020603050405020304" pitchFamily="18" charset="0"/>
                <a:sym typeface="Symbol" pitchFamily="2" charset="2"/>
              </a:rPr>
              <a:t>2</a:t>
            </a:r>
            <a:r>
              <a:rPr lang="en-GB" altLang="en-US" sz="2400" baseline="30000">
                <a:latin typeface="Times New Roman" panose="02020603050405020304" pitchFamily="18" charset="0"/>
                <a:cs typeface="Times New Roman" panose="02020603050405020304" pitchFamily="18" charset="0"/>
                <a:sym typeface="Symbol" pitchFamily="2" charset="2"/>
              </a:rPr>
              <a:t>t</a:t>
            </a:r>
            <a:r>
              <a:rPr lang="en-GB" altLang="en-US" sz="2400">
                <a:latin typeface="Times New Roman" panose="02020603050405020304" pitchFamily="18" charset="0"/>
                <a:cs typeface="Times New Roman" panose="02020603050405020304" pitchFamily="18" charset="0"/>
                <a:sym typeface="Symbol" pitchFamily="2" charset="2"/>
              </a:rPr>
              <a:t>, …, x</a:t>
            </a:r>
            <a:r>
              <a:rPr lang="en-GB" altLang="en-US" sz="2400" baseline="-30000">
                <a:latin typeface="Times New Roman" panose="02020603050405020304" pitchFamily="18" charset="0"/>
                <a:cs typeface="Times New Roman" panose="02020603050405020304" pitchFamily="18" charset="0"/>
                <a:sym typeface="Symbol" pitchFamily="2" charset="2"/>
              </a:rPr>
              <a:t>n</a:t>
            </a:r>
            <a:r>
              <a:rPr lang="en-GB" altLang="en-US" sz="2400" baseline="30000">
                <a:latin typeface="Times New Roman" panose="02020603050405020304" pitchFamily="18" charset="0"/>
                <a:cs typeface="Times New Roman" panose="02020603050405020304" pitchFamily="18" charset="0"/>
                <a:sym typeface="Symbol" pitchFamily="2" charset="2"/>
              </a:rPr>
              <a:t>t</a:t>
            </a:r>
            <a:r>
              <a:rPr lang="en-GB" altLang="en-US" sz="2400">
                <a:latin typeface="Times New Roman" panose="02020603050405020304" pitchFamily="18" charset="0"/>
                <a:cs typeface="Times New Roman" panose="02020603050405020304" pitchFamily="18" charset="0"/>
                <a:sym typeface="Symbol" pitchFamily="2" charset="2"/>
              </a:rPr>
              <a:t>} of solutions;</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while the termination condition is not met do</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begin</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evaluate fitness of each member of P(t);</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select some members of P(t) for creating offspring;</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produce offspring by genetic operators;</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replace some members with the new offspring;</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set time t = t + 1;</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end</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end</a:t>
            </a:r>
          </a:p>
        </p:txBody>
      </p:sp>
      <p:sp>
        <p:nvSpPr>
          <p:cNvPr id="1009668" name="Text Box 4">
            <a:extLst>
              <a:ext uri="{FF2B5EF4-FFF2-40B4-BE49-F238E27FC236}">
                <a16:creationId xmlns:a16="http://schemas.microsoft.com/office/drawing/2014/main" id="{FAD15BAD-0053-F4B9-35AC-13754B906F0B}"/>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a:extLst>
              <a:ext uri="{FF2B5EF4-FFF2-40B4-BE49-F238E27FC236}">
                <a16:creationId xmlns:a16="http://schemas.microsoft.com/office/drawing/2014/main" id="{B593DFA4-B289-1DC6-BB3B-31A224D62E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E37D7D-FB47-7C4D-9944-224B09BBB61B}" type="slidenum">
              <a:rPr lang="en-US" altLang="en-US" sz="1400"/>
              <a:pPr>
                <a:spcBef>
                  <a:spcPct val="0"/>
                </a:spcBef>
                <a:buFontTx/>
                <a:buNone/>
              </a:pPr>
              <a:t>50</a:t>
            </a:fld>
            <a:endParaRPr lang="en-US" altLang="en-US" sz="1400"/>
          </a:p>
        </p:txBody>
      </p:sp>
      <p:sp>
        <p:nvSpPr>
          <p:cNvPr id="103427" name="Text Box 2">
            <a:extLst>
              <a:ext uri="{FF2B5EF4-FFF2-40B4-BE49-F238E27FC236}">
                <a16:creationId xmlns:a16="http://schemas.microsoft.com/office/drawing/2014/main" id="{157976B3-37E2-C331-BADF-DE32DBF33C84}"/>
              </a:ext>
            </a:extLst>
          </p:cNvPr>
          <p:cNvSpPr txBox="1">
            <a:spLocks noChangeArrowheads="1"/>
          </p:cNvSpPr>
          <p:nvPr/>
        </p:nvSpPr>
        <p:spPr bwMode="auto">
          <a:xfrm>
            <a:off x="457200" y="1498600"/>
            <a:ext cx="8229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GB" altLang="en-US" sz="2400" i="1">
                <a:solidFill>
                  <a:srgbClr val="FF3300"/>
                </a:solidFill>
                <a:latin typeface="Times New Roman" panose="02020603050405020304" pitchFamily="18" charset="0"/>
                <a:cs typeface="Times New Roman" panose="02020603050405020304" pitchFamily="18" charset="0"/>
                <a:sym typeface="Symbol" pitchFamily="2" charset="2"/>
              </a:rPr>
              <a:t>Reproduction Operators: Mutation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Each gene of each offspring is mutated with a given mutation rate p</a:t>
            </a:r>
            <a:r>
              <a:rPr lang="en-GB" altLang="en-US" sz="2400" baseline="-25000">
                <a:latin typeface="Times New Roman" panose="02020603050405020304" pitchFamily="18" charset="0"/>
                <a:cs typeface="Times New Roman" panose="02020603050405020304" pitchFamily="18" charset="0"/>
                <a:sym typeface="Symbol" pitchFamily="2" charset="2"/>
              </a:rPr>
              <a:t></a:t>
            </a:r>
            <a:r>
              <a:rPr lang="en-GB" altLang="en-US" sz="2400">
                <a:latin typeface="Times New Roman" panose="02020603050405020304" pitchFamily="18" charset="0"/>
                <a:cs typeface="Times New Roman" panose="02020603050405020304" pitchFamily="18" charset="0"/>
                <a:sym typeface="Symbol" pitchFamily="2" charset="2"/>
              </a:rPr>
              <a:t> (say 0.01)</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It is hence possible that no gene may be mutated for many generations. On the other hand more than one gene may be mutated in the same generation (or even in the same chromosome)</a:t>
            </a:r>
          </a:p>
        </p:txBody>
      </p:sp>
      <p:sp>
        <p:nvSpPr>
          <p:cNvPr id="1441795" name="Text Box 3">
            <a:extLst>
              <a:ext uri="{FF2B5EF4-FFF2-40B4-BE49-F238E27FC236}">
                <a16:creationId xmlns:a16="http://schemas.microsoft.com/office/drawing/2014/main" id="{486C7D8D-7EEC-DE5C-B759-0EFCD6C42F55}"/>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a:extLst>
              <a:ext uri="{FF2B5EF4-FFF2-40B4-BE49-F238E27FC236}">
                <a16:creationId xmlns:a16="http://schemas.microsoft.com/office/drawing/2014/main" id="{76C02B9F-454E-F380-7A46-90190EA884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168600-7B17-724C-9FD2-A5FEDA51FABC}" type="slidenum">
              <a:rPr lang="en-US" altLang="en-US" sz="1400"/>
              <a:pPr>
                <a:spcBef>
                  <a:spcPct val="0"/>
                </a:spcBef>
                <a:buFontTx/>
                <a:buNone/>
              </a:pPr>
              <a:t>51</a:t>
            </a:fld>
            <a:endParaRPr lang="en-US" altLang="en-US" sz="1400"/>
          </a:p>
        </p:txBody>
      </p:sp>
      <p:sp>
        <p:nvSpPr>
          <p:cNvPr id="105475" name="Text Box 2">
            <a:extLst>
              <a:ext uri="{FF2B5EF4-FFF2-40B4-BE49-F238E27FC236}">
                <a16:creationId xmlns:a16="http://schemas.microsoft.com/office/drawing/2014/main" id="{80A69D80-53D6-560F-098B-0E8B0F787289}"/>
              </a:ext>
            </a:extLst>
          </p:cNvPr>
          <p:cNvSpPr txBox="1">
            <a:spLocks noChangeArrowheads="1"/>
          </p:cNvSpPr>
          <p:nvPr/>
        </p:nvSpPr>
        <p:spPr bwMode="auto">
          <a:xfrm>
            <a:off x="457200" y="1482725"/>
            <a:ext cx="8229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GB" altLang="en-US" sz="2400" i="1">
                <a:solidFill>
                  <a:srgbClr val="FF3300"/>
                </a:solidFill>
                <a:latin typeface="Times New Roman" panose="02020603050405020304" pitchFamily="18" charset="0"/>
                <a:cs typeface="Times New Roman" panose="02020603050405020304" pitchFamily="18" charset="0"/>
                <a:sym typeface="Symbol" pitchFamily="2" charset="2"/>
              </a:rPr>
              <a:t>Reproduction Operators: Mutation</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For real valued genes, the value is selected randomly from the alleles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If the rate is too low, new traits will appear too slowly in the population. If the rate is too high, each generation will be unrelated to the previous generation</a:t>
            </a:r>
          </a:p>
        </p:txBody>
      </p:sp>
      <p:sp>
        <p:nvSpPr>
          <p:cNvPr id="1443843" name="Text Box 3">
            <a:extLst>
              <a:ext uri="{FF2B5EF4-FFF2-40B4-BE49-F238E27FC236}">
                <a16:creationId xmlns:a16="http://schemas.microsoft.com/office/drawing/2014/main" id="{771C504B-4F93-74F1-B5CC-F389E007F35F}"/>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a:extLst>
              <a:ext uri="{FF2B5EF4-FFF2-40B4-BE49-F238E27FC236}">
                <a16:creationId xmlns:a16="http://schemas.microsoft.com/office/drawing/2014/main" id="{B738B889-4EA2-E9BA-1832-99B6A7879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B9E93A-9A63-DB4B-818B-501357BFB6D0}" type="slidenum">
              <a:rPr lang="en-US" altLang="en-US" sz="1400"/>
              <a:pPr>
                <a:spcBef>
                  <a:spcPct val="0"/>
                </a:spcBef>
                <a:buFontTx/>
                <a:buNone/>
              </a:pPr>
              <a:t>52</a:t>
            </a:fld>
            <a:endParaRPr lang="en-US" altLang="en-US" sz="1400"/>
          </a:p>
        </p:txBody>
      </p:sp>
      <p:sp>
        <p:nvSpPr>
          <p:cNvPr id="107523" name="Text Box 2">
            <a:extLst>
              <a:ext uri="{FF2B5EF4-FFF2-40B4-BE49-F238E27FC236}">
                <a16:creationId xmlns:a16="http://schemas.microsoft.com/office/drawing/2014/main" id="{E8548C85-30A5-E2EE-E410-FEF61878700A}"/>
              </a:ext>
            </a:extLst>
          </p:cNvPr>
          <p:cNvSpPr txBox="1">
            <a:spLocks noChangeArrowheads="1"/>
          </p:cNvSpPr>
          <p:nvPr/>
        </p:nvSpPr>
        <p:spPr bwMode="auto">
          <a:xfrm>
            <a:off x="457200" y="14478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rPr>
              <a:t>Reproduction Operators: Crossover</a:t>
            </a:r>
            <a:r>
              <a:rPr lang="en-US" altLang="en-US" sz="2400">
                <a:latin typeface="Times New Roman" panose="02020603050405020304" pitchFamily="18" charset="0"/>
              </a:rPr>
              <a:t> </a:t>
            </a:r>
            <a:r>
              <a:rPr lang="en-US" altLang="en-US" sz="2400">
                <a:solidFill>
                  <a:srgbClr val="FF0000"/>
                </a:solidFill>
                <a:latin typeface="Times New Roman" panose="02020603050405020304" pitchFamily="18" charset="0"/>
              </a:rPr>
              <a:t>(</a:t>
            </a:r>
            <a:r>
              <a:rPr lang="en-US" altLang="en-US" sz="2400" i="1">
                <a:solidFill>
                  <a:srgbClr val="FF3300"/>
                </a:solidFill>
                <a:latin typeface="Times New Roman" panose="02020603050405020304" pitchFamily="18" charset="0"/>
                <a:cs typeface="Times New Roman" panose="02020603050405020304" pitchFamily="18" charset="0"/>
              </a:rPr>
              <a:t>Important Similarities)</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Suppose we have these chromosomes and their fitness values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A)	01101		169</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B)	11000		576</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C)	01000		  64</a:t>
            </a:r>
          </a:p>
          <a:p>
            <a:pPr algn="just" eaLnBrk="1" hangingPunct="1">
              <a:spcBef>
                <a:spcPct val="0"/>
              </a:spcBef>
              <a:buFontTx/>
              <a:buNone/>
            </a:pPr>
            <a:r>
              <a:rPr lang="en-GB" altLang="en-US" sz="2400">
                <a:latin typeface="Times New Roman" panose="02020603050405020304" pitchFamily="18" charset="0"/>
                <a:cs typeface="Times New Roman" panose="02020603050405020304" pitchFamily="18" charset="0"/>
                <a:sym typeface="Symbol" pitchFamily="2" charset="2"/>
              </a:rPr>
              <a:t>	D)	10011		361</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1800">
                <a:latin typeface="Times New Roman" panose="02020603050405020304" pitchFamily="18" charset="0"/>
                <a:cs typeface="Times New Roman" panose="02020603050405020304" pitchFamily="18" charset="0"/>
                <a:sym typeface="Symbol" pitchFamily="2" charset="2"/>
              </a:rPr>
              <a:t>If we analyze the strings which have high fitness value, we have observe that they both have a 1 in the 1</a:t>
            </a:r>
            <a:r>
              <a:rPr lang="en-GB" altLang="en-US" sz="1800" baseline="30000">
                <a:latin typeface="Times New Roman" panose="02020603050405020304" pitchFamily="18" charset="0"/>
                <a:cs typeface="Times New Roman" panose="02020603050405020304" pitchFamily="18" charset="0"/>
                <a:sym typeface="Symbol" pitchFamily="2" charset="2"/>
              </a:rPr>
              <a:t>st</a:t>
            </a:r>
            <a:r>
              <a:rPr lang="en-GB" altLang="en-US" sz="1800">
                <a:latin typeface="Times New Roman" panose="02020603050405020304" pitchFamily="18" charset="0"/>
                <a:cs typeface="Times New Roman" panose="02020603050405020304" pitchFamily="18" charset="0"/>
                <a:sym typeface="Symbol" pitchFamily="2" charset="2"/>
              </a:rPr>
              <a:t> column, whereas the low fitness strings have a 0. In the second column we have a 1 in B and 0 in D, and 1 in the low fitness strings. We wonder that if 1 in the 2</a:t>
            </a:r>
            <a:r>
              <a:rPr lang="en-GB" altLang="en-US" sz="1800" baseline="30000">
                <a:latin typeface="Times New Roman" panose="02020603050405020304" pitchFamily="18" charset="0"/>
                <a:cs typeface="Times New Roman" panose="02020603050405020304" pitchFamily="18" charset="0"/>
                <a:sym typeface="Symbol" pitchFamily="2" charset="2"/>
              </a:rPr>
              <a:t>nd</a:t>
            </a:r>
            <a:r>
              <a:rPr lang="en-GB" altLang="en-US" sz="1800">
                <a:latin typeface="Times New Roman" panose="02020603050405020304" pitchFamily="18" charset="0"/>
                <a:cs typeface="Times New Roman" panose="02020603050405020304" pitchFamily="18" charset="0"/>
                <a:sym typeface="Symbol" pitchFamily="2" charset="2"/>
              </a:rPr>
              <a:t> column is associated with low fitness, so we may improve the score of B by putting a 0 in place of 1 in the 2</a:t>
            </a:r>
            <a:r>
              <a:rPr lang="en-GB" altLang="en-US" sz="1800" baseline="30000">
                <a:latin typeface="Times New Roman" panose="02020603050405020304" pitchFamily="18" charset="0"/>
                <a:cs typeface="Times New Roman" panose="02020603050405020304" pitchFamily="18" charset="0"/>
                <a:sym typeface="Symbol" pitchFamily="2" charset="2"/>
              </a:rPr>
              <a:t>nd</a:t>
            </a:r>
            <a:r>
              <a:rPr lang="en-GB" altLang="en-US" sz="1800">
                <a:latin typeface="Times New Roman" panose="02020603050405020304" pitchFamily="18" charset="0"/>
                <a:cs typeface="Times New Roman" panose="02020603050405020304" pitchFamily="18" charset="0"/>
                <a:sym typeface="Symbol" pitchFamily="2" charset="2"/>
              </a:rPr>
              <a:t> column</a:t>
            </a:r>
          </a:p>
        </p:txBody>
      </p:sp>
      <p:sp>
        <p:nvSpPr>
          <p:cNvPr id="1419267" name="Text Box 3">
            <a:extLst>
              <a:ext uri="{FF2B5EF4-FFF2-40B4-BE49-F238E27FC236}">
                <a16:creationId xmlns:a16="http://schemas.microsoft.com/office/drawing/2014/main" id="{D43B3764-73EC-9954-CCE9-D2065B765D20}"/>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a:extLst>
              <a:ext uri="{FF2B5EF4-FFF2-40B4-BE49-F238E27FC236}">
                <a16:creationId xmlns:a16="http://schemas.microsoft.com/office/drawing/2014/main" id="{9D9E769D-C85A-0FFF-B457-A0C319E9BD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665010-7B2A-1C4E-9BA7-05C495E29A4F}" type="slidenum">
              <a:rPr lang="en-US" altLang="en-US" sz="1400"/>
              <a:pPr>
                <a:spcBef>
                  <a:spcPct val="0"/>
                </a:spcBef>
                <a:buFontTx/>
                <a:buNone/>
              </a:pPr>
              <a:t>53</a:t>
            </a:fld>
            <a:endParaRPr lang="en-US" altLang="en-US" sz="1400"/>
          </a:p>
        </p:txBody>
      </p:sp>
      <p:sp>
        <p:nvSpPr>
          <p:cNvPr id="109571" name="Text Box 2">
            <a:extLst>
              <a:ext uri="{FF2B5EF4-FFF2-40B4-BE49-F238E27FC236}">
                <a16:creationId xmlns:a16="http://schemas.microsoft.com/office/drawing/2014/main" id="{36D6A05F-56A4-3562-3A68-D0CEF4873C53}"/>
              </a:ext>
            </a:extLst>
          </p:cNvPr>
          <p:cNvSpPr txBox="1">
            <a:spLocks noChangeArrowheads="1"/>
          </p:cNvSpPr>
          <p:nvPr/>
        </p:nvSpPr>
        <p:spPr bwMode="auto">
          <a:xfrm>
            <a:off x="457200" y="14478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0000"/>
                </a:solidFill>
                <a:latin typeface="Times New Roman" panose="02020603050405020304" pitchFamily="18" charset="0"/>
                <a:cs typeface="Times New Roman" panose="02020603050405020304" pitchFamily="18" charset="0"/>
                <a:sym typeface="Symbol" pitchFamily="2" charset="2"/>
              </a:rPr>
              <a:t>References</a:t>
            </a:r>
          </a:p>
          <a:p>
            <a:pPr algn="just" eaLnBrk="1" hangingPunct="1">
              <a:spcBef>
                <a:spcPct val="0"/>
              </a:spcBef>
              <a:buFontTx/>
              <a:buNone/>
            </a:pPr>
            <a:endParaRPr lang="en-US" altLang="en-US" sz="2400" i="1">
              <a:solidFill>
                <a:srgbClr val="FF0000"/>
              </a:solidFill>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Engelbrecht 		Chapter 8 &amp; 9</a:t>
            </a:r>
          </a:p>
        </p:txBody>
      </p:sp>
      <p:sp>
        <p:nvSpPr>
          <p:cNvPr id="1445891" name="Text Box 3">
            <a:extLst>
              <a:ext uri="{FF2B5EF4-FFF2-40B4-BE49-F238E27FC236}">
                <a16:creationId xmlns:a16="http://schemas.microsoft.com/office/drawing/2014/main" id="{A41A6277-A982-98F5-A8F8-0CF42D32674E}"/>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a:extLst>
              <a:ext uri="{FF2B5EF4-FFF2-40B4-BE49-F238E27FC236}">
                <a16:creationId xmlns:a16="http://schemas.microsoft.com/office/drawing/2014/main" id="{8D55159A-5854-A24F-F225-F0926E2AF8F4}"/>
              </a:ext>
            </a:extLst>
          </p:cNvPr>
          <p:cNvSpPr>
            <a:spLocks noGrp="1"/>
          </p:cNvSpPr>
          <p:nvPr>
            <p:ph type="sldNum" sz="quarter" idx="12"/>
          </p:nvPr>
        </p:nvSpPr>
        <p:spPr>
          <a:xfrm>
            <a:off x="1304925" y="6610350"/>
            <a:ext cx="72072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C8C5923-6F11-2648-B681-E25F686F9B76}" type="slidenum">
              <a:rPr lang="en-US" altLang="en-US" sz="1400"/>
              <a:pPr algn="ctr">
                <a:spcBef>
                  <a:spcPct val="0"/>
                </a:spcBef>
                <a:buFontTx/>
                <a:buNone/>
              </a:pPr>
              <a:t>6</a:t>
            </a:fld>
            <a:endParaRPr lang="en-US" altLang="en-US" sz="1400"/>
          </a:p>
        </p:txBody>
      </p:sp>
      <p:sp>
        <p:nvSpPr>
          <p:cNvPr id="1051650" name="Text Box 2">
            <a:extLst>
              <a:ext uri="{FF2B5EF4-FFF2-40B4-BE49-F238E27FC236}">
                <a16:creationId xmlns:a16="http://schemas.microsoft.com/office/drawing/2014/main" id="{23481056-103A-1E4D-2D69-979B45C1030D}"/>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CC3300"/>
                </a:solidFill>
                <a:effectLst>
                  <a:outerShdw blurRad="38100" dist="38100" dir="2700000" algn="tl">
                    <a:srgbClr val="C0C0C0"/>
                  </a:outerShdw>
                </a:effectLst>
              </a:rPr>
              <a:t>GENETIC ALGORITHM</a:t>
            </a:r>
          </a:p>
        </p:txBody>
      </p:sp>
      <p:sp>
        <p:nvSpPr>
          <p:cNvPr id="14340" name="Text Box 3">
            <a:extLst>
              <a:ext uri="{FF2B5EF4-FFF2-40B4-BE49-F238E27FC236}">
                <a16:creationId xmlns:a16="http://schemas.microsoft.com/office/drawing/2014/main" id="{334FB405-5B68-66A5-B18C-9BCD739D461E}"/>
              </a:ext>
            </a:extLst>
          </p:cNvPr>
          <p:cNvSpPr txBox="1">
            <a:spLocks noChangeArrowheads="1"/>
          </p:cNvSpPr>
          <p:nvPr/>
        </p:nvSpPr>
        <p:spPr bwMode="auto">
          <a:xfrm>
            <a:off x="533400" y="1524000"/>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Basic Attributes of Genetic Algorithm</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Genetic representation of candidate solutions </a:t>
            </a:r>
            <a:r>
              <a:rPr lang="en-GB" altLang="en-US" sz="1800">
                <a:latin typeface="Times New Roman" panose="02020603050405020304" pitchFamily="18" charset="0"/>
                <a:cs typeface="Times New Roman" panose="02020603050405020304" pitchFamily="18" charset="0"/>
                <a:sym typeface="Symbol" pitchFamily="2" charset="2"/>
              </a:rPr>
              <a:t>(Chromosome)</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Population size</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Fitness (Evaluation) function</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Genetic Operators</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Selection technique/algorithm</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Generation gap</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Amount of elitism used</a:t>
            </a:r>
          </a:p>
          <a:p>
            <a:pPr algn="just" eaLnBrk="1" hangingPunct="1">
              <a:spcBef>
                <a:spcPct val="0"/>
              </a:spcBef>
              <a:buFontTx/>
              <a:buAutoNum type="arabicPeriod"/>
            </a:pPr>
            <a:r>
              <a:rPr lang="en-GB" altLang="en-US" sz="2400">
                <a:latin typeface="Times New Roman" panose="02020603050405020304" pitchFamily="18" charset="0"/>
                <a:cs typeface="Times New Roman" panose="02020603050405020304" pitchFamily="18" charset="0"/>
                <a:sym typeface="Symbol" pitchFamily="2" charset="2"/>
              </a:rPr>
              <a:t>Number of duplicates allowed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94912C12-0DA4-6CDD-3B6E-C75021982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20F4AB-1401-F847-8876-693E2A55A131}" type="slidenum">
              <a:rPr lang="en-US" altLang="en-US" sz="1400"/>
              <a:pPr>
                <a:spcBef>
                  <a:spcPct val="0"/>
                </a:spcBef>
                <a:buFontTx/>
                <a:buNone/>
              </a:pPr>
              <a:t>7</a:t>
            </a:fld>
            <a:endParaRPr lang="en-US" altLang="en-US" sz="1400"/>
          </a:p>
        </p:txBody>
      </p:sp>
      <p:sp>
        <p:nvSpPr>
          <p:cNvPr id="16387" name="Text Box 2">
            <a:extLst>
              <a:ext uri="{FF2B5EF4-FFF2-40B4-BE49-F238E27FC236}">
                <a16:creationId xmlns:a16="http://schemas.microsoft.com/office/drawing/2014/main" id="{804FABBB-6202-A7BF-6B60-7FE13C454C8B}"/>
              </a:ext>
            </a:extLst>
          </p:cNvPr>
          <p:cNvSpPr txBox="1">
            <a:spLocks noChangeArrowheads="1"/>
          </p:cNvSpPr>
          <p:nvPr/>
        </p:nvSpPr>
        <p:spPr bwMode="auto">
          <a:xfrm>
            <a:off x="533400" y="2819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Chromosome</a:t>
            </a:r>
          </a:p>
        </p:txBody>
      </p:sp>
      <p:sp>
        <p:nvSpPr>
          <p:cNvPr id="1394692" name="Text Box 4">
            <a:extLst>
              <a:ext uri="{FF2B5EF4-FFF2-40B4-BE49-F238E27FC236}">
                <a16:creationId xmlns:a16="http://schemas.microsoft.com/office/drawing/2014/main" id="{658673A8-51B1-D024-5240-F0912918B4F4}"/>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BA2DA94D-FEBB-EF49-C18C-2FA4D5EE82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3B08A9-C5C8-D04D-A841-1E5A210275DD}" type="slidenum">
              <a:rPr lang="en-US" altLang="en-US" sz="1400"/>
              <a:pPr>
                <a:spcBef>
                  <a:spcPct val="0"/>
                </a:spcBef>
                <a:buFontTx/>
                <a:buNone/>
              </a:pPr>
              <a:t>8</a:t>
            </a:fld>
            <a:endParaRPr lang="en-US" altLang="en-US" sz="1400"/>
          </a:p>
        </p:txBody>
      </p:sp>
      <p:sp>
        <p:nvSpPr>
          <p:cNvPr id="18435" name="Text Box 3">
            <a:extLst>
              <a:ext uri="{FF2B5EF4-FFF2-40B4-BE49-F238E27FC236}">
                <a16:creationId xmlns:a16="http://schemas.microsoft.com/office/drawing/2014/main" id="{BDCF3BBA-073D-81D7-FEA0-D118FB09C2D6}"/>
              </a:ext>
            </a:extLst>
          </p:cNvPr>
          <p:cNvSpPr txBox="1">
            <a:spLocks noChangeArrowheads="1"/>
          </p:cNvSpPr>
          <p:nvPr/>
        </p:nvSpPr>
        <p:spPr bwMode="auto">
          <a:xfrm>
            <a:off x="533400" y="1485900"/>
            <a:ext cx="822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Representation of Solutions: The Chromosome</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i="1" u="sng">
                <a:latin typeface="Times New Roman" panose="02020603050405020304" pitchFamily="18" charset="0"/>
                <a:cs typeface="Times New Roman" panose="02020603050405020304" pitchFamily="18" charset="0"/>
                <a:sym typeface="Symbol" pitchFamily="2" charset="2"/>
              </a:rPr>
              <a:t>Gene</a:t>
            </a:r>
            <a:r>
              <a:rPr lang="en-GB" altLang="en-US" sz="2400">
                <a:latin typeface="Times New Roman" panose="02020603050405020304" pitchFamily="18" charset="0"/>
                <a:cs typeface="Times New Roman" panose="02020603050405020304" pitchFamily="18" charset="0"/>
                <a:sym typeface="Symbol" pitchFamily="2" charset="2"/>
              </a:rPr>
              <a:t>: A basic unit, which represents one characteristic of the individual. The value of each gene is called an </a:t>
            </a:r>
            <a:r>
              <a:rPr lang="en-GB" altLang="en-US" sz="2400" i="1" u="sng">
                <a:latin typeface="Times New Roman" panose="02020603050405020304" pitchFamily="18" charset="0"/>
                <a:cs typeface="Times New Roman" panose="02020603050405020304" pitchFamily="18" charset="0"/>
                <a:sym typeface="Symbol" pitchFamily="2" charset="2"/>
              </a:rPr>
              <a:t>allele</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i="1" u="sng">
                <a:latin typeface="Times New Roman" panose="02020603050405020304" pitchFamily="18" charset="0"/>
                <a:cs typeface="Times New Roman" panose="02020603050405020304" pitchFamily="18" charset="0"/>
                <a:sym typeface="Symbol" pitchFamily="2" charset="2"/>
              </a:rPr>
              <a:t>Chromosome</a:t>
            </a:r>
            <a:r>
              <a:rPr lang="en-GB" altLang="en-US" sz="2400">
                <a:latin typeface="Times New Roman" panose="02020603050405020304" pitchFamily="18" charset="0"/>
                <a:cs typeface="Times New Roman" panose="02020603050405020304" pitchFamily="18" charset="0"/>
                <a:sym typeface="Symbol" pitchFamily="2" charset="2"/>
              </a:rPr>
              <a:t>: A string of genes; it represents an individual i.e.  a possible solution of a problem. </a:t>
            </a:r>
            <a:r>
              <a:rPr lang="en-US" altLang="en-US" sz="2400">
                <a:latin typeface="Times New Roman" panose="02020603050405020304" pitchFamily="18" charset="0"/>
                <a:sym typeface="Symbol" pitchFamily="2" charset="2"/>
              </a:rPr>
              <a:t>Each chromosome represents a point in the search space</a:t>
            </a: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GB" altLang="en-US" sz="2400" i="1" u="sng">
                <a:latin typeface="Times New Roman" panose="02020603050405020304" pitchFamily="18" charset="0"/>
                <a:cs typeface="Times New Roman" panose="02020603050405020304" pitchFamily="18" charset="0"/>
                <a:sym typeface="Symbol" pitchFamily="2" charset="2"/>
              </a:rPr>
              <a:t>Population</a:t>
            </a:r>
            <a:r>
              <a:rPr lang="en-GB" altLang="en-US" sz="2400">
                <a:latin typeface="Times New Roman" panose="02020603050405020304" pitchFamily="18" charset="0"/>
                <a:cs typeface="Times New Roman" panose="02020603050405020304" pitchFamily="18" charset="0"/>
                <a:sym typeface="Symbol" pitchFamily="2" charset="2"/>
              </a:rPr>
              <a:t>: A collection of chromosomes</a:t>
            </a:r>
          </a:p>
          <a:p>
            <a:pPr algn="just" eaLnBrk="1" hangingPunct="1">
              <a:spcBef>
                <a:spcPct val="0"/>
              </a:spcBef>
              <a:buFontTx/>
              <a:buNone/>
            </a:pPr>
            <a:endParaRPr lang="en-GB"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An appropriate chromosome representation is important for the efficiency and complexity of the GA</a:t>
            </a:r>
            <a:endParaRPr lang="en-GB" altLang="en-US" sz="2400">
              <a:latin typeface="Times New Roman" panose="02020603050405020304" pitchFamily="18" charset="0"/>
              <a:cs typeface="Times New Roman" panose="02020603050405020304" pitchFamily="18" charset="0"/>
              <a:sym typeface="Symbol" pitchFamily="2" charset="2"/>
            </a:endParaRPr>
          </a:p>
        </p:txBody>
      </p:sp>
      <p:sp>
        <p:nvSpPr>
          <p:cNvPr id="1136645" name="Text Box 5">
            <a:extLst>
              <a:ext uri="{FF2B5EF4-FFF2-40B4-BE49-F238E27FC236}">
                <a16:creationId xmlns:a16="http://schemas.microsoft.com/office/drawing/2014/main" id="{1B17F347-837D-B023-2BA9-209F3A19C576}"/>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B7093D46-A1A1-318D-A77D-E45F2C2351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21A787-9E9A-3442-B93A-E43A35EE3E5D}" type="slidenum">
              <a:rPr lang="en-US" altLang="en-US" sz="1400"/>
              <a:pPr>
                <a:spcBef>
                  <a:spcPct val="0"/>
                </a:spcBef>
                <a:buFontTx/>
                <a:buNone/>
              </a:pPr>
              <a:t>9</a:t>
            </a:fld>
            <a:endParaRPr lang="en-US" altLang="en-US" sz="1400"/>
          </a:p>
        </p:txBody>
      </p:sp>
      <p:sp>
        <p:nvSpPr>
          <p:cNvPr id="20483" name="Text Box 3">
            <a:extLst>
              <a:ext uri="{FF2B5EF4-FFF2-40B4-BE49-F238E27FC236}">
                <a16:creationId xmlns:a16="http://schemas.microsoft.com/office/drawing/2014/main" id="{CECD19B1-AA00-584D-5F38-7786AD3E3C99}"/>
              </a:ext>
            </a:extLst>
          </p:cNvPr>
          <p:cNvSpPr txBox="1">
            <a:spLocks noChangeArrowheads="1"/>
          </p:cNvSpPr>
          <p:nvPr/>
        </p:nvSpPr>
        <p:spPr bwMode="auto">
          <a:xfrm>
            <a:off x="533400" y="1482725"/>
            <a:ext cx="822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i="1">
                <a:solidFill>
                  <a:srgbClr val="FF3300"/>
                </a:solidFill>
                <a:latin typeface="Times New Roman" panose="02020603050405020304" pitchFamily="18" charset="0"/>
                <a:cs typeface="Times New Roman" panose="02020603050405020304" pitchFamily="18" charset="0"/>
              </a:rPr>
              <a:t>Representation of Solutions: The Chromosome</a:t>
            </a: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The classical representation scheme for chromosomes is binary vectors of fixed length. However, </a:t>
            </a:r>
            <a:r>
              <a:rPr lang="en-GB" altLang="en-US" sz="2400">
                <a:latin typeface="Times New Roman" panose="02020603050405020304" pitchFamily="18" charset="0"/>
                <a:sym typeface="Symbol" pitchFamily="2" charset="2"/>
              </a:rPr>
              <a:t>real valued chromosomes are also possible</a:t>
            </a:r>
          </a:p>
          <a:p>
            <a:pPr>
              <a:spcBef>
                <a:spcPct val="0"/>
              </a:spcBef>
              <a:buFontTx/>
              <a:buNone/>
            </a:pPr>
            <a:endParaRPr lang="en-GB" altLang="en-US" sz="2400">
              <a:latin typeface="Times New Roman" panose="02020603050405020304" pitchFamily="18" charset="0"/>
              <a:sym typeface="Symbol" pitchFamily="2" charset="2"/>
            </a:endParaRPr>
          </a:p>
          <a:p>
            <a:pPr>
              <a:spcBef>
                <a:spcPct val="0"/>
              </a:spcBef>
              <a:buFontTx/>
              <a:buNone/>
            </a:pPr>
            <a:r>
              <a:rPr lang="en-GB" altLang="en-US" sz="2400">
                <a:latin typeface="Times New Roman" panose="02020603050405020304" pitchFamily="18" charset="0"/>
                <a:sym typeface="Symbol" pitchFamily="2" charset="2"/>
              </a:rPr>
              <a:t>In binary coded chromosomes, every gene has two alleles</a:t>
            </a:r>
          </a:p>
          <a:p>
            <a:pPr>
              <a:spcBef>
                <a:spcPct val="0"/>
              </a:spcBef>
              <a:buFontTx/>
              <a:buNone/>
            </a:pPr>
            <a:r>
              <a:rPr lang="en-GB" altLang="en-US" sz="2400">
                <a:latin typeface="Times New Roman" panose="02020603050405020304" pitchFamily="18" charset="0"/>
                <a:sym typeface="Symbol" pitchFamily="2" charset="2"/>
              </a:rPr>
              <a:t>In real coded chromosomes, a gene can be assigned any value from a domain of values</a:t>
            </a:r>
          </a:p>
          <a:p>
            <a:pPr algn="just" eaLnBrk="1" hangingPunct="1">
              <a:spcBef>
                <a:spcPct val="0"/>
              </a:spcBef>
              <a:buFontTx/>
              <a:buNone/>
            </a:pPr>
            <a:endParaRPr lang="en-US" altLang="en-US" sz="2400">
              <a:latin typeface="Times New Roman" panose="02020603050405020304" pitchFamily="18" charset="0"/>
              <a:cs typeface="Times New Roman" panose="02020603050405020304" pitchFamily="18" charset="0"/>
              <a:sym typeface="Symbol" pitchFamily="2" charset="2"/>
            </a:endParaRPr>
          </a:p>
          <a:p>
            <a:pPr algn="just"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Symbol" pitchFamily="2" charset="2"/>
              </a:rPr>
              <a:t>In the case of an n-dimensional search space, each chromosome consists of n variables with each variable encoded as a bit string</a:t>
            </a:r>
          </a:p>
        </p:txBody>
      </p:sp>
      <p:sp>
        <p:nvSpPr>
          <p:cNvPr id="1306629" name="Text Box 5">
            <a:extLst>
              <a:ext uri="{FF2B5EF4-FFF2-40B4-BE49-F238E27FC236}">
                <a16:creationId xmlns:a16="http://schemas.microsoft.com/office/drawing/2014/main" id="{AA169C1D-2505-1767-A691-C1028C671553}"/>
              </a:ext>
            </a:extLst>
          </p:cNvPr>
          <p:cNvSpPr txBox="1">
            <a:spLocks noChangeArrowheads="1"/>
          </p:cNvSpPr>
          <p:nvPr/>
        </p:nvSpPr>
        <p:spPr bwMode="auto">
          <a:xfrm>
            <a:off x="1143000" y="381000"/>
            <a:ext cx="7162800" cy="457200"/>
          </a:xfrm>
          <a:prstGeom prst="rect">
            <a:avLst/>
          </a:prstGeom>
          <a:noFill/>
          <a:ln w="9525">
            <a:noFill/>
            <a:miter lim="800000"/>
            <a:headEnd/>
            <a:tailEnd/>
          </a:ln>
          <a:effectLst/>
        </p:spPr>
        <p:txBody>
          <a:bodyPr>
            <a:spAutoFit/>
          </a:bodyPr>
          <a:lstStyle/>
          <a:p>
            <a:pPr algn="ctr" eaLnBrk="1" hangingPunct="1">
              <a:defRPr/>
            </a:pPr>
            <a:r>
              <a:rPr lang="en-US" u="sng">
                <a:solidFill>
                  <a:srgbClr val="FF0000"/>
                </a:solidFill>
                <a:effectLst>
                  <a:outerShdw blurRad="38100" dist="38100" dir="2700000" algn="tl">
                    <a:srgbClr val="000000"/>
                  </a:outerShdw>
                </a:effectLst>
              </a:rPr>
              <a:t>GENETIC ALGORITHM</a:t>
            </a:r>
          </a:p>
        </p:txBody>
      </p:sp>
    </p:spTree>
  </p:cSld>
  <p:clrMapOvr>
    <a:masterClrMapping/>
  </p:clrMapOvr>
</p:sld>
</file>

<file path=ppt/theme/theme1.xml><?xml version="1.0" encoding="utf-8"?>
<a:theme xmlns:a="http://schemas.openxmlformats.org/drawingml/2006/main" name="Radiantcurve_PRT">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Radiantcurve_P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diantcurve_PR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adiantcurve_PR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adiantcurve_PR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adiantcurve_PR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adiantcurve_PR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adiantcurve_PR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adiantcurve_PR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9986</TotalTime>
  <Words>3267</Words>
  <Application>Microsoft Macintosh PowerPoint</Application>
  <PresentationFormat>On-screen Show (4:3)</PresentationFormat>
  <Paragraphs>598</Paragraphs>
  <Slides>53</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Times New Roman</vt:lpstr>
      <vt:lpstr>Arial</vt:lpstr>
      <vt:lpstr>Symbol</vt:lpstr>
      <vt:lpstr>Radiantcurve_PRT</vt:lpstr>
      <vt:lpstr>Evolutionary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Chromosome Encoding for Simplified Time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kashif</dc:creator>
  <cp:lastModifiedBy>Microsoft Office User</cp:lastModifiedBy>
  <cp:revision>732</cp:revision>
  <dcterms:created xsi:type="dcterms:W3CDTF">1601-01-01T00:00:00Z</dcterms:created>
  <dcterms:modified xsi:type="dcterms:W3CDTF">2024-12-10T05:32:21Z</dcterms:modified>
</cp:coreProperties>
</file>