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13.xml" ContentType="application/vnd.openxmlformats-officedocument.presentationml.notesSlide+xml"/>
  <Override PartName="/ppt/ink/ink1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65" r:id="rId3"/>
    <p:sldId id="268" r:id="rId4"/>
    <p:sldId id="266" r:id="rId5"/>
    <p:sldId id="270" r:id="rId6"/>
    <p:sldId id="271" r:id="rId7"/>
    <p:sldId id="273" r:id="rId8"/>
    <p:sldId id="277" r:id="rId9"/>
    <p:sldId id="280" r:id="rId10"/>
    <p:sldId id="282" r:id="rId11"/>
    <p:sldId id="284" r:id="rId12"/>
    <p:sldId id="285" r:id="rId13"/>
    <p:sldId id="292" r:id="rId14"/>
    <p:sldId id="288" r:id="rId15"/>
    <p:sldId id="289" r:id="rId16"/>
    <p:sldId id="291" r:id="rId17"/>
    <p:sldId id="290" r:id="rId18"/>
    <p:sldId id="28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AD4"/>
    <a:srgbClr val="FF0000"/>
    <a:srgbClr val="0000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9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200" d="100"/>
        <a:sy n="200" d="100"/>
      </p:scale>
      <p:origin x="0" y="-138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2-22T13:32:40.06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24058 2952 95 0,'0'0'234'0,"0"0"14"0,0 0-41 0,0 0-64 16,0 0-43-16,0 0-25 0,0 0-15 16,0 0-6-16,6 0-1 0,-6 0 3 0,0 0 5 15,7 0 7-15,-7 5 8 0,7-5 7 0,-7 0 7 16,6 0 4-16,-6 0 2 0,0 0 0 0,0 0-4 15,6 0-8-15,-6-5-10 0,6 5-8 16,-6 0-9-16,0 0-7 0,0 0-6 0,8 0-2 16,-8 0-2-16,0-4-1 0,0 1-3 0,0 3-1 15,6 0-4-15,-6 0-5 0,0 0-3 16,6 3-5-16,-6-3-1 0,7 4-1 0,-7-4 4 16,6 0 5-16,8 0 8 0,-8 0 5 0,0 0 5 15,8 0 4-15,-2 0 1 0,2 0 1 16,-1 0-2-16,-1 0-2 0,8 0-2 0,0-4-5 15,-7 4-6-15,13-3-3 0,-6 3-4 0,-1 0-7 16,7-4-4-16,0 4-1 0,0 0 0 0,7 0-6 16,-7 0-1-16,6 0 2 0,1-3-3 0,-7 3 1 15,7 0-2-15,-1 0 1 0,-6 0 1 16,7 0-3-16,-1 0-2 0,-5 0 1 0,-2 0 0 16,1 0-2-16,0 0-2 0,0 0 1 0,-6 0 0 15,-1 0-2-15,7 0 13 0,-6 0-6 16,-1 0-1-16,1 0-3 0,0 0 1 0,-7 0 0 15,7 3-15-15,-2-3 8 0,2 0 1 0,-7 4 4 16,7-4-1-16,-8 0 1 0,-4 3 1 0,4-3 1 16,1 0-2-16,-6 0-1 0,0 0 2 0,5 0 0 15,-4 0 0-15,-2 0-5 0,-6 0 2 16,0 0-2-16,0 0 1 0,0 0-9 0,0 4-8 16,0-4-5-16,0 0-13 0,0 5-10 0,-6-5-19 15,-2 3-14-15,2-3-16 0,0 0-15 16,-1 3-20-16,0 1-18 0,1-4-22 0,-1 0-21 15,1 0-21-15,-8 0-43 0,8 0-87 0,-6 0-29 16,-2-4 6-16,8 4 24 0,-1-6 36 16</inkml:trace>
  <inkml:trace contextRef="#ctx0" brushRef="#br0" timeOffset="1283.41">24846 2538 166 0,'-6'-11'241'15,"6"4"12"-15,0-4-58 0,0 4-67 0,0 3-43 16,0-3-17-16,6 4-6 0,-6-5 2 16,0 1 9-16,0 3 15 0,6 0 11 0,-6-3 14 15,7 3 11-15,-1 1 22 0,-6-4 10 0,0 2 7 16,0 2 7-16,0-5 1 0,0 5-3 0,0-1-12 15,0 0-13-15,0 1-14 0,0 3-16 0,0-4-15 16,7 1-17-16,-7-2-13 0,7 5-19 0,-7 0-9 16,6 0-11-16,-6 0-7 0,6 0-8 0,-6 0-5 15,7 0 1-15,0 0 1 0,-1 0 4 0,0 0 12 16,8 0 9-16,-8 0 11 0,1 0 8 0,-1 0 7 16,0 0 3-16,2-3-1 0,-2 3-3 0,0 0-8 15,-6 0-8-15,6 0-8 0,1 0-8 0,-7 0-8 16,7 3-8-16,-1-3-3 0,1 5 3 15,5-5-6-15,2 3 16 0,-8 1-13 0,8 3-5 16,-2-3-2-16,1 3-9 0,7 0 5 0,-14 0-18 16,8 5 14-16,-8-1 7 0,7 0 4 0,0 4 1 15,-6-4-2-15,5 0 2 0,2 4-3 0,-8-1-1 16,7-3-2-16,-6 3-1 0,6-3 3 16,-7 3 1-16,8-2-2 0,-2-1 0 0,2 3-1 15,-2-2 1-15,1 2-2 0,7-3-1 0,0 1 1 16,-1 2 2-16,1-3 2 0,-1 3-1 0,7-3-1 15,-6 5 0-15,6-6 1 0,-14 5-2 0,8-4-4 16,-7-4 2-16,7 4 0 0,-8-3 0 16,2-1 1-16,-1-3 0 0,0 2 0 0,6-1 3 15,-13 2 0-15,8-4 0 0,-1 1-2 0,0 3 2 16,-6-3 1-16,5 0-4 0,2 4 1 16,-2-6 0-16,2 3 1 0,-8-2-2 0,1 1 2 15,-1 0-1-15,-6-1-1 0,7-3 0 0,-7 4-1 16,6-4 1-16,-6 4 1 0,7-8-1 15,-7 4 4-15,6 0-1 0,0 0 0 0,-6 4-3 16,0-4 0-16,0 3 1 0,0-3-3 0,0 0 1 16,0 0-2-16,0 0 3 0,0 0 2 0,0 0 3 15,0 0-1-15,0 0 0 0,0 0-1 0,0 0-3 16,-6 0 1-16,0 0-3 0,6 0 3 16,0 0-1-16,0 0 0 0,-7 0-4 0,7 0-3 15,-6 0-1-15,6 0 2 0,-7 3 1 0,-6 1 3 16,0 1 4-16,0-2 0 0,-13 1-1 15,7 3-5-15,-15 4 0 0,2-1 0 0,-1 5 2 16,-12-1 5-16,6 3 1 0,0-4 1 0,-6 6 0 16,-8-1 3-16,2 1-3 0,-8-1-5 0,7-1 3 15,-1 2 1-15,-6-1 1 0,14 1-5 16,-1-2 0-16,1 3 0 0,-1-2 0 0,14 0 1 16,-7-3-2-16,6 0 3 0,-6 3-8 0,7-7-11 15,6 4-15-15,-1-4-14 0,8-4-16 0,0 3-17 16,-1-1-11-16,0 1-11 0,7-2-8 15,1-5-11-15,-8 4-9 0,0-3-10 0,7-1-14 16,1 1-10-16,12 1-18 0,-8-2-19 0,8-3-25 16,0 0-29-16,0 0-58 0,-6 0-91 15,6-3-27-15,0-6 9 0,6 6 32 0,-6-4 48 16</inkml:trace>
  <inkml:trace contextRef="#ctx0" brushRef="#br0" timeOffset="3203.03">26343 2264 247 0,'8'-4'263'15,"-8"1"7"-15,0 3-72 0,0-5-89 0,0 2-50 16,0 3-27-16,0-4-14 0,6 4-8 0,-6-3-3 16,6 3-5-16,1 0 0 0,-7-4-1 0,0 0 3 15,0 4 5-15,6-3 7 0,-6-1 8 0,7 0 7 16,-7 1 9-16,7-1 6 0,-7 1 4 15,0-2-1-15,0 2 0 0,0 0-6 0,0-1-3 16,0 0-7-16,0 1-5 0,0-1-7 0,0-3-4 16,0 7-3-16,0-4-3 0,0-1-3 0,0 3-10 15,0-2 3-15,0 0 3 0,0 0 2 0,0 1 4 16,-7-1 6-16,7 0 16 0,0 2 25 0,0-7 26 16,-7 6 12-16,7-1 3 0,-6-3-2 0,6 3-4 15,-7 0-30-15,1 1-28 0,6 0-16 16,-6-2-8-16,6 2-4 0,-8-1-3 0,2 4-2 15,-6-3-1-15,5-1 0 0,0 4-1 0,1-4-2 16,-1 4 0-16,-5 0 1 0,-2 0-1 0,8 0 1 16,-14 4-2-16,7-4 2 0,-7 4-1 0,8-1-1 15,-8 1 3-15,0-1 0 0,7 5 1 0,-13-1-2 16,7 0 1-16,-1 1 0 0,0-1 0 0,-6 0-2 16,1 4-3-16,-1 1 1 0,0-1-4 0,-1 0 4 15,1 0 0-15,0 3 1 0,1-3 2 0,-1 4 2 16,-1 0 2-16,1-1-2 0,6 4-2 0,-5-3 2 15,-1 4-2-15,6-1 0 0,0 0-2 16,1 0 0-16,-1 1 1 0,8 2-1 0,-8-2 3 16,0 3 0-16,1 0 3 0,-1 0 1 0,1 0 3 15,6 0-1-15,0 1 0 0,-7-6 0 0,14 5-1 16,-8-3 1-16,2-1-1 0,5 4 1 0,1-4 0 16,-1 4 1-16,7-3 2 0,-7-1-3 15,7 1 1-15,-6-5-1 0,6 4 0 0,0 0-2 16,0-4-1-16,0 1 0 0,0 4 2 0,0-4-2 15,0 3-1-15,0-4 0 0,6 1 1 16,-6 0 1-16,7-1-1 0,-7 5 1 0,7-8-1 16,-7 3 1-16,6 1-1 0,1-5 0 0,5 6-2 15,-5-5 0-15,6-1 0 0,-7 2 1 0,8-1 2 16,-1 0-2-16,0-1 1 0,0 2-1 16,7-5 3-16,-1 4 0 0,-6-4-2 0,6 0 2 15,1 1 0-15,0 0 0 0,-7-1-2 0,-1 0-1 16,8 1 1-16,-7-4 0 0,0 2 0 15,7-2 0-15,-7 0 2 0,7 3 2 0,-1-3-2 16,7-1 2-16,0 1 1 0,0-1-1 0,0 1 0 16,0 0-1-16,0 3 1 0,6-3 1 0,-6-1-6 15,7 1 4-15,-1-1 1 0,8 2-1 0,-7-2-1 16,-1-3-2-16,-5 4 5 0,-2-1-4 16,1 1 0-16,0-4-1 0,0 4 1 0,1-1 1 15,5 1-4-15,-6 0 2 0,-1-4 13 0,9 3-7 16,-2 2-3-16,1-3-3 0,-1 3 3 15,1-2-2-15,-1-3-13 0,7 5 8 0,0-5 1 16,-6 3 2-16,0-3-1 0,0 0 2 0,-8 0 3 16,1 0-1-16,0 0 1 0,0 0 2 15,-6 0-1-15,-1-3-3 0,7 3 0 0,1 0 2 16,-1-5-1-16,-7 2-2 0,7 3 0 0,0-5 2 16,0 3-5-16,1-3 1 0,-1-2 2 15,6 0-1-15,-5-1 3 0,-2 1-1 0,7-4 3 0,-6 7-1 16,1-3-2-16,5-4-1 0,-6 4-1 15,7-4-1-15,-7 0 0 0,0 1 1 0,-7-2 1 16,7-2 5-16,1 3 2 0,-8-5 4 0,0 6 2 16,1-5 2-16,0 0 4 0,-1 1 0 15,-5-1-1-15,-2 1 4 0,2-1 5 0,-1 4 1 16,-7-4 9-16,0-2-6 0,1 0-3 0,0 3-6 16,-1-1-2-16,-6 1-3 0,0 0-11 0,0-5 4 15,0 5-1-15,0-4-1 0,-6-1-3 16,-1 1-1-16,0-1-2 0,-5 1-1 0,-1 0-1 15,6-1 1-15,0 5-1 0,-5-4-1 16,-2 2-1-16,8 2-1 0,-7 0 2 0,0-1-1 0,0 0 8 16,-1 4-5-16,-5-3-3 0,6-1-1 15,-6 4-3-15,-1-4 12 0,0 4-14 0,1 0 5 16,6 0 1-16,-14 0 1 0,9 1 2 0,-9-2-12 16,1-2 3-16,0 3 4 0,0-1 0 0,-7 2 2 15,1-1 1-15,-1 0 1 0,1-4 2 0,6 4-1 16,-7 3 2-16,8-2-1 0,-9 2-2 15,15-3 1-15,-7 4-2 0,0 3-1 0,6-3 0 16,1 0-4-16,-1-1 2 0,-6 5 0 0,7-5 0 16,-1 5 0-16,-6-5 2 0,0 1-2 0,7 4 1 15,-1-5 1-15,-6 5-1 0,13-2 0 0,-13 2 1 16,6 0 4-16,-5 3-3 0,11-5-5 0,-6 3 0 16,8 2 2-16,-1-5-2 0,0 5 3 0,0 0-1 15,-7-3 5-15,7 3-2 0,-6 0-2 0,6 0 1 16,-1 0-7-16,2 0 2 0,5 0 0 0,-6 0 3 15,7 0 1-15,-7 0 0 0,6 0 4 0,0 0-8 16,1 0 2-16,0 0 0 0,-2 0 0 16,8 0 1-16,-6-4-1 0,0 4 5 0,6-4-14 15,-6 4-9-15,6 0-14 0,-7 0-16 0,7 0-22 16,-7 0-25-16,7-3-21 0,-6 3-26 0,-1-4-28 16,1 0-26-16,6 4-26 0,0-3-76 0,-6-1-65 15,-8 1-14-15,2-2 15 0,5-2 28 0</inkml:trace>
  <inkml:trace contextRef="#ctx0" brushRef="#br0" timeOffset="5804.74">26539 2560 102 0,'0'0'207'0,"-6"0"-11"0,6 0-28 0,-7-3-36 16,1 3-37-16,6 0-22 0,-7 0-19 0,7-4-7 15,-6 0-3-15,6 1-4 0,-7-1-1 16,0 0-2-16,1 4 5 0,0-3 0 0,-1 3-5 16,0 0-1-16,1-3-1 0,0-2 0 0,-1 2-2 15,1-1-3-15,-1 1 2 0,-6-1 3 0,-1 4 4 16,14-4 0-16,-12 1 2 0,6 3 1 0,-1-4 1 16,0 0-1-16,-6 4-2 0,1-3-1 15,4 3-2-15,2-4-2 0,-6 4-4 0,5-3 0 16,0 3 0-16,1-5 0 0,-1 5-1 0,-5-3 0 15,-2 3-2-15,8-4-3 0,-8 4 0 0,2-3-7 16,5 3-2-16,-6-4-1 0,0 4-2 0,1 0-4 16,4 0-5-16,-4 0-2 0,-2 0 0 0,1 0-2 15,1-4-1-15,-2 4 1 0,2 4-1 0,-2-4 0 16,1 4 0-16,1-4-2 0,-8 3 1 0,6 4-2 16,2-2 1-16,-1-5 0 0,-1 7 3 0,-4-4-1 15,4 1 1-15,1 3 0 0,0-3 0 16,0 3 1-16,-7 0 0 0,8 1 1 0,-2-1-1 15,1-3-1-15,1 7 0 0,-2-4 0 0,2 4 0 16,-2 0 1-16,8-1 0 0,-1-2 0 16,-6 4 1-16,7-1-2 0,-1 0 0 0,1-1 0 15,0 1 2-15,-2 0 0 0,-4 1 0 0,5 2 1 16,7-3-2-16,-6 1 2 0,6-2-2 0,-7-2-1 16,7 3 1-16,-6-1 0 0,6 1 1 15,0 0-1-15,0 0 0 0,6 0 0 0,-6-3 0 16,7 3 0-16,-1 0 1 0,1-1 0 0,-1-2 0 15,0 3 1-15,2-1-1 0,-2-2-2 16,0 0 1-16,-6 3 0 0,7-5 1 0,6 6 0 16,-7-5 2-16,1 1 1 0,-7 2-2 0,6-3 0 15,0 2 0-15,8-3 0 0,-8 2-1 0,1-2 0 16,0 2-1-16,5 1 1 0,-5-3 1 16,6-2 0-16,-6 3-2 0,5-3-15 0,8 0 6 15,-7 3 5-15,0-4 2 0,6 1 2 0,1 0 1 16,-7 0 15-16,7-4-5 0,0 3-5 15,-2 1-1-15,-4-4-4 0,5 4 0 0,1-4-1 16,-7 3 8-16,6 0-5 0,-6 2-2 0,7-5-2 16,0 7-1-16,-8-7 0 0,8 3-5 0,-1-3 3 15,1 0 1-15,6 0 3 0,-6 0 1 0,-1 0 1 16,7 0-1-16,-6 0-2 0,5 0 0 16,-5 0 0-16,7 0 0 0,-1 0 0 0,0 0 0 15,0 0 2-15,-7 0-1 0,7 0-1 0,0 0 0 16,1-3 2-16,-1 3-1 0,-1 0 1 15,-5 0 0-15,0-4 2 0,-1 4-2 0,1 0-1 16,0-3-1-16,-1 3 0 0,-6 0-1 0,6 0 1 16,1-5 0-16,-7 5 0 0,6 0 0 15,1-3 1-15,-1 3-1 0,7-3-1 0,-6 3 0 16,-1-4 1-16,1 0 0 0,6 1 0 0,-7-1 0 16,1 0 2-16,0 0-2 0,6 1 1 0,-7-2 1 15,1 3 1-15,6-2-2 0,-13 0-1 16,7 0 0-16,6 1 0 0,-7-1-1 0,-5 4-1 15,-2-4 1-15,1 2-1 0,0-3 2 0,-6 1 0 16,-1 1 2-16,8-5 3 0,-2 5-1 0,-6 3-1 16,14-4-2-16,-7 0 3 0,1 1-3 0,-2 0 0 15,-6-2 0-15,8 1 2 0,-1 1-1 16,-6-1-2-16,6 1 2 0,-7-1-2 0,0 1 0 16,8-5 0-16,-8 5 5 0,0-1 4 15,1-4 3-15,0 4 5 0,6 1 4 0,-7-4 2 16,-6 0 0-16,0 3 0 0,0-3-4 0,0 0-1 15,-6-1-4-15,6 0-1 0,-7 1-2 0,1 0-1 16,-1 0 2-16,0-1-1 0,1 1 3 0,-7 0 1 16,-6-1 1-16,6-3 0 0,-7 4-1 15,6-4-2-15,2 4-1 0,-1-1-8 0,0-2 0 16,-6 2-1-16,5-3-2 0,-5 3 10 0,-1 1-4 16,0 0 0-16,-6-4-4 0,1 7-2 0,-1-3-1 15,-7 4-11-15,1-5 3 0,-1 4 2 16,1 1 1-16,-8-1 0 0,7 0-1 0,-5 4 1 15,5-3-2-15,1 3-5 0,-7 0-9 0,5 0-10 16,-4 0-10-16,-1 0-11 0,0 0-17 16,6 0-12-16,-6 0-12 0,6 0-11 0,-6 0-15 15,0 0-17-15,7 0-15 0,-8 0-20 0,8 0-61 16,-7 0-72-16,6-4-24 0,-5 0 3 0,5 1 19 16</inkml:trace>
  <inkml:trace contextRef="#ctx0" brushRef="#br0" timeOffset="13208.68">26448 4044 94 0,'7'0'176'0,"-7"4"-17"15,6-4-23-15,-6 0-30 0,6 0-27 0,-6 0-16 16,7 0-7-16,-7 4-4 0,0-4 0 0,0 0 2 16,0 0 2-16,0 0 4 0,0 0 3 0,0 0 4 15,0 0 2-15,0 0-1 0,0 0 3 0,0 0-5 16,0 0-5-16,0 0-6 0,0 0-9 16,0 0-9-16,0 0-9 0,0 0-6 0,0 0-3 15,7 0-1-15,-7 0 3 0,0 0 1 0,0 0 5 16,0 0 2-16,0 0 7 0,0 0 5 15,0 0 1-15,0 0 2 0,0 0 0 0,0 3-3 16,0-3-5-16,0 0-6 0,0 0-5 0,0-3-4 16,0 3-7-16,0 0 0 0,-7 3 3 0,7-3 6 15,-7 0 8-15,1 0 8 0,0 0 11 0,-1 0 10 16,1 0 6-16,-8 0-2 0,8 0 1 0,-8 0 1 16,2-3-1-16,-1 3-1 0,-7-4-8 15,0 0-2-15,8 1-4 0,-1 3-6 0,0-3-7 31,0-1-3-31,-1 4-6 0,8-5-6 16,0 2-10-16,6 3-6 0,-6 0-2 0,6-5-6 0,-8 5-1 16,2 0 1-16,6 0 2 0,-6 0 0 0,6 5-5 15,-7-5 1-15,1 0-2 0,-1 3 2 16,-6 2-1-16,1-1 1 0,-8-1 2 0,6 0-6 16,1 5 1-16,1-1 1 0,-8 0-2 0,7 0 1 15,0 1-1-15,0 3 7 0,-1-4 1 16,-4 4-1-16,4 0 1 0,1 0 0 0,0-1 9 15,0 2-6-15,1-1-4 0,-2 0-3 0,8-1 1 16,-8 6 3-16,1-9-9 0,7 4 3 0,6-3 3 16,-6-1 2-16,6 0-3 0,0 0-5 15,6 1 2-15,-6-1 0 0,6 0 2 0,1 0 1 16,6-7 3-16,0 4 0 0,-7 0 1 0,14-1-1 16,-7 1-2-16,7-4 1 0,0 3-1 0,6 2 0 15,-7-5 2-15,7 0 0 0,-6 3 2 16,-1-3-1-16,1 5 2 0,0-5 2 0,-8 0-3 15,8 0 2-15,-7 0 0 0,-1-5 0 0,2 2 6 16,-8 3-5-16,8 0 0 0,-8 0-4 0,0-5 0 16,1 5 0-16,-1 0-10 0,1-3 4 0,-7 3 0 15,7 0 3-15,-7 0 0 0,6-4-1 0,0 4 2 16,-6 0 3-16,6 0-4 0,-6 0-2 16,0 0-8-16,-6 0-1 0,6 0-4 0,-6 0-3 15,0 0 0-15,6 0 2 0,-7 0 0 0,0 0 1 16,1 0 2-16,-1 0-1 0,-13 4 4 0,8-4 1 15,-2 3 3-15,-5-3 1 0,-1 5 1 0,8-2 2 16,-14 2-2-16,12-3 2 0,-5 6-2 16,-1-1 2-16,1-3 0 0,-7 2 0 0,6 3 0 15,0-2 3-15,1 0 2 0,-1 4 0 0,2-3-1 16,-2 3 1-16,0-4 0 0,7 4 0 0,-7-1-1 16,1 2 1-16,6-5 1 0,0 4-1 0,0 1 2 15,0-2-2-15,-7 1 1 0,14-3 0 0,-7 2-1 16,0 1 1-16,6 0 0 0,1-3 0 15,0 3-5-15,-2 0 3 0,8-4 1 0,-6 3 1 16,6 2-1-16,0-5 1 0,0 0 6 0,6 4-6 16,-6-4 1-16,8 1 0 0,-2 3-1 15,0-3 0-15,1-1-1 0,6 1 1 0,0-1-4 16,-7 0 1-16,14 0 1 0,-7-3 1 0,0 3 0 16,0 0 2-16,7-2 5 0,-8-2-3 0,8 4-1 15,-1-3-1-15,1-1 1 0,0-3-1 0,-1 4 1 16,7 0 1-1,-6 0-1-15,0-4 0 0,5 0-1 0,1 0 1 0,0 3-1 0,1-3-1 16,-7 0 0-16,-2 0-1 0,2 0 0 0,7 0 1 16,-9-3-1-16,2 3 0 0,0 0 2 15,5 0-1-15,-11-4-1 0,12 4 1 0,-13-4 0 16,-1 4 0-16,8 0-1 0,-6-4 0 0,11 4 0 16,1 0 0-16,-6-3 0 0,6 3-1 0,-7 0 1 15,1-4 0-15,0 0 0 0,-1 4 0 0,-5-3-1 16,5 0 1-16,-6 3 1 0,0-5 3 0,0 2-4 15,-6 3-1-15,-1-4-4 0,0 1-7 16,1-1-9-16,6 4-12 0,-13-4-3 0,7 4-7 16,-7-3-5-16,0-1-4 0,0 4-8 0,0-4-10 15,0 4-12-15,0-3-14 0,0 3-15 16,0 0-18-16,-7-3-15 0,7 3-15 0,-6 0-13 16,-1-4-43-16,7 4-72 0,-7 0-23 0,1-5 3 15,0 2 17-15</inkml:trace>
  <inkml:trace contextRef="#ctx0" brushRef="#br0" timeOffset="206806">22658 5542 151 0,'-6'5'226'0,"6"-2"5"0,0-3-62 0,0 3-61 16,-8-3-37-16,8 4-22 0,0-4-12 0,0 0-8 15,0 4-7-15,0-4-5 0,0 3 8 0,8 1-5 16,-8 0 2-16,6-1 1 0,0 1 3 15,0 1 7-15,1-5-3 0,-7 2 7 0,7 2 6 16,-7-4 6-16,0 0 3 0,0 0 4 0,0 0 5 16,0 0 5-16,0 0 7 0,0 0 7 15,0-4 4-15,0 2 1 0,0 2-5 0,6-5-5 16,-6-2-7-16,7 3-5 0,-1-3-3 0,0-4-2 16,2 3-2-16,4 1 0 0,-6-4 0 15,8 0-4-15,-8 1-4 0,-6-2-3 0,7-2-4 0,-7 3-5 16,0-4-4-16,0 0-4 0,-7 4 0 15,1-3-1-15,-8-5 5 0,2 5 7 0,-8 3 20 16,1-3 1-16,-1-1-1 0,0 0 0 0,-6 1-4 16,-6-2-8-16,6 5-22 0,-13 1-4 15,0 2-6-15,0-3-6 0,-1 4-3 0,-11-1-3 16,5 1-2-16,-6 4-2 0,-7-2 1 0,1 5-1 16,-7 5 5-16,-8-2-3 0,2 8 0 0,0 0-4 15,-8 0 1-15,2 7 0 0,-8 1-7 16,6 3 4-16,1 0 1 0,0 3 3 0,0 5-2 15,6-5 0-15,-6 9 1 0,7-5-2 16,-1 4-1-16,7-4 2 0,0 5 1 0,0-2 1 16,6 0-1-16,-6 2 2 0,12-1 3 0,-5-1 4 15,6 5 4-15,0-4 9 0,6 0 1 0,7 1 10 16,7-2 5-16,-1-2 3 0,0 2 2 0,1 1-5 16,12 4 7-16,1-4 0 0,12 0-14 15,7 0 9-15,0 4-1 0,13-4-1 0,0 3-7 16,13 1-9-16,7-4 3 0,-1 4-11 0,14-5-2 15,0 1 0-15,6-4 2 0,13 1 15 0,0-4-6 16,6-4-6-16,2 0-5 0,-8-4-4 16,6-4-4-16,0 2-13 0,-5-7 5 0,6-1 6 15,-7 1 6-15,0-6 1 0,0-3 8 0,0 0 4 16,1-3 3-16,-1-2-2 0,-7-2 2 16,7 0 3-16,0 0 1 0,-6-4 2 0,0-1 3 15,-1-2-2-15,-6-1-2 0,0 0-7 0,-7-3-4 16,2-1-5-16,-2-2-1 0,1 3-3 0,-7-7-6 15,-1 2-1-15,2-3 0 0,-1 4-3 16,-6-3-8-16,-1-2 1 0,1 2 3 0,-7 0 3 16,0-1 2-16,0 0 0 0,-7 1 1 0,7 2 2 15,-13-2 3-15,0-1-4 0,7 4 0 0,-13-3 2 16,5 3-1-16,-5-4-1 0,0 4 0 16,-1 1 2-16,0-2-2 0,-6 2-2 0,7 2 1 15,-7 1-1-15,6 3-2 0,-6-4-2 0,0 4-1 16,7 1-3-16,-7-4-3 0,0 7-1 15,0-4-2-15,0 4 0 0,0-3-2 0,0 2 1 16,0 1 1-16,-7 1 1 0,1-5 1 0,-1 4 0 16,1-4 3-16,0 4 13 0,-1-3-5 0,7-1-2 15,-7 4-3-15,1-3-8 0,6-1-5 16,-6 0-23-16,-1 4 0 0,-6-4-2 0,6 4-1 16,1-3 5-16,6 3 2 0,-7 4 4 0,7-4 3 15,-6-1 2-15,6 2 0 0,0-1-2 0,0 3 1 16,0 0 6-16,0 6-4 0,0-6-4 15,0 0-3-15,0 5-5 0,-7-1-8 0,7 0-21 16,0 4-14-16,0-3-19 0,0-1-23 0,0 4-33 16,0 0-23-16,0-3-19 0,0 3-17 15,0 0-16-15,7 0-44 0,-7 0-64 0,6-5-21 16,1 5 8-16,-1-3 26 0,14 0 35 0</inkml:trace>
  <inkml:trace contextRef="#ctx0" brushRef="#br0" timeOffset="208598.94">27073 5747 94 0,'6'0'237'0,"2"-3"17"0,-8 3-34 16,6-3-52-16,-6-2-45 0,6 5-25 15,1 0-17-15,-7-2-11 0,0 2-8 0,0 0-4 16,0 0 1-16,0 0-1 0,0 0-1 0,6 0 1 16,-6 0 5-16,7 0 14 0,-7 0 9 0,0-5 9 15,0 5 3-15,0 0 1 0,0-3-3 16,0 3-11-16,0 0-11 0,0 0-8 0,0 0-3 15,-7 0-4-15,7-4-2 0,0 4-4 0,0-4-2 16,0 4-5-16,-6 0-3 0,6 0-3 0,0 0-2 16,-7 0-3-16,7 0-5 0,0 0-8 0,0 0-1 15,0 0-3-15,-6 0-4 0,6 0-3 16,-6 0-2-16,6 0 2 0,-8 4-5 0,8-4-2 16,-6 4-1-16,0-4-1 0,0 0-1 0,-2 0-1 15,-4 0 1-15,5 3 0 0,-6-3-1 0,6 0 1 16,-5 5-1-16,6-5 2 0,-8 0 0 0,8 2-2 15,-1-2 1-15,0 5 0 0,1-5 0 16,6 0 0-16,-7 3-1 0,1-3 0 0,0 0 0 16,-1 3-1-16,7-3 0 0,0 0 1 0,0 0 0 15,0 5 0-15,0-5 0 0,0 3-1 16,7-3 1-16,-7 4 0 0,0-8 0 0,0 4 0 16,0 0 1-16,0 0 2 0,0 0-1 0,0 0 0 15,0 0-2-15,0 0 2 0,0 0-1 0,0 0-1 16,0 0 0-16,0 0 0 0,0 0-1 0,0 0-1 15,0 4 1-15,0-4-1 0,-7 0-2 16,0 4 0-16,7-4 0 0,-6 3-2 0,6-3 1 16,0 0-6-16,0 4-2 0,6-1-4 0,-6-3-7 15,7 5-9-15,-7-2-9 0,7 0-10 0,-7 1-12 16,6 0-18-16,0-1-15 0,1 1-19 0,-1 3-20 16,1-3-20-16,6 3-26 0,7-3-25 0,-1 3-74 15,7-3-66-15,0 0-20 0,-6 2 8 16,13-1 28-16</inkml:trace>
  <inkml:trace contextRef="#ctx0" brushRef="#br0" timeOffset="211277.97">26865 5367 138 0,'-19'7'243'0,"-1"0"14"0,0-3-45 0,-5 3-72 16,5 1-40-16,0 3-20 0,-6-5-8 16,7 2-3-16,-1 3-1 0,1 1-1 0,-7-1-3 15,6-1 4-15,0 1-5 0,1 0-3 0,-7 1-3 16,6 2-5-16,1 1-4 0,-7 0-11 16,12-1 1-16,-5 0 0 0,-1 1 0 0,0 4 4 15,8-5 6-15,-8 1 3 0,1 3 1 0,5 0-3 16,2-3 1-16,-1 3-1 0,0 4-6 0,-6-4-1 15,5 1-2-15,8 3 1 0,-8-4-4 16,8 4-1-16,0 0 8 0,-1 4 16 0,7-4 8 16,0 3 3-16,0 1-1 0,7-3-2 0,-1 2-16 15,0 0-19-15,8-3-13 0,-2 4-3 0,2 0 7 16,-1-5 4-16,0 5 10 0,6-3 1 16,-5 2-1-16,-2-7-1 0,8 4-9 0,-7-3-1 15,13-5-1-15,-6 1-2 0,5-1 5 0,1 2 11 16,7-6 11-16,7 5 7 0,-8-1 2 0,7 1 6 15,6-4 1-15,-5-4-9 0,5 4-1 16,-6-3 0-16,1-1 0 0,-8 0 0 0,7 1 1 16,-7-5 0-16,-5 1 2 0,5 1-1 0,1-5 8 15,-7 0 1-15,6 0 4 0,1 0 5 16,-1-5-4-16,1 1-2 0,-1 1-7 0,1-2-4 16,-7 2-3-16,0 0-3 0,7-5 1 0,-13 2-4 15,5-2-6-15,1-3-5 0,0 4-3 0,1-4-7 16,-1-1-10-16,-7-2-5 0,1 3-1 0,-1-1-1 15,0-2-8-15,-5-1-3 0,5-3-1 16,1 4-1-16,0-8-3 0,-8 3 2 0,2 1 4 16,-1-1 6-16,-1 1-1 0,8 0 2 0,-7-4-2 15,-6 0-1-15,6 0 6 0,-7 0 1 16,0 0 3-16,1 0 1 0,-7 4 5 0,0-4 4 16,-7 0-6-16,1 3-5 0,-7-2 0 0,0 3 0 15,0-5 0-15,-7 4-3 0,1 2-3 16,6-2-2-16,-6 5 0 0,5 0-5 0,2-5-1 15,-2 4 2-15,-5 0-1 0,5 4 0 0,-5-3-3 16,0-1 1-16,-1 0-1 0,1 1-3 16,-1 2-3-16,1 2-3 0,-7-5-1 0,0 3-9 15,-1-1-8-15,-5 1-8 0,-7 1-1 0,7 0-5 16,-8 4-3-16,7-3 5 0,-6-2 5 0,7 5 6 16,6-4-1-16,-7 4-2 0,7 0-6 0,-7 2-9 15,15-2-11-15,-9 4-17 0,7-5-15 0,-6 5-17 16,7-1-21-16,-1 0-23 0,1 1-23 15,0-2-22-15,-1 5-23 0,0-2-20 0,-5-3-10 16,5 2 10-16,-13 0 18 0,1-2-5 0,-1 2-27 16,-7-1-71-16,8 0-78 0,-7 1-42 15,0 3-13-15,0-4 26 0,0 4 63 0</inkml:trace>
  <inkml:trace contextRef="#ctx0" brushRef="#br0" timeOffset="213448.29">22508 5817 14 0,'6'0'211'0,"-6"0"17"15,0-3-21-15,7 3-46 0,-1 0-42 0,-6 0-22 16,7-4-12-16,-7 4-10 0,0 0-8 15,0 0-4-15,0 0-1 0,0 0 1 0,0 0 0 16,6 0 4-16,-6 0 3 0,7 0 8 0,-7 0 28 16,6 0 19-16,-6 0 15 0,0 0 9 15,0 0 8-15,0 0 3 0,7 0-19 0,-7-4-16 16,7 4-13-16,-7 0-11 0,6 0-10 0,-6 0-12 16,6 0-10-16,8 0-7 0,-2 0-5 15,1 0-1-15,7 0-4 0,0 4-1 0,-1-4-4 16,7 0-2-16,6-4-3 0,1 4-4 0,0 0 0 15,6-3 0-15,0 3 6 0,6 0 0 0,-5 0 2 16,11 0 0-16,-4 0 3 0,5 0 1 16,6 0-3-16,0 3-2 0,7-3-3 0,1 4-3 15,-1 0-3-15,7-1-7 0,-1-3-7 0,1 4-4 16,6 0-6-16,1-1-4 0,5 1-4 0,7 0-4 16,0-1-2-16,7 0-1 0,0 5-2 15,-7-4-4-15,7-1 1 0,-13 5-1 0,-1-5 3 16,-12 5-1-16,-1-5 3 0,-6 2 4 0,-6-3 0 15,0 6 0-15,-1-4-1 0,-5 0 1 0,-2-4-2 0,2 3 0 0,-1 1-2 0,-1-4 1 16,-11 0-2-16,-1 4 2 0,0-4 2 0,-7 3 1 16,-12-3 0-16,6 0 2 0,-13 0 2 15,7 0 0-15,-14 0 0 0,7 4 2 0,-6-4 2 16,-7 0 1-16,6 0 2 0,-6 0 0 0,0 0-1 31,0 0-3-31,-6 0-4 0,6 0-3 0,0 3-2 0,0-3-6 0,-7 0-5 0,7 0-5 31,0 0-5-31,0 5-9 0,7-5-11 0,-7 0-7 16,0 0-5-16,0 0-4 0,0 0-5 0,0 0-5 16,0 0 1-16,0 3-5 0,-7-3-6 0,1 4-13 15,6-4-12-15,-7 0-17 0,14 0-24 16,-7 0-22-16,0 0-35 0,-7-4-32 0,1 4-34 16,-8-3-38-16,2 3-97 0,-8-5-33 0,1 2 13 15,5-1 38-15,2 1 48 0</inkml:trace>
  <inkml:trace contextRef="#ctx0" brushRef="#br0" timeOffset="214312.79">25035 5766 73 0,'6'-3'259'0,"-6"-1"27"0,6 0-4 15,8 1-73-15,-8-2-58 0,1 2-34 16,-1 0-26-16,1 3-21 0,6-5-14 0,-7 3-13 16,8 2-7-16,-2 0-6 0,1-5-4 0,1 5 0 15,-2 0 2-15,8 0 4 0,-7 0 3 0,7 5 6 16,-8-5 4-16,2 0 6 0,-2 0 4 0,2 0 6 0,-8 0 5 0,1 0 2 16,-1 0 3-16,1 0-2 0,0 0-1 0,-1 0-3 15,0 0-3-15,8 2-1 0,-8-2 0 0,0 0 2 16,1 0-5-16,-1 0 8 0,8 0 7 31,-8 5 6-31,0-5 8 0,-6 0 5 0,7 0 11 16,-7-5 1-16,0 5 2 0,0-2 0 0,0 2 0 15,0 0-2-15,0 0-5 0,0-5-6 16,0 5-5-16,0 0-5 0,0 0-7 0,0 0-8 16,0 0-3-16,0 0-2 0,0 0-4 0,-7 0-4 15,14 0-7-15,-14 0-4 0,7 0-4 0,-6 0-7 16,0 0-4-16,12 0-8 0,-6 0-33 0,0 0 16 15,0 0 4-15,0 0 2 0,0 0-1 0,0 0-2 16,6 0 29-16,-6 0-17 0,0 0-13 16,7 0-6-16,-7 0-2 0,7 0-4 0,-1 0 4 15,7 5-2-15,-6-3 2 0,6 3 1 0,6-2 1 16,0 0 2-16,1-3 1 0,0 5 2 16,5-2-2-16,2 1-1 0,-1 3-2 0,6-3 0 15,1 4-4-15,-1-5 0 0,8 4-3 0,-7 0-1 16,5 1-3-16,-5-1-5 0,-1 0-1 0,1 4-1 15,-7-3-5-15,0-2 34 0,1 2-13 0,-9-4-5 16,2 3-6-16,-7 0-3 0,1 1 5 16,-2-5-37-16,-6 2 17 0,2-3 10 0,-2 3 5 15,0-2 4-15,-6 5 2 0,7-5 4 0,-7 5 0 16,-7-1-2-16,7 1 0 0,-6-5 2 0,0 4 0 16,-8 1 1-16,2-1 1 0,-2 0 3 0,-12 0-3 15,7 1 0-15,-7-1 1 0,-1 0-1 0,-5 4-2 16,-1-2 0-16,-13-3 0 0,8 5 1 15,-1-3 2-15,0-1-1 0,6 0 4 0,1 1-4 16,-2-1-8-16,9 3-13 0,-7-2-22 0,12-1-24 16,-6 1-35-16,-1-1-36 0,1 0-40 0,1 0-42 15,-1 1-39-15,0-4-39 0,-1-1-30 16,-5 1-27-16,-1-4-82 0,7 0-35 0,0 0 11 16,-7-4 36-16,7 1 53 0</inkml:trace>
  <inkml:trace contextRef="#ctx0" brushRef="#br0" timeOffset="-214580.86">24299 4997 1 0,'6'4'250'0,"0"-4"18"0,2 3 16 15,4-3-66-15,-12 3-65 0,7 1-39 0,-7 0-15 16,0 4-8-16,0-2-3 0,0 6-6 0,0-5-10 16,0 8-8-16,-7-5-8 0,7 9-3 15,-6-4-6-15,0 3-3 0,6 0-3 0,-8-2-2 16,8 1-3-16,0 2-5 0,-6-1-2 15,0-3-5-15,0 3-3 0,-8 0-6 0,8-3-3 0,-1 3-6 16,-5-4-3-16,-2 5-16 0,8-4-23 0,-8 3-35 16,2-3-50-16,-8-1-62 0,1 5-123 0,5-8-56 31,2 3-14-31,5-7 17 0,14 4 38 16</inkml:trace>
  <inkml:trace contextRef="#ctx0" brushRef="#br0" timeOffset="-213041.17">26611 6389 93 0,'0'-4'247'0,"0"0"21"0,0 4-24 16,-7 0-60-16,7 0-43 0,0-3-27 0,0 3-15 16,0 0-7-16,0-4-4 0,0 4-1 0,0-3 4 15,0 3 4-15,0 0 6 0,0-4 3 16,0 4 5-16,0-4 7 0,0 4 2 0,0 0-3 16,0 0 1-16,-6 0-8 0,-1 0-2 0,1 0-7 15,6 0-10-15,-7 0-5 0,7 0-11 16,0 0 0-16,0 0-15 0,0 0-10 0,0 0-9 15,0 0-4-15,0 0-10 0,0 0-7 0,0 0-4 16,0 0-3-16,0 0-3 0,0 0-1 0,0 4 4 16,0-4 2-16,-6 4 4 0,6-1 0 15,-6 1 2-15,6-1 1 0,-8 1-1 0,2 3 0 16,0-2-5-16,-1 1 2 0,1 2-4 0,-1-2-1 16,1 2-4-16,-7 3 1 0,6-3-4 0,-6 2 1 15,0 2 1-15,0-1-3 0,0 0 0 0,0 4-2 16,0-5 1-16,-7 1 0 0,1 0-1 15,6 4-1-15,-6-4 3 0,-1 3-1 0,0 2-1 16,1-5-3-16,-1 3 1 0,0-2 1 0,1-2-4 16,-1 5 4-16,2-1-1 0,-9-3 2 0,7 3-1 15,1 1 2-15,0-4 1 0,-8 5-3 16,-11-6 0-16,-9 5-2 0,2-5 1 0,-1 6-1 16,-5-6-1-16,-2 5 1 0,-5-3 0 0,-1-6 4 15,0 5-3-15,-6-3 0 0,0 4 1 0,-6-6-2 16,5 1 1-16,1 0 0 0,0 0-2 15,6 1-2-15,0-4-2 0,2 4 3 0,4-1-2 16,1 0 0-16,0-4 1 0,6 5 1 0,0-4 3 16,8-1 0-16,-8 5 1 0,7-5 2 15,-7 1 2-15,0 0 0 0,1-1-2 0,0 0-1 16,-1 1 0-16,1 1-1 0,-1-2-1 0,-7 1 2 16,8-4 2-16,-7 0 0 0,0 0 2 0,6 0 0 15,-6 0-3-15,7 0 0 0,-14-4-3 0,14 1-3 16,-7-2 1-16,-1 5-2 0,8-7 1 15,-1 4 0-15,-6-1 2 0,6 0 2 0,8-3 0 16,-2 3-2-16,7 1 1 0,1-4-2 0,-1 2 0 16,1 2-2-16,-1-4 3 0,1 3-1 15,6-3 1-15,-7 3 1 0,-6 0 1 0,7-4-1 16,-7 6-2-16,-1-3 0 0,-5-2 0 0,6 4-1 16,-1-1-4-16,-5-2-1 0,7 1-5 0,-9-2 0 15,9 2-3-15,-1 2-3 0,5-4 0 0,2 3 3 16,7 1-3-16,-2 0-3 0,1-6-3 0,6 6 1 15,-6-4 0-15,7-1-2 0,-1 1 3 16,8 4 3-16,-8-4 0 0,7 2 1 0,0 1 2 16,0-2 0-16,-1 2 0 0,2 0 0 0,-1 1-1 15,6-5-3-15,1 5-3 0,-1-2-4 16,1 3 0-16,-8-3-2 0,8 2-3 0,6-1-3 16,-6 0-1-16,6 1-5 0,0-1-6 0,0 0-4 15,0 1-2-15,0-1-2 0,0 4-5 0,0 0 1 16,0 0 0-16,0-3 1 0,0 3 2 0,0-5 2 15,0 5 3-15,0 0 5 0,0-3 4 16,0 3 8-16,0 0 6 0,0 0 4 0,0 0 2 16,0-4 3-16,0 4-3 0,0 0-2 0,0-3-5 15,0 3-5-15,0 0-6 0,0-4-6 16,0 4-4-16,0 0-8 0,0-3-10 0,0 3-8 16,-7 0-13-16,7-4-17 0,-7 4-56 0,7 0-78 15,0 0-32-15,0-4-7 0,-6 4 9 0</inkml:trace>
  <inkml:trace contextRef="#ctx0" brushRef="#br0" timeOffset="-212147.95">22625 6488 240 0,'0'-4'270'0,"0"4"13"0,0 0-65 15,0 0-75-15,0 0-45 0,0 0-34 0,0 0-24 16,0 0-16-16,0 0-13 0,0 0-4 16,0 4-6-16,0-1 1 0,-7-3 1 0,7 4 1 15,-6-1 3-15,-1 2 1 0,1 2 2 0,-7-4 4 16,6 5 4-16,-5-5 4 0,5 5 5 0,-13-1 1 15,7 4-1-15,0-4-2 0,-13 1 1 0,7 2-6 16,-7 1-4-16,0 0-2 0,0 3-4 16,-7-2-2-16,7 3-1 0,-7 0 0 0,7-1 0 15,0-3-2-15,-7 3 3 0,7 1-1 16,1 0 1-16,-1-3 2 0,0-2-2 0,6 5-1 16,1-5 0-16,-1-1-2 0,0 1 0 0,7-3-6 15,1 4 2-15,-2-7-1 0,8 3 1 0,0-2 1 16,-8-2-1-16,14-3 3 0,-6 3 3 0,6-3 4 15,-7 4 6-15,7-4 5 0,0 0 4 0,0 0 9 16,0 0 7-16,0 0 0 0,7-4-3 16,-7 4-3-16,6-3-7 0,-6 0-9 0,14-6-9 15,-8 6-7-15,0-4-5 0,0-1-6 0,8 1 0 16,-1 0-3-16,0-1-2 0,6 1 0 16,-5 0 3-16,5-4-1 0,1 4-2 0,-8-5-1 15,2 5 0-15,-2 0 0 0,2-4-1 0,5-1 0 16,1 5 2-16,-8-3 1 0,8 2-1 0,0-3 1 15,-7 3-4-15,7 2 2 0,-8-2 1 0,1-3 1 16,7 4-6-16,-7 0 4 0,0 0 4 0,0-1 3 16,-6 5 1-16,6-4 3 0,-1-2 8 15,2 2-1-15,-2 4-1 0,8-5 0 0,-13 5 2 16,-1-4 1-16,1 2 4 0,-1-2 1 0,1 4 3 16,-7-1 3-16,6 4 2 0,-6-4 1 15,0 4-2-15,0 0 0 0,0-3-4 0,0 3-4 16,-6 0-5-16,6 0-4 0,0 0-2 0,0 0-4 31,0 0 0-31,0 0 0 0,-7 3-2 0,1-3 1 16,-1 0-1-16,7 4 1 0,-6 0 0 0,-1-4 14 15,1 3-5-15,6 1-4 0,-14-1-3 16,8 5-2-16,0-4-2 0,-1-1-20 0,0 1 1 16,-5 0 1-16,5-1-8 0,-6 4-11 0,0-3-14 15,7 1-17-15,-8 2-21 0,8-4-26 16,-7 0-68-16,0 5-72 0,0-4-28 0,-1 3-3 15,8 0 13-15</inkml:trace>
  <inkml:trace contextRef="#ctx0" brushRef="#br0" timeOffset="-211564.04">22163 6718 88 0,'0'0'294'15,"6"-3"35"-15,1-1 25 0,-7 4-74 16,6-4-65-16,-6 1-40 0,0 3-25 0,0-4-19 16,0 4-16-16,0 0-13 0,0 0-17 0,0 0-13 15,0 0-12-15,0 0-9 0,0 4-4 0,6-1-5 16,1-3 8-16,0 4-3 0,-1 3 0 15,8-3-3-15,-8 3-5 0,7 0-2 0,0 1-10 16,-6 3 2-16,5 0 3 0,-6 1 1 0,8-2-1 16,-1 5-3-16,-7-1-3 0,1-3-2 0,6 3-5 15,-7 3-4-15,1 0-1 0,0-2-1 0,-1-4-1 16,7 3 0-16,-6 1 1 0,6 0 1 16,-1-4-1-16,-5 4 2 0,0-5-1 0,-1 5-3 15,0-3 8-15,8-2-8 0,-1 1-4 16,-7-5-3-16,7 2-1 0,-6 1-1 0,-1-3-12 15,0 2 5-15,-6-5 1 0,8 5-1 0,-8-5-6 16,12 1-9-16,-5 3-11 0,6-3-19 0,-7 0-24 16,1-1-28-16,6 1-29 0,-6-1-32 15,5 1-36-15,-5-1-30 0,6-3-27 0,-7 5-108 16,1-5-38-16,-7 0 2 0,6-5 31 0,1 2 38 16</inkml:trace>
  <inkml:trace contextRef="#ctx0" brushRef="#br0" timeOffset="-210829.52">24650 7304 110 0,'0'0'305'0,"7"4"36"16,-7-4 24-16,7 0-84 0,-7 0-63 0,0 0-41 16,0 0-30-16,0 0-21 0,0 0-20 0,0 0-11 15,0 0-12-15,-7 0-15 0,7 3-13 0,-7 2-10 16,7-5-4-16,-6 0-5 0,-7 3 2 16,7-3 4-16,-8 5 3 0,2-2 6 0,-2 0 4 15,1 1 3-15,0 3 1 0,-6-3-3 0,5 4 0 16,2-1-7-16,-1 0-5 0,0 0-5 15,-6 4-5-15,-1-4-4 0,0 1-1 0,7 3-5 16,-7 0-4-16,1-1-3 0,0 2-3 0,5-1-3 16,1 0-3-16,1 1 1 0,4-2 0 15,-4 1 0-15,6 0 0 0,-8 0 2 0,8 0 1 16,-1-4 0-16,7 4-1 0,-6-4-1 0,6 1 4 16,0 3-2-16,0-5 0 0,6 6 1 0,7-4 1 15,7-2 1-15,0 2-1 0,-1-5 1 0,7 6 3 16,0-2 0-16,7-4 3 0,5 1 3 15,2-1 5-15,-1-3 3 0,6 4 1 0,1-4 1 16,-1 0-1-16,1-4-1 0,-7 1 2 0,0 3 2 16,1-7 3-16,-8 3 4 0,7-3 3 15,-13 2 5-15,7-1-4 0,-7-2-4 0,-7 0-3 16,7-3-2-16,-6 1-3 0,-7 2-5 0,0-3-4 16,0 1-6-16,-7-2-5 0,0 1-4 15,2 0-4-15,-8 1-5 0,6-1-3 0,-6-3-1 16,0 2-4-16,-6-3-6 0,6 5-8 0,-8-6-4 15,2 5-10-15,0 1-12 0,-7-2-15 0,0 2-13 16,0 2-22-16,-7-3-29 0,-6 4-31 0,7 0-35 16,-13-1-41-16,-1 5-44 0,-7-1-44 15,1 0-57-15,7 1-93 0,-7 3-23 0,7 0 21 16,-1 0 43-16,-13 3 61 0</inkml:trace>
  <inkml:trace contextRef="#ctx0" brushRef="#br0" timeOffset="-203275.39">26728 5814 232 0,'0'-4'285'0,"-6"4"19"0,-1 0-41 0,7 0-86 0,0 0-46 15,0 0-25-15,0 0-14 0,0 0-4 16,0 0-3-16,0 0 1 0,0 0 1 0,0 0 2 16,0 0 0-16,0 0-4 0,0 0-3 0,0-4-1 15,0 4-5-15,0 0-3 0,0 0-4 0,0 0-3 16,0 0-3-16,0 0-6 0,0 0-3 16,0 0-5-16,0 0 5 0,0 0-7 0,0 0-8 15,0 0-4-15,0 0-4 0,0 0-1 0,0 0-12 16,0 4 5-16,0-4 2 0,0 0 35 0,0 0 32 15,0 0 19-15,-7 0 2 0,7 0 0 0,0 0-4 16,0 0-36-16,0-4-33 0,0 4-22 16,0 0-8-16,0 0-5 0,0 0-4 0,0 0-3 15,0 4-2-15,7-4-1 0,-7 4 2 0,7-1 1 16,-1 1 2-16,1 0 2 0,-1-1 0 16,1 5 1-16,6-2-3 0,-7-1 1 0,0 2-2 15,8 0 0-15,-1-3-1 0,-7 3-1 0,1 0 2 16,-1 0 1-16,7-2 0 0,-7 2 0 0,2-3-1 15,-2 3-1-15,0 0-2 0,-6 0 0 0,0 5 2 16,7-5-1-16,-7 4-1 0,0 0 0 16,0 0 0-16,0 3 2 0,-7-3-13 0,7 0 6 15,-6 4 0-15,6-5 1 0,-6 2 3 0,6 3-9 16,-8-5 14-16,8 5-1 0,-6-4-1 0,0 0 2 16,-1 4-3-16,1-4 7 0,-1 0-24 0,7 1 8 15,-6-5 4-15,6 4 1 0,-7-4 2 16,1 0 1-16,6 0 20 0,0-2-8 0,0-2-4 15,0 0-4-15,-6 1 0 0,6-4 0 0,0 4 0 16,0-4-1-16,0 0 1 0,0 3-1 0,0-3-1 16,0 0 2-16,0 0 0 0,0 0 0 15,0 0 0-15,0 0-1 0,0 0 3 0,0 0 1 16,0-3-3-16,6 3-1 0,-6-4-4 0,6 4-4 16,1-4-6-16,-7 1-3 0,6-5 1 15,1 4 0-15,-1-6 5 0,1 3 4 0,5-1 5 16,2-2-1-16,-8 1 0 0,14-5 0 0,-7 3-1 15,0 0 0-15,6 0 1 0,-5-4 1 0,11 0 1 16,-5 1-1-16,0-1-1 0,-1-3-3 0,7 3-3 16,0-3-3-16,0 3-2 0,-6 1 0 15,6-1-3-15,-7 1 2 0,1 2 0 0,-1-2 1 16,1 3 1-16,0-3-1 0,-1 2 12 0,-5 1-1 16,4 0-3-16,2 0 2 0,-7 4 0 0,7 0 0 15,-8-1-10-15,2-3 3 0,-1 8 5 0,0-5-3 16,0 5 12-16,-7-1-9 0,0 0-7 0,2 1-8 15,-2 3-8-15,-6-3-7 0,6-2-13 16,1 5 0-16,-7 0 2 0,0 0 0 0,7 0-1 16,-7 0-3-16,0 0-8 0,6 0-4 15,-6 0-2-15,7 0-4 0,-7 0-5 0,0 5-4 16,0-5-4-16,0 0-4 0,0 0-10 0,0 0-9 16,0 0-11-16,0 0-6 0,0 0-13 0,0 0-14 15,0 3-28-15,6 0-92 0,-6-3-36 0,0 4-10 16,-6 0 13-16,-1-1 22 0</inkml:trace>
  <inkml:trace contextRef="#ctx0" brushRef="#br0" timeOffset="-202402.76">27347 6092 190 0,'0'0'238'0,"6"0"0"31,-6 0-48-31,6 0-45 0,-6 0-29 0,8 0-9 15,-8 0-5-15,6 0-3 0,-6 0-2 0,-6 0-3 16,6 0 0-16,-8-4-3 0,8 4-5 16,0 0-8-16,8 0-7 0,-8 0-4 0,6 0-8 15,0 0-9-15,-6 0-9 0,0 0-7 0,0 0-6 16,0 0-6-16,0 0-5 0,0 0-4 0,0 0-3 16,7 0-2-16,-7 0-2 0,0 0-1 0,0 0-1 15,0 0-2-15,6 4 1 0,-6-4 3 16,7 4 1-16,-7-1 4 0,7 1 2 0,-1 0-2 15,-6-1 6-15,6 1 3 0,0-1 0 0,-6 5 4 16,8-4-4-16,-8 3 4 0,0-3-7 0,-8 3-2 16,8 0-2-16,-6 0-6 0,0 1 0 15,-7 0-2-15,6-1 0 0,1 3-1 0,-7-1 0 0,-1 1-1 16,2-3 0-16,-8 1 1 0,7-1-1 16,0 4 1-16,-6-4-2 0,5 4-1 0,-5-3 1 15,6 2-2-15,0-2 0 0,1-1-3 0,-2 0 2 16,1 0 1-16,0 1 0 0,0 0 2 15,7-1 0-15,-1 3 1 0,-6-6-1 0,13 4-1 16,-6-1 0-16,6-3-1 0,0 3 0 0,0-3 1 16,6-1-5-16,-6 1-2 0,6 0-1 0,1-1-1 15,0 2-3-15,-1-2-4 0,0-3 5 0,1 3-3 16,-1-3-2-16,1 4-8 0,0-4-12 16,5 0-13-16,2 0-26 0,-8-4-27 0,7 1-35 15,-6 0-37-15,-1-2-45 0,7 2-105 0,-7-5-41 16,2 5-2-16,-2-4 21 0,0-1 35 0</inkml:trace>
  <inkml:trace contextRef="#ctx0" brushRef="#br0" timeOffset="-202126.55">27783 5993 183 0,'6'-4'287'0,"-6"1"21"31,8-1-34-31,-2 0-84 0,-6 1-64 16,6 3-39-16,-6-3-28 0,0-2-19 0,0 5-11 15,0 0-10-15,0-3-12 0,-6 3-11 0,6 0-15 16,0 0-13-16,-6 0-13 0,-2 0-14 0,2 0-18 15,-7 3-18-15,0 2-67 0,0-2-66 16,0 4-29-16,0-3-8 0,-7-1 10 0</inkml:trace>
  <inkml:trace contextRef="#ctx0" brushRef="#br0" timeOffset="-200674.25">20391 5799 44 0,'-6'0'278'0,"6"0"44"15,-7 0 24-15,0 0-57 0,7-4-42 0,-6 4-30 16,6 0-25-16,0-3-19 0,0 3-10 0,-6 0-11 16,-1 0-10-16,-6 0-3 0,6 0 5 0,-5 3 7 15,-2-3 8-15,1 0 5 0,-6 0 5 16,6 0-1-16,-1 0-3 0,2 0-8 0,-1 0-5 16,-7 0-4-16,8 0-2 0,4 4-2 0,-4-4-25 15,5 0-2-15,0 4-8 0,1-4-15 0,0 0-17 16,-7 0-17-16,6 0 2 0,0 0-22 0,1 0-21 15,0 0-8-15,6 0-10 0,-7 0-10 0,7 3-15 16,0-3-16-16,0 0-19 0,-7 4-28 16,7-4-30-16,-6 0-35 0,0 4-33 0,6-1-38 15,-7-3-35-15,1 8-30 0,6-5-25 0,0 1-16 16,0 0-8-16,0-4-3 16,6 0 3-16,-6 0-47 0,0 0-36 0,7 0 7 15,5 3 31-15,-5-3 41 0</inkml:trace>
  <inkml:trace contextRef="#ctx0" brushRef="#br0" timeOffset="-199465.99">20991 5865 30 0,'6'0'298'0,"-6"-4"46"15,0 4 41-15,0-4-46 0,-6 4-58 16,6-3-39-16,-8 3-29 0,8 0-20 0,0-4-25 16,0 4-20-16,0 0-14 0,0 0-17 0,0 0-9 15,8 0-13-15,-8 0-3 0,0 0-3 16,0 0-6-16,0 0-4 0,0 0 2 0,0-3 4 15,0 3 4-15,0 0 7 0,0 0 3 0,0 0 5 16,0 0-1-16,0 0 0 0,6 0-6 0,-6 0-5 16,0 0-6-16,0 0-7 0,0 0-9 0,0 0-10 15,0 0-11-15,0 0-13 0,0 0-6 16,0 0-9-16,6 0-7 0,-6 0-6 0,7 3 1 16,-7-3-2-16,6 4-5 0,1 3 0 0,-7-3 0 15,7-1 5-15,-7 5-3 0,6 0 0 16,0-6 0-16,-6 6 0 0,6-4 0 0,2 3-1 15,-2 1-2-15,0-5 2 0,1 9 0 0,0-5-2 16,-7 0 1-16,13 0-6 0,-7 0 0 0,-6 4 17 16,6-3-8-16,-6 3-40 0,7-4 14 0,0 0 10 15,-7 4 5-15,6-3-18 0,0-1 9 0,-6 3 41 16,0-2-14-16,0 4-6 0,-6-5-6 16,0 3-1-16,-1-2-5 0,0-1 4 0,1 4-2 15,0-3-2-15,-7-1-2 0,-1 4 2 16,2-4 2-16,-8 1-1 0,0-1 3 0,1 0-2 15,5 0 0-15,-4-2-1 0,-2 1-2 0,0 2-13 16,7-4 7-16,1-2 6 0,-2 3 2 0,8-2 2 16,-1 1 0-16,1-4 10 0,-1 5-9 15,7-5-7-15,-7 3 2 0,1-3 0 0,6 0 3 16,-6 0 0-16,6 0 4 0,-6 0 2 0,6 0-3 16,-8 0-1-16,8-3-4 0,-6 3 1 0,6-5-8 15,0 1-4-15,0 1 0 0,0-4-4 0,6 0 0 16,-6 2-2-16,8-1 3 0,-2 1 1 15,0-2 3-15,7-4 2 0,-6 4 4 0,-1-4-1 16,7-4 5-16,1 4 3 0,-2 0 2 0,8 1 1 16,-1-1 0-16,1 0-1 0,0-1 1 0,-8 2-1 15,8 2-1-15,-1-3-1 0,1 0 1 16,-7 0-3-16,7 0-9 0,-1 4-4 0,0-4-7 16,-5 3-8-16,-1 1-6 0,-1 0-2 0,2 0-1 15,6 3-10-15,-8 1-5 0,-5-5-7 0,6 4-8 16,0 1-12-16,-7-1-11 0,8 0-11 15,-8 1-13-15,0 3-15 0,1-4-17 0,0 4-16 16,6-4-17-16,-7 4-18 0,7-3-18 0,0-2-14 16,0 5-13-16,0-2-28 0,-6-3-80 15,5 5-21-15,2-3 11 0,-8-1 27 0,8 0 34 16</inkml:trace>
  <inkml:trace contextRef="#ctx0" brushRef="#br0" timeOffset="-198470.69">21348 6052 78 0,'0'0'302'0,"-6"0"43"15,6 0 37-15,0 0-78 0,0 0-54 0,0 0-39 16,0 0-36-16,6 0-29 0,-6 0-26 16,7 0-22-16,0 0-24 0,-7 0-21 0,0 0-14 15,6 0-14-15,-6-4-11 0,7 4-6 0,-7 0-4 16,6 0-1-16,0 4 0 0,-6-4-1 15,7 0 2-15,0 4 2 0,-7-4 1 0,6 0 0 16,-6 0 3-16,6 3 1 0,-6-3-1 0,8 0 0 16,-8 0 2-16,6 0 0 0,7 4 1 0,-7-4-1 15,1 0 2-15,-1 4 1 0,1-4 1 16,-1 0 1-16,-6 3 0 0,14 0 1 0,-14-3 1 16,6 5 1-16,-6-5 0 0,0 3 3 0,0 1 3 15,0-1 4-15,0 5-2 0,-6-5 0 0,6 1 0 16,-14 3-7-16,8-3-4 0,-1 4-5 0,-6-1-4 15,7 0-5-15,-13 0-1 0,5 0-1 16,-6 2-1-16,8-2 0 0,-8-1 1 0,1 6-1 16,-1-5 0-16,7-4 0 0,0 6 0 0,-6-3 1 15,5-2-2-15,-5 3 0 0,6 1 0 0,0-5 0 16,7 5 1-16,-8-5-1 0,8 5 1 0,-1-5 1 16,0 5-1-16,1-5 0 0,-7 0 0 15,7 2 0-15,6-2 0 0,-7 1 1 0,7-1-1 16,-7-3-2-16,7 4-2 0,0 0 1 0,0-4 0 15,0 3 8-15,0-3-5 0,7 4-1 32,-7-4-4-32,0 4-2 0,7-1 1 0,-7-3-10 0,6 0 5 0,-6 5 4 0,7-5 4 0,-1 2 0 15,0-2-1-15,8 5 2 0,-8-2-1 0,8-3-1 16,-2 4-2-16,-5-4 2 0,6 0-2 0,6 4-2 16,-5-4-6-16,-2 3-4 0,2-3-9 0,5 4-9 15,1-8-10-15,-8 4-12 0,8 0-11 16,-1-3-9-16,1 6-14 0,-6-3-10 0,-2 0-13 31,1 0-10-31,0-3-11 0,0 3-11 16,1 0-8-16,-2 0-22 0,1-4-30 0,0 4-74 15,-6-4-27-15,-1 4-1 0,1-3 16 0</inkml:trace>
  <inkml:trace contextRef="#ctx0" brushRef="#br0" timeOffset="-198049.59">21713 6000 269 0,'0'0'316'0,"6"0"32"16,-6 0-40-16,0 0-76 0,0 0-55 15,0 0-42-15,0 0-36 0,0 0-32 0,0 0-25 16,0 0-22-16,0 0-10 0,0 4-10 0,0-4-7 16,0 0-7-16,0 5-9 0,0-3-8 0,0-2-11 15,0 4-7-15,0 0-9 0,0-1-11 16,0-3-9-16,0 4-9 0,0-4-12 0,0 4-18 16,-6 0-49-16,6-2-70 0,-6-2-28 0,6 0-5 15,-6 0 8-15</inkml:trace>
  <inkml:trace contextRef="#ctx0" brushRef="#br0" timeOffset="-197633.52">21557 6203 57 0,'0'3'288'0,"-6"0"35"0,-1-3 29 0,0 0-74 15,7 4-74-15,0-4-45 0,0 4-33 0,0-4-26 16,0 0-21-16,0 3-20 0,0-3-5 15,0 0-9-15,0 3-7 0,0-3-6 0,7 0-5 16,0 5 2-16,-1-5-9 0,0 3-4 0,1 1-4 16,6-4-1-16,0 0-4 0,0 4 0 0,0-4-3 15,1 3-1-15,-2-3-3 0,1 0-4 16,0 0-4-16,0 0-5 0,-7 0-6 0,8 4-7 16,-8-4-9-16,0 0-8 0,1 0-11 0,0 0-15 15,6 0-15-15,-7 0-19 0,1 0-23 16,0 0-23-16,-1 0-57 0,0 4-75 0,-6-4-27 15,0 0 1-15,7 0 17 0</inkml:trace>
  <inkml:trace contextRef="#ctx0" brushRef="#br0" timeOffset="-197298.89">22149 6122 281 0,'7'-5'472'16,"0"5"111"-16,-1-3 112 0,1-1-28 0,-1 4-41 15,0-3-33-15,-6-1-34 0,7 4-52 0,0-4-74 16,-7 4-74-16,0-3-78 0,0 3-71 15,-7 0-71-15,7 3-59 0,-7-3-38 0,7 4-32 16,-6 3-27-16,0 0-25 0,-1 1-29 0,-6 3-36 16,6 0-58-16,-5 1-60 0,-2-2-62 0,8 5-64 15,-7-1-61-15,-7 1-52 0,0 0-36 16,2-1-28-16,-2 1-62 0,1 0-43 0,-7 3 20 16,-1 1 56-16,-5-5 74 0,6 4 87 0</inkml:trace>
  <inkml:trace contextRef="#ctx0" brushRef="#br0" timeOffset="-168234.65">17239 5689 90 0,'-13'0'182'0,"0"0"-15"0,7 3-34 0,-2-3-32 16,2 0-30-16,-7 0-20 0,7 0-22 0,-1 0-19 15,-6-3-18-15,1 3-23 0,4 0-33 16,-11 0-42-16,6 0-37 0,0 0-30 0,0 3-9 16</inkml:trace>
  <inkml:trace contextRef="#ctx0" brushRef="#br0" timeOffset="-167669.39">16862 5704 113 0,'6'0'175'0,"-6"-4"-11"0,0 4-17 15,0 0-25-15,0 0-24 0,0 0-25 16,6 0-13-16,-6 0-7 0,7 0-4 0,-7 0 1 15,6 0 0-15,1 0 0 0,-7 0 3 0,6 0 1 16,-6 0 2-16,7 4 1 0,-7-4 1 16,6 0 2-16,0 3 1 0,-6-3 1 0,14 0-1 15,-14 0 5-15,6 0 2 0,1 0-1 0,-1 0 1 16,1 0-4-16,6 0 1 0,-7 0-1 0,0 4-2 16,2-4 2-16,4 0 1 0,2 4 5 0,-8-4 6 15,1 0 2-15,5 0 2 0,2 0 0 16,-8 0 0-16,0 0-2 0,1 0-7 0,6 0-5 15,-6 0-6-15,-1 0-9 0,7 3-1 16,0-3-6-16,1 0 0 0,-8 0 1 0,13 0-4 16,-6 0-1-16,0 0-5 0,1 0-7 0,-2 0-4 15,8 0-6-15,-7 4-4 0,0-4-2 0,0 4-4 16,0-4-1-16,6 0-1 0,-12 0-4 16,6 0-2-16,-6 0-1 0,5 3-3 0,2-3-2 15,-2 0-2-15,2 5-1 0,-1-5 1 0,-1 0 6 16,8 0-9-16,-6 2-8 0,-2-2-6 15,1 0-8-15,1 5-9 0,5-5-19 0,-12 3 1 16,5-3-2-16,8 3 0 0,-13-3-4 0,5 0 0 16,2 0-3-16,-2 5-3 0,-5-5-7 0,0 0-8 15,-1 0-8-15,1 0-9 0,5 0-10 16,-4 0-13-16,-2 0-11 0,-6 0-16 0,6 0-16 0,-6 0-32 16,0 0-84-16,0 0-41 0,0 0-6 15,-6-5 14-15,6 2 27 0</inkml:trace>
  <inkml:trace contextRef="#ctx0" brushRef="#br0" timeOffset="-166801.78">17610 5443 22 0,'19'8'224'0,"1"0"16"15,0-1-27-15,-1 0-50 0,7 0-52 0,-6 1-31 16,6-5-17-16,0 4-9 0,0 1-5 16,-6-1-4-16,-1 1-3 0,0-1 0 0,8-3-4 15,-7 3-1-15,-2-4 1 0,2 5 4 0,0-5 2 16,-7 1 1-16,-1 0 2 0,2 3 3 0,-8-7-1 16,1 4-1-16,0-1-1 0,-1-3-1 15,1 4-2-15,-1-4 0 0,-6 0-1 0,6 0-5 16,-6 0 0-16,0 0 0 0,7 0-2 0,-7 5 0 15,0-3-2-15,0-2-1 0,7 4-3 0,-7-4-3 16,6-4-4-16,-6 4-2 0,0 0-4 16,0 0-1-16,0 0-2 0,0 0-1 0,0 4 0 15,0-4 1-15,0 0 1 0,-6 0 3 0,6 0 3 16,-7 0 2-16,7 0 1 0,0 0 1 16,0 4-2-16,-7-4-1 0,1 0-2 0,0 4 0 15,-1-4-2-15,-6 3-1 0,6 1-3 0,-5 0 0 16,-2-4-2-16,8 2-3 0,-7 3 1 0,0-1-3 15,0-1 2-15,-1 1-4 0,-4 3-2 16,4-3 1-16,-5 0-2 0,-1 2-1 0,0-1-1 16,8 2 1-16,-8 0 0 0,1 0-1 0,-7 1-1 15,6-1-2-15,1 4-1 0,-1 0 0 16,-6-4 2-16,7 4-1 0,-1 1 1 0,-6-1-2 16,6-4 1-16,1 4 0 0,-1 0-3 0,0-4-2 15,1 4-2-15,6-4-1 0,0 1-3 0,0-1-5 16,-7 0-3-16,8 1-5 0,-2-2-2 15,2-1-5-15,4 2 0 0,2-4-2 0,0 1 0 16,-1 3-3-16,7-3 3 0,-6 0-2 0,-1-1-2 16,7 2-3-16,-7-3-3 0,7 3-6 15,-6-5-8-15,6 0-9 0,0 3-12 0,0-3-11 16,0 0-14-16,0 4-14 0,-6-4-13 0,6 0-30 16,-6 0-51-16,-8 0-51 0,1 4-15 0,0-4 6 15,6 0 16-15</inkml:trace>
  <inkml:trace contextRef="#ctx0" brushRef="#br0" timeOffset="-164532.83">18509 5052 247 0,'0'0'275'0,"-6"0"13"0,12-4-56 0,0 0-91 0,-6 4-47 16,7-3-22-16,-7-2-11 0,0 3-6 15,0 2-5-15,0-5-2 0,0 2 0 0,0 3 0 16,0-3 2-16,0-2 2 0,0 5 4 0,-7-3 5 16,7-1 2-16,-6 4 0 0,6-4-1 15,0 1-4-15,0 3-2 0,0 0-4 0,0 0-7 16,0 0-7-16,0 0-7 0,0-3-7 0,0 3-6 16,0-4-6-16,-6 4-5 0,-1 0-2 15,-6 0-2-15,0 0-3 0,-7 4 0 0,0-1 3 16,1 0 1-16,-7 5-2 0,-6-5 1 0,5 5 0 15,-5 2 1-15,-7 2-2 0,-1-1 2 0,2 3 1 16,-8 1 4-16,0 4 3 0,-5-4 2 16,5 6 2-16,-7 1 2 0,2-1 1 0,5 2-2 15,1-1-3-15,-1 4-3 0,7-1-3 0,-6 2 0 16,5-2-4-16,1 0-1 0,7 1 0 0,-1 0-1 16,1-1-2-16,-1 0-1 0,1 2-1 0,5 2-1 15,1-4 1-15,-6 5 0 0,5-4-3 16,-5-1 2-16,6 0-1 0,7 1 2 0,-1-3-1 15,0-2-2-15,1 5 3 0,6-4-1 16,0-4 2-16,7 1-1 0,6 3 0 0,0-8-1 16,0 4 1-16,6 1 0 0,7-4 0 0,0 3 1 15,0-4 0-15,7 1 1 0,-8 0 1 0,8-4-1 16,-1 0 0-16,1 3-1 0,-7-6 0 16,6 4 1-16,1-6 0 0,-1 1 0 0,1 1 0 0,6-4-1 15,-7 3 2-15,1-4 0 0,0 1-1 16,6 0 2-16,0-4-1 0,-7 4 4 0,14-4 1 15,-1 0-3-15,-5 0 1 0,11 0 1 16,-5 0 0-16,-1 0-2 0,1-4-1 0,0 4 0 16,0-4 0-16,-1 0-1 0,1 1 1 0,-7-2 0 15,7 3 1-15,-14-2-1 0,7 0-1 0,0-3 2 16,-6-1-1-16,5 6-1 0,-5-7 1 16,0 6 0-16,-1-5 1 0,7 1-1 0,-12 0 1 15,5-1-1-15,0-3 1 0,0 8 0 0,1-4 3 16,0-1 1-16,-1-2 1 0,1-2 2 0,0-2 4 15,-8 3 11-15,8-4-3 0,-1 0 0 16,1 1-1-16,6-1 2 0,-7 0-1 0,1-3-10 16,-6 3 3-16,5 1 1 0,7-4 4 0,-13 2-1 15,6-2 0-15,1 0-1 0,-7 3 0 0,7-3-1 16,-1-1-4-16,-6 5-2 0,0-4 0 16,-7 0-4-16,8-1 1 0,-2 1-3 0,-5-1 2 15,0 1-2-15,-1 4-2 0,7-5 0 0,-6 5-1 16,0-4-1-16,-1 2 0 0,0 2 0 15,0 2 0-15,-12-2 0 0,6 3-1 0,-6 0-1 16,0 0-1-16,-1 4-1 0,-6-3-2 0,0 2-6 16,-1 1-5-16,-4-1-6 0,4 1-11 15,1 0-10-15,0 2-13 0,-6-2-13 0,-1 4-11 16,0 3-12-16,-5-4-15 0,-1 0-13 0,6 4-17 16,-6-3-14-16,-1-1-15 0,2 4-10 0,-15 0-36 15,8 0-83-15,-7 0-27 0,0 0 1 0,-1 0 17 16,2 4 22-16</inkml:trace>
  <inkml:trace contextRef="#ctx0" brushRef="#br0" timeOffset="-162614.28">17767 5488 38 0,'0'0'230'16,"0"0"13"-16,0-4-21 0,0 4-40 0,0 0-42 16,0-4-32-16,-7 4-15 0,7 0-11 0,0 0 1 15,0 0 1-15,0-3 2 0,0 3 3 0,0 0-1 16,0 0 5-16,0 0 0 0,0 0-1 0,0 0-2 16,0 0-2-16,0 0-2 0,0 0-3 15,0-4-5-15,0 4-4 0,0 0-3 0,0 0-2 16,0 0-2-16,0-4-2 0,0 4 0 0,-7 0 0 15,7-3 2-15,0 3 1 0,0 0 2 16,7 0 4-16,-7-5-1 0,-7 5 3 0,7 0-1 16,0 0 0-16,0 0 1 0,7-2-2 0,-7 2 0 15,0 0-4-15,0 0-5 0,0-5-4 16,0 5-4-16,0 0-6 0,0 0-5 0,0 0-6 16,0 0-7-16,0 0-5 0,0 0-9 0,0 0-6 15,0 0-2-15,0 0-5 0,0 0-4 0,0 0-2 16,0 5-2-16,7-5-1 0,-1 2-1 0,0-2-2 15,1 5 5-15,6-2 1 0,0 5 3 16,0-5-1-16,0 1-3 0,0 3 1 0,0 0 11 16,0 1-6-16,7-1-5 0,-14 1-1 0,8-1 1 15,-8 4-1-15,14-3-15 0,-14 2 5 16,0 1 2-16,1 0 3 0,-14 0 3 0,7 4 0 16,-6-4 1-16,6 0 0 0,-6 0 2 0,6-1 0 15,-8 2 0-15,8-1-1 0,-12 0 1 16,6-4 0-16,-1 4-1 0,0 0-2 0,1-4-1 15,-1 4 0-15,1 1 1 0,-8-6 1 0,8 2 0 16,-7 0 2-16,0-1 1 0,0 1-1 0,0-2-4 16,0-2 2-16,0 3 0 0,6-3-1 0,-5 3 0 15,-2-3 1-15,8-4 2 0,-1 4 0 16,7-4 3-16,-12 0-1 0,4 0 1 0,8 0-3 16,-6 0-7-16,6-4-7 0,-6 4 10 0,6-4-15 15,0-3-12-15,0 3-7 0,0-3 0 16,0 3-3-16,6-2-23 0,-6-6 6 0,6 1 7 15,2 0 1-15,-2 1 1 0,7-2 7 0,-7 1 2 16,8 0 5-16,-2 0 3 0,2 0 1 16,5 0-2-16,-6 0-6 0,0 0 1 0,0 4-3 15,6-4-3-15,1 4 1 0,0-4 1 0,5 3-1 16,-5-3-6-16,-7 5-6 0,1-3-8 0,-2 2-9 16,8 0-9-16,-7 3-8 0,-6 0-9 15,6 1-10-15,-1 0-10 0,-5-2-9 0,0 5-5 16,-7 0-4-16,6 0-7 0,0 0-4 0,-6 0-2 15,7 5-21-15,-7-5-62 0,7 3-51 0,-7 0-12 16,0-3 5-16,6 4 15 0</inkml:trace>
  <inkml:trace contextRef="#ctx0" brushRef="#br0" timeOffset="-159428.83">18307 5682 23 0,'-7'0'142'16,"7"0"5"-16,-6 0-7 0,6 0-22 15,-6-4-14-15,-1 4-17 0,0 0-19 0,1 0-19 16,-1-4-13-16,7 4 5 0,-6 0-7 0,6-3-3 15,-6 3 0-15,-1 0 1 0,7 0 2 0,-7 0 2 16,1 0 0-16,6 0 2 0,-6-4 0 0,6 4 2 16,-8 0 3-16,8-4-1 0,-6 4 0 0,0 0-1 15,-1 0-2-15,1 0-2 0,6 0-1 16,0 0-8-16,-7 0 1 0,7 0 0 0,0 0-1 16,0 0-3-16,0 0-2 0,0 0 4 0,0 0-3 15,0-3-2-15,0 3 1 0,0 0 2 0,0 3 1 16,0-3 3-16,0 0 6 0,0 0 3 0,0 0 6 15,0 0 1-15,0 0 3 0,0 0 9 16,0 0-2-16,0 0-3 0,0 0 0 0,0 0-2 16,0 0 0-16,0 0-8 0,0 0 3 0,0 0-1 15,0 0-5-15,0 0-3 0,0 0-6 0,0 0-5 16,0 0-7-16,0 4-5 0,0-4-4 0,0 0-2 16,0 0 0-16,0 0-3 0,0 0-1 15,-6 0-2-15,6 0-1 0,-7 4 0 0,1-4-3 16,0 3 2-16,6 1 0 0,-8-4 1 0,2 4 0 15,6-1 0-15,-6 1 0 0,-1-1 0 0,-6 5 0 16,7-1 0-16,-1-3 1 0,1 3 0 16,-1 1 0-16,0 0 0 0,1-1 0 0,0-4 0 15,6 5 1-15,-7-1-1 0,7 0 2 0,-7-3 2 16,7 4 2-16,0-5 2 0,0 0 2 0,7 1 3 16,-7 0 2-16,7-4 4 0,-7 3 2 0,6-3 5 15,0 4 3-15,-6-4 4 0,7 0 2 16,0 0 0-16,-1 4 0 0,1-4-3 0,6 0-5 15,0 0-6-15,-7 0-3 0,8 0-5 0,-2 0-4 16,-5 0-3-16,6 0-3 0,6-4-1 0,-5 0-1 16,-2 1 0-16,2-1-1 0,-8 0 0 15,7 1 1-15,0-5 0 0,-6 5 0 0,5-4-2 0,2-1 1 16,-8 5-1-16,0-2-1 0,1-1-2 16,-7-1 0-16,0 2 0 0,0 2 3 0,-7-5-9 15,7 5-6-15,7-1-6 0,-7 0-11 0,6 4-7 16,-6-3-15-16,0-1-3 0,0 4-6 0,0-3-4 15,-6-2-3-15,6 5-3 0,-7-3-6 0,1-1-6 16,0 4-7-16,-8 0-8 0,8-3-11 16,-7 3-10-16,0 0-8 0,0 0-7 0,7 0-5 15,-14 0-8-15,6 0-38 0,2 0-79 0,-1 0-27 16,0 0-5-16,-6 0 9 0</inkml:trace>
  <inkml:trace contextRef="#ctx0" brushRef="#br0" timeOffset="-157669.6">19466 5228 33 0,'7'3'279'0,"0"-3"31"16,-1 0 28-16,0 0-63 0,-6 0-67 0,7 4-40 15,-7-4-24-15,0 0-16 0,0 3-13 16,0-3-13-16,0 4-12 0,0-4-12 0,0 0-16 15,0 0-13-15,0 0-12 0,0 4-3 0,6-1-1 32,-6-3 3-32,7 4 3 0,0 0 4 15,-1 3 6-15,0-4 0 0,1 2-3 0,6 2-3 16,0-4-5-16,-7 1-3 0,8 3-5 0,-8 1-3 16,8-5-3-16,-8 4 0 0,6 1-2 0,8 0-3 15,-1-1-3-15,-5 0-2 0,-8 5-3 0,-6-6-1 16,0 2-3-16,0 3 1 0,0 0-1 0,0 0 0 15,0 0-4-15,0 0-1 0,0 3 0 16,0-2-2-16,0 1 0 0,0-1-2 0,-6-1 2 16,6 3-4-16,-6-2 1 0,-2-1 2 15,8 0 1-15,0-1 1 0,-6-2-1 0,0 3 6 16,-1 0-2-16,1-4-3 0,-1-2-1 0,7-3 0 16,-7 2 0-16,1 0 1 0,6-4 0 0,-6 4 1 15,6-1 0-15,-6 1 1 0,6 0-1 0,-8-4 1 16,8 0 0-16,-12 0 1 0,-2 0-2 0,1 0-1 15,1-11 0-15,-2 3-1 0,2 2 0 16,-8-3-1-16,7-2-1 0,7 4-1 0,-8-8-1 16,2 5-1-16,4-1-9 0,2-7 1 0,-7 3-2 15,13 0-3-15,-6 1-2 0,6-5-5 0,6 1 4 16,1-4-4-16,5 3 10 0,2 1-4 16,-1-4 0-16,6 4 3 0,-6-1 3 0,7 5 4 15,6-1-8-15,-7 0 5 0,1 4 3 0,0-3 1 16,-8 7-2-16,2-4 2 0,-1 3-7 0,-1 5-8 15,2-5-4-15,-2 5-4 0,2-1-7 16,-1-3-13-16,0 3-10 0,-6 4-5 0,5-4-9 16,-6 4-11-16,2-3-6 0,-2 3-5 0,0 0-1 15,7 3-4-15,-6-3-4 0,0 4-6 0,-1-4-8 16,0 4-11-16,0-2-46 0,2 3-74 0,-8-5-29 16,6 4-5-16,-6-1 11 0</inkml:trace>
  <inkml:trace contextRef="#ctx0" brushRef="#br0" timeOffset="-157338.06">19975 5466 95 0,'6'3'284'16,"-6"1"33"-16,0 0 14 0,0-1-83 0,0 1-48 15,0-4-24-15,0 0-13 0,0 4-10 0,0-4 5 16,0 3 4-16,0 1-2 0,0-1-8 16,0 2-7-16,0 2-9 0,6 0-16 0,-6 0-20 15,0 1-21-15,0-1-16 0,0 1-18 0,0 2-14 16,0-3-14-16,0 1-7 0,0 4-8 0,0-6-3 15,-6 5-4-15,0-3-10 0,-2 3-17 0,2 0-20 16,6 0-22-16,-6-5-26 0,6 6-33 16,-6-1-40-16,-1 0-36 0,7-1-42 0,-13 5-92 15,13-4-74-15,-7-3-19 0,-6 2 20 0,6-2 37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2-27T05:36:20.8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3875 8583 19 0,'-7'4'186'0,"-6"0"4"15,7-1-49-15,-1 2-60 0,7 1-38 16,-6-2-23-16,6 0-10 0,-7 3-4 16,7-3-5-16,0 3 2 0,0-3 2 0,0-1-3 15,7 5 1-15,-7-5-2 0,6 5 3 16,7-5 0-16,0 5-2 0,-6-1 1 15,-1 0-3-15,-12 0-30 0,-8 1-79 16,-5 2-44-16,-13 2-23 0,-1-5-11 0</inkml:trace>
  <inkml:trace contextRef="#ctx0" brushRef="#br0" timeOffset="24964.48">8785 15262 83 0,'-71'40'243'0,"6"-7"10"0,0 4-22 16,-8-4-84-16,8-4-65 0,0-4-36 0,0 1-19 15,0-3-11-15,13-5-6 0,0-1-4 0,6-5-1 16,8 2-1-16,5-6-1 0,1-1 1 0,-1-4-1 0,7 1-1 16,6-4-2-16,7-4-1 0,-7 1-5 15,14-4-1-15,0-4-4 0,-1-3 0 0,7-1-2 16,7-4-1-16,5-3-2 0,15-3-5 0,-7-5-16 15,12 1-44-15,7-8-73 0,6-3-48 0,7-4-20 16,13-7-7-16</inkml:trace>
  <inkml:trace contextRef="#ctx0" brushRef="#br0" timeOffset="27853.71">26337 8221 129 0,'0'-4'177'0,"0"4"-19"0,-6 0-31 0,6 0-30 0,0 0-40 16,-6 0-20-16,6 0-10 0,-7 0-8 16,7 0-3-16,0 0-1 0,0 0 10 0,0 0-5 15,0 0-2-15,0 0 0 0,0 0 2 0,0 0 0 16,0 0 2-16,0 0-2 0,0 0 1 15,0-4-1-15,0 4-4 0,0 0 0 0,0 0-5 16,0 0-1-16,0 0-4 0,0 0-3 0,0 0-3 16,0 0 0-16,7 0 0 0,-7 0 0 0,0 0 2 15,0 0-1-15,6 0-2 0,0 0 1 16,0 0 1-16,2 0 0 0,-2 0 0 0,7-3 0 16,-7 3 4-16,8 0-2 0,4 0-2 15,-4-4 2-15,6 4 0 0,-1 0 1 0,1 0-2 0,6 0-1 16,0 0 0-16,-7 0-4 0,7-5 2 0,7 5 0 15,-7-2 2-15,0 2 2 0,7 0-1 16,-1-4 6-16,1 4-3 0,-7 0 0 0,6-4 0 16,1 4-1-16,-1 0-1 0,7-3 1 15,-6 3 1-15,7 0-2 0,-8-4-9 0,7 4 5 16,0 0 2-16,7-4 2 0,-7 4 4 0,6 0-9 16,-5 0 9-16,5 0-1 0,-7 0-3 15,9 0-2-15,-2 0-4 0,-6 0 9 0,0 0-2 16,0-4-2-16,0 4 0 0,1 0-1 0,-1 0-1 15,-7 0 0-15,13-2 1 0,-5 2 0 0,-8 0-1 16,1 0 2-16,6-5 0 0,-7 5-1 0,7 0 1 16,1 0-2-16,-1-3 0 0,0 3-1 15,0 0 0-15,6-5 1 0,2 5-1 0,-9-3 1 16,7 3 1-16,-5 0 1 0,-1 0 0 0,0-4 0 16,-7 1 0-16,-5 3 0 0,-1-4-2 15,0 4 0-15,0 0 0 0,-1-4 0 0,2 4 0 16,5-3 0-16,-12 3 0 0,6-4 0 0,7 0 0 15,-7 4-2-15,-1 0 0 0,9-3-2 0,-9 3 2 16,1 0 1-16,7-4 1 0,-1 4 0 16,1-3 1-16,-1-1-1 0,-6 4 1 0,7-4-2 15,-7 4-1-15,7 0 1 0,-7 0 1 0,0 0-1 16,0 0 0-16,-7-3 1 0,7 3 0 0,-6 0 0 16,0 0 0-16,5 0-1 0,1 0 0 15,1 0-2-15,-7 0 1 0,12 0 0 0,-6 0 1 16,7 0 0-16,-7 3-9 0,7-3 4 0,-1 0 3 15,1 0 3-15,-1 0-1 0,1 0-1 0,-7 0 0 16,13 0-1-16,-7 0 1 0,1-3 1 16,-1 3 0-16,-6 0 0 0,0 0 10 0,1 0-4 15,-1 0-3-15,-1 0-2 0,1 0-1 0,1 0-1 16,-8 0 2-16,0 0-1 0,1 0 1 16,6 0 2-16,-7 0 0 0,1 0-2 0,0 0-1 15,-1-4 0-15,1 4 0 0,0 0-2 0,-8 0 0 16,15 0 2-16,-1 4 0 0,0-4-1 0,-1 0 0 15,8 3 0-15,-7-3 0 0,0 0-1 16,7 0 1-16,-7 0 1 0,0 0-2 0,0 0 1 16,1 0 1-16,-9 0 2 0,9 0 0 0,-7 0-2 15,-2 0 1-15,-4 0 6 0,5 0-3 0,-12 0-2 16,6 0-2-16,-7 0 2 0,8 0-1 16,-2 0-13-16,2 0 2 0,-1 0 6 0,-1 0 1 15,-5 0 3-15,6 4-1 0,-7-4 10 0,1 0 0 16,0 0-3-16,-7 0-1 0,6 0-1 15,-6 0 0-15,7 0-1 0,-1 0-2 0,-6 0 0 16,0 0-2-16,0 0 1 0,0 0 1 0,0 0 1 16,0 0-1-16,0 0 2 0,0 0 2 15,0 0-1-15,0 0 2 0,0 0-2 0,0 0 2 16,-6 0-6-16,6 0 0 0,-7 0 1 0,7 0-3 16,0 0 0-16,0 0 0 0,0 0 10 0,0 0-6 15,0 0 0-15,0 0-1 0,0 0 1 0,-6 0 0 16,6 0-6-16,-7 0 1 0,0 0-1 0,-5 0 2 15,-2 4-1-15,2-1-4 0,-8 1-14 16,-7-1-23-16,-5 1-107 0,-7 3-55 0,-13-3-32 16,0 0-12-16,-6-1 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2-27T05:40:31.4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21231 5993 159 0,'7'4'222'0,"-7"-4"-5"0,6 3-51 0,1 1-66 15,-7-4-34-15,0 5-18 0,0-5-9 16,0 0-6-16,0 2 1 0,0-2 7 0,0 0 7 16,0 4 6-16,0-4 5 0,0 0 8 0,0 0 5 15,0 0-1-15,0 0-1 0,0 0-1 16,0 0-3-16,0 0-6 0,0 0-6 0,0 0-6 16,6-4-8-16,-6 4-8 0,0 0-4 0,0-2-8 15,6 2-5-15,-6-5-2 0,8 1 2 0,-8 4 1 16,0-3 3-16,0-1 4 0,0-3 4 15,0 3 4-15,0-3 0 0,0 4 0 0,0-5-2 16,0 4-2-16,0-3-4 0,0 0-4 0,0-1-3 16,-8 1-4-16,8-1-2 0,-6 1-2 0,0 0-1 15,-1 3 3-15,1-3-2 0,-1 0 1 0,1 2-1 16,-1-2 1-16,-5 4-2 0,4-1-2 16,-4 0 0-16,5 4 3 0,-6-3 2 0,0 3 1 15,7-4 0-15,-8 4 0 0,2 0-2 0,-2 0-2 16,2 0-6-16,-8 4-1 0,1-4-2 15,-1 3-1-15,-6 5 0 0,7-5 2 0,-1 2 1 16,0 2 0-16,1 0-1 0,-1 4-1 0,8-4 0 16,-8 5 1-16,7-2-4 0,-7 1 2 15,8 4 2-15,4-4-2 0,-4 3-1 0,5-3 1 16,0 4-2-16,1 0 1 0,-1-1-2 0,7 1 2 16,-6-1 2-16,6 1-3 0,0 0 3 0,0-1 2 15,6 1 0-15,-6 0 6 0,7-1-4 0,-1 2 0 16,1 1 0-16,0-5 0 0,5 2 0 15,2 1-4-15,-2 3 3 0,2-4 1 0,-1 1 1 16,7-4-1-16,-8 5 0 0,1-2 1 0,0-3-3 16,7 3 1-16,-7-2 1 0,13 2 1 15,0-3-1-15,-1 1-1 0,2-2 3 0,5 0-1 16,1-2-2-16,-7 1 0 0,6 1 0 0,1-7 2 16,-1 4-2-16,2-2 1 0,-2-3 0 15,7 3 1-15,-6-2 0 0,6-3 0 0,-7 4 0 16,1-4 0-16,6-4 0 0,0 4 0 0,-6-3 0 15,5 3-1-15,-5-5 1 0,6 3-1 0,-6-3 0 16,0 5 1-16,-8-3 3 0,8 3-3 16,-7-7 0-16,0 3-1 0,-6-2 1 0,6-6 0 15,-1 4-3-15,-5 1 2 0,0-3 0 0,6-2 5 16,-7 1 1-16,1-3 3 0,-7 2 1 0,0-2 1 16,0-1 4-16,7 0-3 0,-8 1-3 15,-5-1 0-15,6-3-2 0,-6 3-2 0,-1-4-2 16,0 2 1-16,-6 2 1 0,0-4 1 0,0 1-1 15,-6 0 0-15,6-1-1 0,-6-2 2 16,-7 3-3-16,6-4 3 0,0 2-1 0,1 3 0 16,0-2 3-16,-14 5 1 0,7-5 0 0,0 5 1 15,-6-4 2-15,5 3-1 0,-5 0-2 16,-7 1-3-16,6 2 0 0,0-2 0 0,1-1-4 16,-1 4-1-16,2 0-1 0,-9 0 0 0,7 0-2 15,-6 0 0-15,0 0 1 0,7 5-1 0,-7-6-1 16,6 1 0-16,-13 0 1 0,1 3 0 0,-1 1-1 15,1-4 1-15,6 4-1 0,-7 0-1 0,1 0-2 16,-1-1 0-16,1 1-1 0,-1 3 0 16,1-3-3-16,-1 3-5 0,-6-3-11 0,7 7-16 15,-2-4-19-15,2 1-23 0,7 3-25 0,-2 0-21 16,-5 0-5-16,-1 0-2 0,1 0-8 16,-8 0-11-16,8 0-4 0,-7 0-29 0,6 0-88 15,1-5-37-15,-1 5 0 0,1 0 18 16</inkml:trace>
  <inkml:trace contextRef="#ctx0" brushRef="#br0" timeOffset="1058.64">21231 5898 44 0,'0'-4'226'0,"0"4"14"0,0 0-31 0,-6-3-54 15,6 3-55-15,-7 0-34 0,7 0-14 0,-6 0-8 16,0 0-3-16,6 0-3 0,0 0-2 0,-8 3-8 16,2-3-7-16,6 0-6 0,-6 4-6 0,6 0-5 15,-7-1-2-15,0 1 0 0,1 3-1 16,6 0-2-16,-13 1 1 0,13 3 0 0,-6-4-2 15,-1 4 1-15,7-4 0 0,-7 4 1 0,1 0 0 16,0 0 0-16,-1 0 1 0,7-3-1 16,0 3 1-16,7 0 0 0,5 0-1 0,-5-4 0 15,0 1-1-15,-1-2 1 0,1-1 0 0,-1 2 0 16,0-4 3-16,1 1-2 0,0 0 0 16,-1-1-1-16,8-3 1 0,-8 0 4 0,7 0-1 15,-7 0 3-15,7-3 2 0,0 3 0 0,-7-4 0 16,8 0-3-16,-8-3-1 0,1-1-2 0,0 2 1 15,-1-2 0-15,1 1 1 0,-1-1-1 0,7 0 0 16,0 2 2-16,-7-2-2 0,1 1-2 16,0 3 3-16,-1-3-2 0,1 0 2 0,-1 3-3 15,0 0 0-15,8 1 0 0,-14-1 1 0,6 0 0 16,-6 1 0-16,0 3-2 0,0 0 2 16,6 0-1-16,-6-3-2 0,0 3 0 0,0 0 0 15,8 0 5-15,-8 0 0 0,6 0-4 0,-6 3-1 16,6-3-1-16,1 0 1 0,-7 3-5 15,6 1-1-15,-6 0 2 0,0-1 4 0,7 1 0 16,-1 3 0-16,-6 2 2 0,7-3 1 0,-7 5 1 16,6-1 2-16,-6 2 0 0,6-1 2 0,-6 3-4 15,0-2 0-15,0 2 1 0,0-3-4 16,0 4 0-16,-6-4-1 0,6 3 1 0,-6-3 2 16,6 5-1-16,0-7 1 0,0 3 0 0,0-1 0 15,6 0-1-15,-6-3 0 0,0 3 0 0,6-4 1 16,-6 0-1-16,0 1 0 0,0-2-1 15,0 2 0-15,8-4 0 0,-8-1 1 0,0 1 1 16,0 0-1-16,0-1-1 0,0-3 0 0,0 4-1 16,0 0 0-16,0-1 0 0,0 2-1 15,0-5 0-15,0 2 0 0,0-2 1 0,0 0 1 16,0 0-1-16,0 0 1 0,0 0 0 0,0 0-1 16,0 0 0-16,0 0-1 0,0 0-1 0,0 0-5 15,0-2-10-15,0 2-13 0,0-5-18 0,0 5-21 16,-8-3-37-16,2-5-79 0,0 8-57 15,-1-3-22-15,-6-5-2 0,7 5 12 0</inkml:trace>
  <inkml:trace contextRef="#ctx0" brushRef="#br0" timeOffset="1479.74">21726 6070 96 0,'0'0'254'0,"7"0"20"0,-7 0-15 16,6-3-70-16,-6 3-51 0,7 0-32 0,-7 0-16 16,0 0-10-16,0 0-7 0,0 0-7 0,0 3-7 15,0-3-6-15,0 3-8 0,0-3-10 0,0 0-8 16,0 0-11-16,0 5-5 0,0 2-5 16,6-4 0-16,-6 1-1 0,0 0-1 0,0-1 3 15,0 5 0-15,0-1 2 0,0 1-2 0,7-1 6 16,-7 0-4-16,7 4-3 0,-7 1-1 15,6-5-2-15,-6 4 0 0,6-2-7 0,-6 3 6 16,7-4 0-16,0 3-5 0,-7 0-17 0,6-4-25 16,-6 4-36-16,6-4-56 0,-6 4-126 15,0-3-62-15,-6 2-20 0,0-2 8 0,6-5 25 16</inkml:trace>
  <inkml:trace contextRef="#ctx0" brushRef="#br0" timeOffset="4806.89">22137 6022 110 0,'0'0'215'0,"0"4"-15"0,0-4-37 16,0 0-43-16,0 0-42 0,0 0-26 15,0 0-13-15,0 0-5 0,0 4-2 0,0-4 0 16,0 0 0-16,-7 0 1 0,7 0 2 0,0 0 0 16,0 0 0-16,0 0 3 0,0 4 0 0,7-4 4 15,-7 0 0-15,0 0 2 0,0 2 0 0,0-2 0 16,0 0-1-16,0 0-1 0,0 0-2 16,0 0-2-16,0 0-1 0,6 5-3 0,-6-5-1 15,0 0 0-15,6 0 2 0,-6 0 0 0,0 0-1 16,0 0-1-16,0 0-2 0,7 0-4 15,0 0-7-15,-1 0-3 0,7 0-3 0,-7 0 2 16,8 0-1-16,-2 0 0 0,-4-5 2 0,4 5 0 16,8 0 2-16,-1-2-1 0,1 2 0 0,-1 0 2 15,7 0 2-15,-6 0 7 0,6-4-1 16,0 0-1-16,7 4-1 0,-7 0 1 0,-1-4-3 16,8 4-10-16,0-3-1 0,-7-1 0 0,6 0-3 15,2 2-4-15,4-3-1 0,7 1 0 0,-6 1 0 16,7-1-3-16,7 4-1 0,-2-4-1 15,8 4 0-15,-7 0 0 0,13-3-2 0,-6-1 2 16,12 0 0-16,-6 1 0 0,1 3 0 0,6-3 0 16,-7-2 0-16,-7 2-2 0,7 3 1 15,0-4 1-15,-6 4-2 0,0 0 1 0,-7-4-1 16,0 4-1-16,0 0 1 0,-7 0 0 0,8 0 0 16,-7 4 9-16,-7 0-4 0,-1-4-3 15,1 3 0-15,1 2-1 0,-1-5 0 0,0 0-8 16,0 3 2-16,-6-3 3 0,6 0 1 0,-7 3 2 15,7 1 0-15,0 0 0 0,-7-1-1 0,2-3-1 16,5 4 1-16,-7 0 0 0,1-1 1 0,-1 1-1 16,1 1 0-16,-7-3 3 0,0 2-1 15,-7-4 0-15,7 4-1 0,0 3 2 0,-6-7-1 16,-1 8-4-16,1-6 1 0,0 3 1 0,-7-2 0 16,7-3-1-16,-8 4 2 0,8 0 0 0,-1-4 0 15,1 4 1-15,-8-1-1 0,8 1 0 16,0 0-2-16,-7-1 2 0,7 0-2 0,-8-3 0 15,2 5 2-15,-1-2 0 0,-7-3 1 16,8 4 1-16,-8-4-1 0,0 0 2 0,0 3-1 16,-6-3-5-16,8 4 1 0,-8-4 2 0,6 4 0 15,-6-4 1-15,0 0-1 0,0 0 5 0,0 0-1 16,0 3-3-16,0-3 0 0,0 0 1 0,-6 0 2 16,6 0 1-16,-8 0 1 0,2 0-1 0,0 0 0 15,-8 0-1-15,8 4-2 0,-7-4-1 16,0 0-8-16,0 0-13 0,1 4-22 0,-8-4-32 15,6 0-40-15,-5 0-44 0,-1 0-59 0,-6 0-106 16,7-4-44-16,-7 4-5 0,-7 0 25 16,7 0 35-16</inkml:trace>
  <inkml:trace contextRef="#ctx0" brushRef="#br0" timeOffset="5389.94">25556 5781 127 0,'6'0'254'16,"-6"0"10"-16,0 3-27 0,0-3-95 16,0 4-63-16,0-4-36 0,0 4-19 0,0-1-9 15,0 1-6-15,0 0-2 0,0 3-1 0,0 0 0 16,0 1-4-16,0-5 2 0,0 5-2 0,0-2 4 16,0-1 0-16,7 2 1 0,-1 0 1 15,-6 0 3-15,0 4-2 0,7-4-2 0,-7 1 1 16,0-4-2-16,0 3-3 0,6 4-1 0,7-7 1 15,-7 4 0-15,8-1-1 0,-8-4 2 0,14 5 0 16,-7-5-1-16,0 4-2 0,0 1-1 16,0-5 1-16,0 5-2 0,7-1 1 0,-7-3 1 15,7 3 0-15,-8-3 1 0,8-1-1 0,-7 1 0 16,-1 1-1-16,2-3 0 0,-8 2 0 0,1 0 0 16,0-1 0-16,-1 1 1 0,-6-4 6 15,0 4 4-15,0 0 3 0,0-2 10 0,-6-2 5 16,6 5 5-16,-7-2-6 0,-6-3 2 0,-1 4 0 15,2 0 0-15,-1 0 7 0,-13-1-3 16,0 5 2-16,6-5-4 0,-6 0-2 0,0 5-5 16,-6-4-13-16,-2 3 0 0,-4 0-1 0,-1-3-2 15,0 3-3-15,-1 0 0 0,1 1-2 16,7 3-1-16,-1-7-3 0,7 3 0 0,7 0 0 16,-1-2-6-16,0-3-1 0,8 6-14 0,-2-5-28 15,-5 2-36-15,6-2-76 0,6 1-96 0,-5-2-55 16,12 3-14-16,-6-2 11 0</inkml:trace>
  <inkml:trace contextRef="#ctx0" brushRef="#br0" timeOffset="6448.78">23263 5477 249 0,'0'-8'274'0,"-6"5"16"15,6-4-62-15,-7-1-77 0,7 0-40 0,-12 5-20 16,4-1-9-16,2-3-3 0,6 7-3 0,-6-4-3 16,6 1-6-16,-7-2-4 0,7 5-4 0,-13-3-4 15,7 3-5-15,-1 0 0 0,1 0-2 16,-1 0-5-16,0 0-7 0,-5 0-9 0,5 0-8 15,-12 0-7-15,6 3-7 0,-13 2-2 0,6-2-2 16,-6 4-1-16,-1 1-1 0,1 3 1 0,-6-3 0 16,7 2-8-16,-2 5 2 0,-5-4 2 15,6 4 2-15,-1 3 1 0,1-4 0 0,6 1 8 16,1 3-4-16,6-3-2 0,0 0 0 0,7 0-1 16,6-1 0-16,-6-3-7 0,6 4 4 15,6-1 2-15,0-3 1 0,0-4-4 0,8 5 8 16,-8-5 5-16,1 0-4 0,5 1-3 0,15 0 0 15,-8-6 4-15,14 3-10 0,-1-2 3 0,-5-3 2 16,5 0 0-16,-12 0-1 0,5-3 0 16,1 3 0-16,1-5 0 0,-7-2 1 0,-2 4 0 15,9-8 2-15,-14 3-1 0,6-2 0 0,1-2 0 16,-7-2-1-16,0 3 0 0,0-7 0 0,0 3 0 16,0-1 1-16,-7 3-1 0,2-1 0 0,-8-2-1 15,6 5 0-15,0-4 3 0,-6 5-2 16,0-1 1-16,0 3 2 0,-6-2 0 0,6 2 0 15,-6 4-2-15,6-3-1 0,0 3 0 0,0 1-1 16,6-1 0-16,0 0-1 0,-6 4 0 16,0-3 0-16,0 3-2 0,7 0-1 0,-7 0-3 15,0 0 2-15,0 0 1 0,0 3-1 0,0 1 3 16,0 3 1-16,6 1 2 0,-6-1-1 0,7 4-1 16,0 0 1-16,-1 0 0 0,0 0 0 15,0 3 2-15,8 1-1 0,-1 1 1 0,0-2-1 16,0 4-1-16,0 0 0 0,6 1-1 0,-5-1 0 15,5 0 0-15,1 0 0 0,0 1-1 0,-8-1-5 16,14 1-26-16,-7-1-49 0,1 0-64 16,-7-3-143-16,-6-1-76 0,-1 0-36 0,-6 1 4 15,0 0 39-15</inkml:trace>
  <inkml:trace contextRef="#ctx0" brushRef="#br0" timeOffset="8316.94">21440 6597 176 0,'0'-3'264'0,"-7"3"12"0,1 0-37 16,6-3-96-16,-6 3-63 0,6 0-33 16,-8 0-18-16,8 0-10 0,0 0-8 0,0 3-3 15,0-3-2-15,0 0-2 0,0 3-1 0,0 2-1 16,0-5-8-16,0 0 3 0,0 3 4 15,0-3 6-15,0 0 8 0,0 0 12 0,0 0 17 16,0 0 5-16,-6 0 9 0,6 0 3 0,0 0-1 16,-6 0-4-16,6 0-7 0,-7 0-6 0,7 0-12 15,0 0-10-15,-7 0-8 0,7 0-4 16,0 0-5-16,0 0-1 0,0 0-1 0,0 0 1 16,0 0 0-16,0 0 0 0,0 0-2 0,0 0 0 15,-6 0 1-15,6 0-2 0,0 0 1 0,-6 0 0 16,6 0 0-16,0 0 0 0,0 0 1 15,0 0-1-15,0 0 0 0,0 0-2 0,0 0 1 16,-7 0 0-16,7 0-1 0,0 0 1 0,-6 0 1 16,6 0 1-16,-7 0 0 0,0 0-2 15,7 0 0-15,0 4 0 0,0-4 0 0,0 0-1 16,0 0 0-16,-6-4 0 0,6 4 0 0,-6 0 1 16,6 0 0-16,0 0-1 0,0 0-1 15,0 0-1-15,0 0-2 0,0 0-11 0,0-3-20 16,0 3-24-16,0 0-28 0,0 0-32 0,0 0-110 15,0 0-60-15,-7 0-21 0,-6-5 6 0,0 2 18 16</inkml:trace>
  <inkml:trace contextRef="#ctx0" brushRef="#br0" timeOffset="12197.02">20938 5517 116 0,'13'-4'267'0,"-6"4"19"15,0-3-11-15,-1 3-88 0,6-4-64 16,2 1-38-16,-8-2-19 0,1 5-13 15,6-3-7-15,-6 3-5 0,5 0-7 16,2-4-6-16,-8 4-4 0,7 0-5 0,-6 0-1 16,-1 0-6-16,1 4-2 0,-1-4-1 15,7 0 1-15,-6 3 0 0,5 2 0 0,-5-5 4 16,6 7 3-16,0-7 0 0,-7 7 1 0,8-3 0 0,-8 3-2 16,8 0-2-16,-8 0-4 15,7 1-1-15,0-1-1 0,0 4-2 0,-1-4-1 16,2 4 1-16,6-3 0 0,-7 3 1 0,-7 0 0 15,7 0-1-15,0-4 2 0,-7 4 2 0,8 0 1 16,-8 0 0-16,1-4 3 0,-1 4 0 16,0-4 0-16,-6 1 3 0,7-1-1 0,-7 1 0 15,7-5-2-15,-7 5-2 0,6-5-1 0,-6 2-3 16,6-5 6-16,-6 2 12 0,0-2 13 0,8 0 15 16,-8 0 18-16,0 0 17 0,0-2 5 15,0 2-2-15,0-5-10 0,0-2-14 0,0 3-16 16,0-7-19-16,0 4-14 0,0-4-6 0,-8 0-5 15,2-4-3-15,6 0-2 0,6 1 2 16,8-4-1-16,-1 0-2 0,0-1-1 0,0 1 0 16,7-1-1-16,-8 5 0 0,-5-1 0 0,6 0 1 15,-7 5 1-15,1-1-1 0,-1 0-1 0,1-1 1 16,-7 6-1-16,0-2 0 0,7 0 0 16,-1 1 0-16,0-1 1 0,1 5-1 0,0 0-1 15,-7-1 0-15,0 0 0 0,0 1-1 0,0 3-1 16,6-4-10-16,-6 0-24 0,6 1-21 0,1-1-31 15,-7 0-41-15,6 1-48 0,-6-1-47 0,0 4-120 0,-6-4-60 0,-13 4-12 16,5-3 18 0,-5 3 39-16</inkml:trace>
  <inkml:trace contextRef="#ctx0" brushRef="#br0" timeOffset="21729.19">21981 6484 53 0,'0'0'262'0,"6"-3"22"0,-6 3 14 16,0 0-93-16,0-4-72 0,0 4-41 15,0 0-19-15,0 0-11 0,0 0-9 0,0 0-7 0,0 0-4 16,0 0-8-16,0 0-7 0,0 0-10 15,0 0-12-15,6 0 3 0,-6 0 6 0,6 0 7 16,-6 0 9-16,0 0 12 0,0 0 20 0,0 0 5 16,0 0 11-16,0 0 1 0,0 0 0 15,0 0-5-15,0 0-5 0,0 0-8 0,0 0-15 16,0 0-5-16,0 0-9 0,0 0-6 0,0 0-5 16,0 0-6-16,0 0-6 0,0 0-4 15,0-4-1-15,0 4-2 0,0 0-1 0,0 0-1 16,0 0 0-16,0 4 0 0,8-4 0 0,-2 0-2 15,-6 4 0-15,0-4 0 0,0 0 1 16,0 3 1-16,0-3 0 0,6 4 0 0,1-1 0 16,-1 1 0-16,1 4 2 0,0-5-1 0,5 8 0 15,2-4 0-15,-2 4 0 0,2 1 1 0,5-2 0 16,1 1 1-16,-1 5-1 0,7-3 1 0,0 6 1 16,0-4-1-16,1 2-1 0,-1-1 0 15,-1-2-1-15,8 5 2 0,0-1-1 0,-1 1 0 16,1-1 0-16,-7-1 1 0,7 2 2 0,-8-1-1 15,8-2-4-15,-7 1 1 0,0-2 1 16,0 3-2-16,0-4-3 0,0 2 3 0,1 2 1 16,5-3-1-16,-13-1 0 0,7 0 0 0,-12 2 0 15,5-6 0-15,-6 1 0 0,0 0 1 0,7 0-1 16,-14-3 2-16,0-2-1 0,1 2 0 16,6 1 0-16,-6-6 1 0,-7 0-2 0,6 5 2 15,-6-8-1-15,6 3 1 0,-6 1 0 0,8-4-2 16,-8 0 1-16,0 4 0 0,0-4 1 0,0 0 0 15,0 0 0-15,0 0-7 0,12 0 4 16,-6 0 1-16,-6 0 1 0,7-4 0 0,-14 4 0 16,7 0 6-16,-6 0-2 0,6-4-11 0,-6 4-22 15,0-3-34-15,-2 3-44 0,2-4-53 16,0 0-64-16,-7 1-132 0,-7 0-51 0,0-1-7 16,1-1 23-16,-7 2 42 0</inkml:trace>
  <inkml:trace contextRef="#ctx0" brushRef="#br0" timeOffset="22423.54">22944 6842 3 0,'6'-3'283'0,"1"0"27"0,0-5 15 16,-1 5-50-16,1 0-104 0,-1-2-63 0,-6 1-34 15,6 1-18-15,-6 3-11 0,8-4-3 0,-8 4-9 16,6 0-4-16,-6-3-9 0,6 3-8 15,0 0-6-15,-6 0-5 0,8 0-1 0,-2 3 0 16,0-3 0-16,1 0-1 0,-7 4 1 0,6-4 0 16,1 0 0-16,-7 0 0 0,0 3 2 0,7-3 5 15,-1 4 3-15,-6 1 4 0,6-2 3 16,0 0 2-16,2 1 1 0,4 3-3 0,-5-4-3 16,0 5-4-16,-1 1 0 0,7 1-4 0,0-3-1 15,-6 1 1-15,5 2-2 0,2 2 2 16,-8-2-2-16,7 5-1 0,0-4 2 0,-6 4-2 0,5-5 0 15,-4 5 0-15,4 0-1 0,1-1 0 16,-6 1-1-16,6 0 0 0,-1 0 0 0,-4-1-1 16,4 1 0-16,-5-4 1 0,6 0 0 0,-6-1 0 15,-1-2 1-15,0-1-1 0,-6 1-1 16,7-1 0-16,-7-3 0 0,7-1 1 0,-1 2 0 16,-6-5 2-16,0 2 7 0,0 3 7 0,0-5 9 15,0 0 6-15,0 0 6 0,0 0 6 0,0 0 2 16,0 0-2-16,0 0-2 0,-6 0-4 15,-1 0-6-15,0 0-5 0,-5 0-6 0,-2-5-4 16,-5 5-4-16,5-2-3 0,-11 2 0 16,5 0-1-16,-6 2-2 0,-6-2 0 0,5 0-2 15,-5 0 1-15,6 5-1 0,-7-5-1 0,14 0-1 16,-7 0-1-16,0 3 0 0,6-3-1 0,1 5-1 16,5-5 0-16,-4 0 0 0,4 3 0 0,8-3-1 15,-7 3-3-15,6 1-16 0,0 0-32 16,1-1-49-16,6 0-58 0,-6 2-130 0,-8-1-95 15,2-1-36-15,5 1 6 0,0-1 34 0</inkml:trace>
  <inkml:trace contextRef="#ctx0" brushRef="#br0" timeOffset="22968.63">24325 7308 77 0,'-14'-4'224'0,"8"1"6"16,-6 3-41-16,-2-4-62 0,8 4-57 15,-1-4-30-15,1 4-19 0,0 0-10 0,-8-3-5 16,8 3-2-16,6 0-2 0,-6 0-1 0,6 0-2 15,-8 0-3-15,8 0-8 0,-6 0-18 16,0 0-26-16,-1 0-31 0,1 0-26 0,-1 0-20 16,7 0-12-16,0 0 4 0,0 0 11 0,0 0 21 15</inkml:trace>
  <inkml:trace contextRef="#ctx0" brushRef="#br0" timeOffset="23855.8">24175 7275 195 0,'-6'0'214'0,"6"0"-17"0,0 0-27 16,0 0-36-16,0-3-40 0,0 3-30 0,-7-5-12 15,7 5-6-15,0-3-4 0,-7 0-3 0,7 3-2 16,0-4-2-16,0 0-4 0,-6 4-3 16,6-3-2-16,-6 0-5 0,6-2-1 0,-7 1-3 15,0 1-2-15,1-1 4 0,-1 1 0 0,1-1 5 16,0 0 2-16,-8 1 1 0,8-1 4 0,-7 1-3 15,6-1-2-15,-6 1-4 0,1-1 0 0,4 4-4 16,-4-5-6-16,-8 5-4 0,7 0-1 16,0 0-3-16,-6 5-4 0,-1-5 0 0,7 4 0 15,0-1 0-15,0 1 0 0,0 3-2 0,6-4 1 16,-5 5 0-16,-2-1 1 0,8 0-1 16,-1 1 1-16,1-1 0 0,0 0-2 0,6 4 2 15,0-3-1-15,0-1 3 0,0 0-1 0,0 0-1 16,6 0-1-16,0 6 0 0,1-7-1 0,-1 2-1 15,1-1 2-15,0 1 1 0,-1-5 0 16,7 4-1-16,-6-3 0 0,12 0 1 0,-6-1-1 16,0-3 0-16,13 0 0 0,-6 0 0 0,-1 0 0 15,1-3-2-15,0-1 2 0,-1 0-1 16,-6 1 0-16,0-1 1 0,7-3 0 0,-8-1 1 16,1 1-2-16,1 0 2 0,-2-1 0 0,-5-3 0 15,6 4 0-15,0-1 1 0,-6-2 0 0,6 2-1 16,-7-3-2-16,8 4 1 0,-8 3 0 15,0-2 0-15,8 1 1 0,-14-2 0 0,0 3 3 16,0 4-1-16,0-3-1 0,0-1 0 0,0 4-1 16,0 0-1-16,0 0 1 0,0 0-1 0,0 0-1 15,0 0 0-15,0 4 0 0,0-1 1 16,0 1 0-16,0 3 2 0,0 1 0 0,0-1 1 16,0 3-1-16,0 2 0 0,0-1 0 0,0 3-1 15,0 1 0-15,6 4 1 0,-6-4 1 16,6 3 2-16,-6-1 1 0,0 2 1 0,0-1 2 15,0 4 1-15,0 0 2 0,7 1 1 0,-7-5 0 16,0 4 1-16,0 0-2 0,0-4-1 16,0 1-3-16,0-2 1 0,0 3-4 0,0-3-1 0,0 1 0 15,0-3-2-15,-7 0-9 0,7-1 4 16,-6-3 2-16,6 0 3 0,-6 1-1 0,6-1 2 16,-8-4 8-16,2 0-4 0,6 1-3 0,-6-1-1 15,6-3 0-15,-6-1-1 0,6 1 0 0,-8 3 0 16,8-7 1-16,0 4-1 0,0 0 0 15,0-4 1-15,0 0 1 0,0 0 1 0,8 0 4 16,-8 0 7-16,0-4 1 0,0 0 2 0,6 4 4 16,-6-3-1-16,6-1-1 0,-6-3-2 15,0 3-2-15,0-3 3 0,0-1-1 0,6 1 0 16,2 0-1-16,-8-4 0 0,6 3-1 16,0-3-1-16,1 0 0 0,-1-3 0 0,8 3 0 15,-8-3 0-15,0-2-2 0,0 5-3 0,2-3-1 16,4-1-3-16,1 4-1 0,1 0-3 0,-2-4-2 15,2 4 0-15,-2 0-1 0,2 4-1 0,-8-1 0 16,1 1-1-16,5 0 0 0,2 3-1 16,-8 1-4-16,8-1-6 0,-8 0-11 0,7 1-17 15,0 3-19-15,-7-4-24 0,1 4-27 0,5 0-27 16,-4-3-56-16,-8 3-94 0,6 0-37 0,0 0-6 16,7-4 14-16,-6 4 24 0</inkml:trace>
  <inkml:trace contextRef="#ctx0" brushRef="#br0" timeOffset="24187.88">24820 7528 11 0,'0'4'266'0,"6"-4"21"0,1 3 11 0,-7 1-72 16,7-1-83-16,-7 2-50 0,0-2-23 0,-7 4-10 15,7 1-2-15,-7-1 1 0,1 0-4 16,6 5-7-16,-6 2-9 0,-2-3-9 0,2 4-7 16,0 3-5-16,-7 1-4 0,6-5-1 15,-6 4-4-15,7 0-2 0,-8 5-2 0,8-9-3 16,0 5 0-16,-1-1-2 0,1-3 0 0,-1 0 0 15,1-1 0-15,6 0 0 0,-7-3-15 0,7-3-31 16,0-1-43-16,0 0-125 0,0-4-78 16,-6 2-44-16,6-2-8 0,0-3 19 0</inkml:trace>
  <inkml:trace contextRef="#ctx0" brushRef="#br0" timeOffset="25298">21648 7528 185 0,'13'-4'241'16,"0"-3"6"-16,-6 3-68 0,5 1-81 0,2-1-45 16,-2 1-25-16,2-1-14 0,-1 0-7 0,0 4-3 15,0-3-1-15,0-1-2 0,0 0 0 16,-7 4-1-16,7-6 1 0,-6 2 2 0,0-1 4 16,-1 5 6-16,0 0 4 0,-6 0 6 0,7 0 5 15,-7 0 4-15,7 0 2 0,-7-3 2 16,6 3 4-16,-6-5 2 0,6 5 3 0,-6-3-1 15,0 0 0-15,0-1 2 0,0-3 0 0,-6 4-1 16,6-6-2-16,-6 6 0 0,-1-4-1 0,7-1-3 16,-7 1-1-16,7 0-1 0,-6-1 2 15,6 1-4-15,-6 4-1 0,6-5-4 0,-7 1-3 16,0 0-3-16,1 0-4 0,-1-1-1 0,1 1 0 16,-7 3 2-16,6-3 3 0,-5 4 0 0,5-2 1 15,-6 2-1-15,6-2 3 0,1 2-3 16,-8 3-6-16,8 0-4 0,-6 0-2 0,-2 0-6 15,8 0-6-15,-7 3-1 0,-1 2-1 0,2-2 0 16,-2 2-2-16,2 1 3 0,-2 2-2 0,8-1 1 16,-7 1 1-16,7 2 0 0,-1 1 1 15,7 0-1-15,0 4 0 0,0-4 0 0,0 0 4 16,0-1-3-16,0 5 0 0,7-4 0 0,-7-3 0 16,6 4-1-16,7-6-3 0,0 2 1 0,-6-1-1 15,13 0 2-15,-8-3 1 0,1-1 1 16,0 1 0-16,6-4 2 0,1 0 4 0,-7 0-2 15,7-4-2-15,0 1 2 0,-8-1 0 0,8-3-1 16,-7 0-1-16,7-1 1 0,-8-2 0 0,-5-3 1 16,6 3 0-16,0 3 0 0,-6-5 1 15,-1 2 2-15,7-1 3 0,-7 0 4 0,2 3 3 16,-8 1 4-16,6 0 4 0,-6 3 3 0,6-3 5 16,-6 3 0-16,6 1 2 0,1-1 0 15,-7 4-2-15,7 0-6 0,-7-3-6 0,0 3-7 16,0-4-5-16,-7 4-4 0,7 0-4 0,0 4 0 15,0-4-2-15,0 3 0 0,0 4 1 16,0-3 0-16,0 3 0 0,0 4 0 0,7 1 1 16,-7 2-1-16,6-3 0 0,1 3-1 0,-1 1 1 15,8 0 0-15,-8 0 0 0,0 3 0 0,0-4-1 16,8 5 1-16,-1-4 0 0,7 3-1 0,-2-4 0 16,2 4 0-16,7 1-13 0,5 0-41 15,1-1-69-15,-7-3-98 0,6-1-142 0,-5 1-77 16,5-5-27-16,-6 1 19 0,0 0 60 0</inkml:trace>
  <inkml:trace contextRef="#ctx0" brushRef="#br0" timeOffset="27073.3">27067 6092 88 0,'-6'0'227'0,"-2"-4"13"0,8 4-41 15,-6-3-67-15,6-4-47 0,-6 2-32 16,6 2-12-16,-7 0-2 0,7-5 1 16,-13 5 2-16,6-5 6 0,1 1 8 15,0 0 1-15,0-1-1 0,-2 1-2 0,2-1 1 16,-7-3-3-16,6 4 3 0,-6-4 3 0,-6 4 1 15,6-8 2-15,0 4 2 0,-7-3-3 0,1-1-5 16,0 0-5-16,-1 4-7 0,0-4-8 16,-5 1-8-16,5-1-7 0,0 4-5 0,1 0-3 15,-1 0 1-15,7 0-2 0,-6 4 2 0,-1 0 1 16,1-1 0-16,11 5 0 0,-4 0-1 16,5-2 1-16,-6 2-5 0,7 3-5 0,-1 0-3 15,1 0-1-15,0 0-2 0,-8 3-1 0,1 2 0 16,7-2 0-16,-7 4 1 0,0 4 0 0,6-4 0 15,0 4 1-15,-5 4-1 0,-2-5 1 16,8 2-1-16,6-1 0 0,-6 3 0 0,6 1 1 16,0 0-1-16,0-1 0 0,6 1 0 0,0-4-1 15,1 4 0-15,0-4 0 0,12 3 0 16,-6-6 2-16,7 4 0 0,-7-6 1 0,-1-2 1 16,2 3 1-16,-1-7 2 0,6 4 1 0,-6-4 0 15,1 0 0-15,5 0 0 0,1-4-1 0,-8 0 2 16,8 1-2-16,-7-5-1 0,7 6-1 15,6-7 2-15,-6-2-1 0,-1 4-1 0,-6-3-6 16,6-2 2-16,1 1 2 0,-7 4 1 0,6 0 0 16,-6 0-1-16,1 2 8 0,-8-2-4 15,0 0 0-15,1 3-2 0,-7 4-2 0,7 0-2 16,-7 0-2-16,0 0 1 0,12 4-4 0,-5-4 1 16,-1 7 2-16,1-3 1 0,6 4 0 0,1-1 1 15,-8 4 0-15,0-1 0 0,0 1 1 0,1 4-1 16,0 0 0-16,-1-1-1 0,1 5 0 15,-7 3 1-15,6-1-1 0,-6 2 0 0,6-2 1 16,2 5 2-16,-2 0 1 0,0 3 1 0,0-4 1 16,-6 2 0-16,8-5 3 0,-8 3-1 0,6-3-3 15,-6 0 2-15,6-3 0 0,-6-1-1 16,0 1 0-16,0-5 0 0,0-3 1 0,0 1-5 16,0-2 1-16,0 0 0 0,0-3 0 15,0-2 0-15,0 2 0 0,0-3 5 0,0 0-1 16,7-1-1-16,-7-3-1 0,6 4 0 0,-6-4 0 15,0 3-1-15,0-3 1 0,0 0 0 0,0 0-1 16,0 0 3-16,7 0 1 0,-7 0 3 0,0 0 1 16,0 0 6-16,0 0 4 0,0 0 3 15,0 0 1-15,0 0-1 0,0 0 0 0,7 0-6 16,-7 0-2-16,0 0-5 0,0-3-1 0,0 3 0 16,0 0-1-16,0 0 0 0,0-4 0 0,0 4-2 15,0 0-1-15,0-3 0 0,0 3-2 16,0 0-2-16,0-4 0 0,0 4-5 0,0-4 2 15,0 0 1-15,0 1-1 0,0-2 2 0,0 3 0 16,6-3 4-16,-6 2-2 0,0-4-2 16,6-1 1-16,1 1 0 0,0 0-1 0,-1-1-1 15,0 1 1-15,1 0 0 0,-1-4 0 0,8 0-1 16,-8 0 1-16,0 4 1 0,8-5-1 0,-14 5-1 16,12 0-2-16,2 0-1 0,-8-1-1 15,7 0 0-15,1 1 1 0,-8 0-1 0,0 3 0 16,-6 1-1-16,6-1-4 0,1 0-9 0,0 1-11 15,6-1-14-15,-7 1-20 0,8 3-27 0,-2-5-25 16,-6 2-26-16,2 0-28 0,4-1-68 16,-5 0-77-16,-1 1-24 0,1 3 4 0,6-4 20 15</inkml:trace>
  <inkml:trace contextRef="#ctx0" brushRef="#br0" timeOffset="27592.31">27614 6246 182 0,'0'0'297'0,"0"-4"19"16,0 4-14-16,0-3-93 0,0 3-68 0,7-4-40 16,-7 4-23-16,6-4-14 0,0 1-16 0,8-2-13 15,-8-1-8-15,7 2-8 0,7 0-9 0,-8 1-6 16,8 3 0-16,0-3-2 0,-7-2-3 16,6 5 1-16,-6-4-1 0,-7 4 0 15,8 0-1-15,-1 0 1 0,-7 0 0 0,1 0-3 16,6 0 3-16,-7 4 2 0,0 1-1 0,2-2 0 15,-2 0 0-15,0 1 2 0,1 3-2 16,-7 1-1-16,7 3 2 0,-7 0 0 0,0 0 1 16,-7 0 1-16,7-1 4 0,-13 5-3 0,7-3 0 0,-2 2 6 15,-4 4-2-15,-1-3-1 0,0 0-2 0,0 3 0 16,-1-4 1-16,-5 0-7 0,6 3 3 0,0-7 2 0,0 5 0 16,6-8 0-1,1 0-4-15,0 1 1 0,-1-5-1 0,7 4-1 0,0-3 2 0,7-1 7 16,-1-3 6-16,-6 0 6 15,13 0 1-15,7-3 2 0,6-1-2 0,0 1-4 16,13-1-7-16,0-3-5 0,0-1-3 16,6 0-7-16,-6 1-13 0,7-3-25 0,0 2-33 15,-7-3-40-15,0 3-101 0,-6 2-90 0,-7 2-37 16,-14-3-3-16,2-1 19 0</inkml:trace>
  <inkml:trace contextRef="#ctx0" brushRef="#br0" timeOffset="30482.34">20293 5128 204 0</inkml:trace>
  <inkml:trace contextRef="#ctx0" brushRef="#br0" timeOffset="51721.71">28578 6444 83 0,'0'0'227'16,"0"0"5"-16,0 0-39 0,0 0-59 0,0 0-54 15,0 0-31-15,0 0-17 0,0 0-6 16,0 0-1-16,0 0 1 0,0 0 1 0,6 0 0 0,-6 0-1 16,0 0 1-16,6 0 0 0,-6 0-1 15,0 0 0-15,0 0 1 0,0 0 1 0,0 0-3 16,0 0-3-16,0 0-3 0,0 0-5 0,0 0-2 15,0 0-5-15,8 0-2 0,-8 0-4 0,6 0 1 16,0 0 1-16,1 0 0 0,-1 0 2 16,1 0-1-16,0 0 2 0,11 0-2 0,-4 0-1 15,6 0 1-15,-1 0 1 0,1-4 0 16,-1 4-1-16,1 0 3 0,-1 0-1 0,8 0-1 16,-2-4 1-16,1 4-1 0,0 0 0 0,0 0-2 15,-6 0 2-15,6 0-3 0,0 0 1 0,0 0-1 16,0 0-1-16,-6 0 0 0,13 0-2 0,-1 4 1 15,1-4-3-15,5 0 1 0,-5 0 1 16,6 0 0-16,7 0 0 0,-1 0 0 0,1 0 1 16,5 0 1-16,2 0 0 0,-1-4 0 0,1 4-1 15,-8 0 0-15,1 0-1 0,-1 0 0 0,-6 0-1 16,-7 0 2-16,-5 0-1 0,-14 0 0 16,0 0 1-16,-1 0-1 0,-4 0 4 0,4 0-2 15,-5 0 1-15,0 0-2 0,-7 0-1 0,6 0 1 16,0 0-4-16,-6 0 2 0,7 4 0 15,-7-4 0-15,0 0 2 0,6 4-2 0,-6-4-9 16,0 3-15-16,0 1-21 0,0-4-24 0,0 3-63 16,-13 2-92-16,1-5-41 0,-8 2-11 0,6-2 7 15</inkml:trace>
  <inkml:trace contextRef="#ctx0" brushRef="#br0" timeOffset="52141.42">29894 6381 161 0,'6'0'229'16,"-6"0"-5"-16,6 0-50 0,-6 0-64 15,7 0-45-15,0 0-26 0,-7 0-16 0,0 0-12 16,0 0-6-16,0 0-1 0,6 4-3 0,-6-4 0 16,6 4-1-16,1-1-1 0,-1-3 0 0,8 5-1 15,-8-2 2-15,7-3 0 0,-6 3 0 16,6 1 1-16,-1-4 0 0,-5 4 1 0,6-1-1 16,1-3 0-16,-8 3-1 0,0 2 0 0,1-5 0 15,-1 3 0-15,1 1 4 0,-1-4-2 0,1 5 0 16,-1-5-2-16,-6 2 1 0,6-2 0 0,-6 4-4 15,0 0 3-15,0-4 2 0,0 3 5 16,-6 1 2-16,0 4 5 0,-1-6 3 0,-6 3 3 16,0 2 1-16,1 1-2 0,-8-1-2 0,0 0-2 15,1 1-4-15,5-1-4 0,-5 0-1 16,-1 0 0-16,1 1-3 0,0-1 0 0,-1 4-1 16,7-4 2-16,-7 1-1 0,8-5-6 0,-2 4-13 15,8-3-22-15,-8 3-71 0,2 1-83 0,5-5-45 16,-6 2-18-16,6-2 1 0</inkml:trace>
  <inkml:trace contextRef="#ctx0" brushRef="#br0" timeOffset="53107.08">28870 5891 54 0,'14'-7'234'0,"-14"-5"16"0,0 5-8 0,6-4-88 15,-6 4-53-15,7-1-23 0,-7-3-9 0,7 4-2 16,-7 0 1-16,6-1 2 0,0 5 0 16,-6-5 0-16,7 5-4 0,-7-5-1 0,6 5 1 15,-6 0 2-15,0-2 1 0,0 2 0 0,0 3-3 16,0-4-5-16,0 4-7 0,0 0-15 16,0 0-8-16,0 4-7 0,0-4-10 0,0 0-7 15,0 3-4-15,0-3 2 0,0 5-4 0,0 1-2 16,0 2 2-16,0-1-1 0,0 4-1 15,0 0-1-15,0 0 0 0,-6 4-1 0,6-1 0 16,-7 1 0-16,7 0 2 0,-12-1 0 0,5 1 1 16,7 0-1-16,-7 3 1 0,7-4 0 0,-6 5 0 15,6-5-1-15,0 1-1 0,-6 0 2 0,6-4-1 16,0 0 1-16,-8-4 0 0,8 1 0 16,0-2 0-16,0 2 0 0,-6-1 0 0,6-3 2 15,0 0 0-15,0-1 0 0,-6-3 2 0,6 4 2 16,0-4 4-16,0 0-1 0,0 0-1 15,0-4 0-15,6 4-1 0,-6-3-1 0,6-5-6 16,2 5 0-16,4-9 0 0,-5 6 2 0,6-2-1 16,0 1 8-16,-7-1-4 0,8 0-3 15,-2 2 0-15,2-5-1 0,-8 3 8 0,13 1-13 16,-5 0 2-16,-2 3 0 0,8-3-1 0,-7 3 0 16,7-3-1-16,0 4 1 0,-1-2 0 0,-6 2 0 15,6 3 1-15,-5-4 1 0,5 4-9 0,-6-4 4 16,0 4 1-16,0 0 0 0,0 0 1 15,-7 0-1-15,8 4 1 0,-2-4 0 0,-5 4 2 16,0-4 0-16,-7 3 1 0,6 5-1 0,-6-5 1 16,7 5 0-16,-7-5-1 0,0 5 1 15,0-1-1-15,0 4 1 0,-7-4 1 0,7 5-1 16,-6-2 1-16,-1-2 0 0,-6 3 0 0,1-1 0 16,4-2 0-16,-4 3 0 0,-2 0 0 0,8-4 0 15,-7 5 2-15,-7-5 1 0,8 0 0 16,-8 0 0-16,7-3-4 0,-13-1 1 0,6 6 2 15,1-7 0-15,-1 3-1 0,-6-5 1 16,6 3 3-16,1-3 0 0,-1 0-2 0,1 0-1 16,6 0 0-16,0 0 0 0,0-3 0 0,6-2-10 15,7 3-14-15,-6-3-25 0,6 1-33 0,0 1-39 16,0-4-43-16,0-1-81 0,6 5-80 0,-6-1-29 16,0-4 8-16,0 1 26 0</inkml:trace>
  <inkml:trace contextRef="#ctx0" brushRef="#br0" timeOffset="58512.35">14738 5584 54 0,'-19'0'209'0,"-1"-5"7"16,-7 5-37-16,9 0-76 0,-9 0-47 0,7 0-24 16,8 0-16-16,6 0-8 0,-2 0-7 0,2 0-13 15,6 0-41-15,0 0-71 0,0 0-47 0,0 0-24 16,6 0-12-16</inkml:trace>
  <inkml:trace contextRef="#ctx0" brushRef="#br0" timeOffset="186760.4">32421 9832 90 0,'-27'-14'229'0,"1"-1"8"0,6 5-33 0,-5-5-87 15,11 0-47-15,-5 3-25 0,12 5-13 0,-5-4-4 16,-2 4-2-16,8-4-2 0,-1 3 1 0,1 1 3 15,-7 0 1-15,6 4 4 0,1-5-2 16,0 1-3-16,-2 0-3 0,2 2-4 0,0-1-4 0,-1 2-8 16,7-3-1-16,-6 4 1 0,6-2-4 15,0 2-2-15,0 3-2 0,0-4-4 0,6-1-2 16,-6 5 3-16,0 0-3 0,0-2-1 16,0 2 1-16,7 0 2 0,-7-4 3 0,0 4 0 15,6 0 2-15,0 0 0 0,-6 4-2 0,0-4-1 16,0 0-3-16,0 2-1 0,0-2 1 15,0 0 1-15,8 5 1 0,-8-5 1 0,0 4-1 16,0-4 2-16,0 0-3 0,0 3 0 0,0-3 1 16,0 0 0-16,0 5 2 0,0-5-8 0,0 0 3 15,0 0-1-15,0 3-2 0,6-3-3 0,-6 0-3 16,6 3-1-16,-6 1-7 0,7-4-6 0,6 7-6 16,-7-4-7-16,1 2-9 0,-1-2-35 15,1 1-69-15,0-4-49 0,5 4-19 0,-5-1-7 16</inkml:trace>
  <inkml:trace contextRef="#ctx0" brushRef="#br0" timeOffset="-210546.21">4102 5532 71 0,'0'0'172'0,"0"0"-16"15,0-4-30-15,0 4-36 0,0 0-40 16,0-4-22-16,0 4-13 0,0 0-7 15,0 0-3-15,0 0-1 0,0-3 0 0,0 3 0 16,0-4-1-16,0 4-1 0,0 0 1 16,0 0 0-16,0 0 0 0,0 0-1 15,0-4 2-15,0 4-3 0,0-3 1 16,0 3-1-16,0 0-1 0,0 0 1 0,7 0-1 16,-7-4 3-16,0 4-2 0,7 0-3 15,-7 0 4-15,6 0-6 0,-6 0 1 16,7 0-2-16,-1 0 2 0,0 0 1 0,1 0-6 15,0 0 3-15,-1 0-2 0,0 4 0 16,2-4-11-16,-2 0-22 0,0 0-28 16,1 0-31-16,-7 0-36 0,0 0-28 15,0 0-3-15</inkml:trace>
  <inkml:trace contextRef="#ctx0" brushRef="#br0" timeOffset="-207800.59">11196 5151 14 0,'0'0'64'0,"0"0"10"0,0 0 0 16,0 3 4-16,0-3-5 0,0 0-9 0,0 0-12 16,0 0-6-16,-8 0-15 0,8 0-10 15,0 0-9-15,0 0-7 0,0 5-4 0,0-5-10 16,0 0 4-16,0 2 1 0,0-2 3 0,-6 4 1 16,0 0 3-16,-1 0-2 0,0-1 3 15,1 1-2-15,-1 0 0 0,-5-4 0 0,-2 2 1 16,8 3 1-16,-7-1-1 0,0-4-2 0,0 3-1 15,-1 1 0-15,-4 0-2 0,4-4 0 16,-12 3 0-16,1-3 2 0,5 4-2 0,-13-4 1 16,7 0 1-16,-7 0 0 0,1 0-2 0,-7 0 0 15,7 0 1-15,-2 0 1 0,2 0 4 0,6-4 4 16,0 4 1-16,6-3 5 0,-6-1 3 16,13 4 5-16,0-4-5 0,0 1 3 0,7 3-2 0,0-4-4 15,-2 4-4-15,8-5-5 0,-6 3-5 16,6 2-6-16,-6 0-3 0,6 2 0 0,-7-2-6 15,7 5 0-15,0-5-1 0,0 0-9 0,0 4-16 16,0-4-33-16,0 0-40 0,0 0-35 16,0 0-13-16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2-29T13:29:36.1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16444 8287 741 0,'7'0'639'0,"13"-5"-305"16,-8 5-161-16,14-3-86 0,-6-1-45 0,-1 1-28 15,1-1-15-15,0 4-7 0,-1-4-8 0,-5 1-5 16,-2 3 0-16,-6-4-1 0,2 8 0 0,-2-1 0 16,0 1 6-16,1-4 3 0,-7 4 4 0,6-1 6 15,-6-3 0-15,7 4 0 0,-7-1 1 16,0-3 1-16,0 5 1 0,7-2-3 0,-7-3 2 15,0 4 3-15,0-4 1 0,6 3 4 0,0-3 0 16,0 0 2-16,2 0 3 0,-8 0 0 0,6 0 0 16,-6 0 1-16,6 4-2 0,-6-4-2 15,7 0-2-15,-1 4-1 0,1-4-2 0,6 0-1 16,0 3 0-16,0-3 0 0,-7 4 2 0,1 0 3 16,0-4-1-16,-1 3 2 0,-6-3 5 15,7 5 0-15,-1-3 3 0,-6-2 0 0,6 5 6 16,1-2 2-16,0-3 0 0,-1 4 1 0,0 0-7 15,-6-4 7-15,8 3 7 0,-8 1 9 16,0-4 7-16,0 4 10 0,0-1 9 0,0 1-5 16,0-4-9-16,0 3-12 0,0 2-10 0,0-5-12 15,0 3-7-15,-8 0-5 0,8 1-5 0,-71 0-2 16,12-1-2401-16,14 1 2429 16,5 0 33-16,73-4-15 0,-13 4 16 15,-8-1 17-15,-12 1 38 16,0-4-61-16,0 0 42 0,-18 7-7 15,-2 0 35-15,-7 1 24 0,-5-2 10 16,-1 3 31-16,1-3-17 0,-7 2-52 16,0 0-4-16,-7 3-25 0,1-1-37 15,-1 1-51-15,1 4 1 16,5-4-7-16,1 0-26 0,7 0 40 16,-1-4-21-16,13 0-6 0,8 1 22 15,-1-5 3-15,0 5 72 16,6-8-50-16,1 3 42 0,6-3-43 15,0 0-67-15,0 0 59 0,13-3-15 16,0 3-20-16,0-8-40 16,13 5 15-16,0 0-94 0,-1-5-66 15,2 4-109-15,5 1-108 0,8-1-69 16,-8 0-267-16,7 1 748 16,6-1 0-16,-5 0 0 0,5 1 0 0,8 3 0 15,5-4 0-15,7 1 0 16,-6-5 0-16,6-3 0 0,0-4 0 15,6-6 0-15,14-1 0 0,0-1 0 16,0-2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2-29T13:30:14.2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16718 4186 105 0,'0'-2'240'0,"-6"2"22"0,6 0-29 15,-8 0-61-15,2 0-35 0,-6 0-5 16,5-5-14-16,-6 5-4 0,6 0-4 0,-5-3-4 16,4 3-7-16,2-3-9 0,0-2-1 0,-14 5-5 15,14-3-5-15,-7 0-5 0,6 3-3 0,7-3-4 16,0-2-6-16,0 2-3 0,0-6-2 16,0 6 0-16,0 0 1 0,7-1-3 0,-7 0 4 15,0 1 15-15,0-1 18 0,0-3 7 0,0 3-1 16,0-3-2-16,-7 3-9 0,0-3-24 0,7-4-23 15,-6 0-14-15,0 4-8 0,0-4-4 16,-2-3-5-16,2 2 1 0,0 4-3 0,-1-3-3 16,0 0 27-16,1 0 26 0,-1 4 15 0,1 0 7 15,-7 0 7-15,6 0 1 0,1 3-26 16,0-4-26-16,6 5-3 0,-7 3-16 0,0-4-10 16,1 0-4-16,-1 4-2 0,1 0-4 0,-8 0-12 15,2 0 6-15,-2 4 2 0,-5 0 1 16,6-1-1-16,-12 5 2 0,11-1-1 0,-12 0-1 15,13 4 0-15,-7 3 1 0,1-2 0 0,6 2 0 16,0 2 0-16,0 2 3 0,6 0 2 16,1 4 0-16,0 0 2 0,-2-4 0 0,8 4 13 0,0 0-5 15,8 0-6-15,-2-4-2 0,0 4 0 16,1-7 0-16,0 3-4 0,5-3 2 0,1 0 1 16,1-5 1-16,-2 2 1 0,8-5 0 0,-7-1-8 15,13-1 7-15,0-5 3 0,-6 0 2 16,13 0-2-16,-1-5 3 0,1 3 1 0,-1-6 1 15,1-3-3-15,5 0 2 0,-5-4 0 0,7 1-1 16,-8-4-2-16,1-1 10 0,-1 1-5 16,1 0-2-16,-7 0 0 0,-1-1-1 0,1 5-2 15,-6-1-8-15,0 0 4 0,-1 1 1 0,-5 2 0 16,-2 2 0-16,-5-2 0 0,-1 2 1 0,1 2 1 16,6 1-1-16,-7 0 0 0,-6 0 1 0,6 2 0 15,-6 2-3-15,0-2-2 0,0 2 1 16,0 3-2-16,0-3 0 0,0 3 1 0,0 0 1 15,0 0 1-15,0 0-2 0,0 0-2 0,0 3-3 16,-6-3-1-16,6 3 0 0,-6 2 0 16,-7 3 2-16,6-1 1 0,1 4 3 0,-1 0-3 15,1 4 1-15,0-1 1 0,-8 4 1 0,8-3-3 16,-7 6 2-16,0 1 2 0,6 5-2 16,-5-2 0-16,-8 4-6 0,6 4 5 0,2 0 3 15,-1 0 1-15,-1 1 4 0,-5 1 3 0,0-1 10 16,5 3-3-16,-5-1-5 0,-1-3 2 0,-6 3-4 15,7 1 0-15,-1-4-4 0,-6 1 0 16,7-5 1-16,-1 4 0 0,8-4 0 0,-8 0 0 16,0 1 0-16,7-5 0 0,-7 1-1 0,1-4-1 15,6 3 1-15,0-3 0 0,-7 0-2 0,8 0 1 16,-2-4 1-16,1 1-1 0,0-1-1 0,0-3 0 16,1 3 0-16,4-7 0 0,-4 4 0 15,5-4 0-15,1 4 4 0,-1-7-2 0,0 2-1 16,1-3-1-16,0 1 2 0,-1-1-1 0,0-3-3 15,7 3 1-15,-6-3 1 0,6-4 1 16,0 3 1-16,0-3 3 0,0 0 2 0,6 0 2 16,-6-3 2-16,7 3 0 0,0-4 0 0,-1 0-1 15,0 1-4-15,8-6-2 0,-1 3 0 16,-1-5-2-16,8 1 3 0,-7-2-1 0,7-3 0 16,0 5-2-16,6-5-2 0,-7 0 0 0,7-4 0 15,0 5 0-15,0-4 2 0,1 0 1 0,5-1-1 16,-7 1 0-16,1-1-2 0,7 1 0 15,-7 3-5-15,0-6 3 0,7 6 2 0,-1-4-1 16,-5 1 1-16,5-1 1 0,1 1-1 0,-7 4-2 16,6-1 0-16,1-3-1 0,-1 2 0 0,1-1 0 15,-1 2 1-15,1 0 1 0,-7 1 0 16,0-1 1-16,0 4 0 0,1-3-4 0,-8 7 0 16,0-1-1-16,1 1 1 0,-7-1-4 0,0 5-8 15,0-5-18-15,-7 5-29 0,8-2-33 16,-8 3-45-16,1 2-44 0,-1-5-45 0,0 5-34 15,2 0-30-15,-2 5-25 0,0-5-50 0,-6 2-64 16,0-2-8-16,0 0 24 0,0 5 41 16,6-2 52-16</inkml:trace>
  <inkml:trace contextRef="#ctx0" brushRef="#br0" timeOffset="634.18">17448 4949 279 0,'6'0'328'0,"-6"-4"37"0,6 1-31 0,-6-1-65 16,0 0-42-16,0 1-25 0,-6 0-16 0,6-2-16 15,0 2-16-15,-6-1-14 0,6 1-14 16,-14-1-13-16,2 0-13 0,4 4-13 0,-4 0-13 0,-8 0-15 15,7 0-16-15,1 0-14 0,-2 0-9 16,-5 4-10-16,5 0-4 0,-5-1-3 0,0 1-1 16,-1-1-1-16,-6 5-1 0,13-1 0 0,-7 0 1 15,7 1 1-15,0-1-2 0,-6 4 0 16,13 0 1-16,-8-1 1 0,1-1 0 0,7 1-2 16,-1 2 0-16,7-1 2 0,-6-4-1 0,6 4 0 15,6-4 0-15,-6 0 3 0,7 5-1 16,-1-5 2-16,7 0 2 0,1 0 1 0,-2-3 2 15,8 0 1-15,-1-1 2 0,7 1 1 0,0-4-1 16,7 0 0-16,-1 0-1 0,-5 0-1 0,5-4-3 16,7 1 0-16,-6-5-1 0,-1 1 1 15,-6 0 9-15,0 0 10 0,7-5 4 0,-13 5 6 16,6-4 1-16,-13-1-2 0,7 2-8 0,-14 2-7 16,0-3-9-16,0 1-4 0,-6-1-4 0,-6 3-1 15,0 1-1-15,0 0-4 0,-8-1-1 16,1 1-2-16,0 3-4 0,-6-3-3 0,-1 3-2 15,-6 4-7-15,13-3-22 0,-7 3-35 0,8 0-42 16,-2 0-51-16,-5 3-61 0,6-3-59 16,0 0-42-16,-1 4-116 0,2 0-36 0,-1-4 13 15,6 3 38-15,7-3 58 0</inkml:trace>
  <inkml:trace contextRef="#ctx0" brushRef="#br0" timeOffset="3642.75">18906 3110 233 0,'0'0'262'0,"0"4"4"0,0-4-55 0,0 3-48 16,-6-3-29-16,6 0-18 0,0 0-7 0,0 0-2 15,-7 0-3-15,7 0-3 0,-7 0-2 0,7 0 1 16,-6 0 1-16,6 0-1 0,-6 0-4 0,6 0-1 16,0 0-5-16,-7 0-5 0,7 0-4 0,0 0-8 15,-7 0-5-15,7 0-9 0,0 0-9 16,0 0-12-16,0 0-9 0,0 0-10 0,0 0-6 16,0 0-5-16,0 0-4 0,0 0-3 0,0 4-1 15,0-4-1-15,0 4 0 0,0-4-2 16,0 3-3-16,0 1 4 0,0 3 1 0,0-2 0 15,-6 2 2-15,6-4 1 0,0 5 4 0,0 1-1 16,0-1-1-16,0 4 3 0,0-1 0 0,0 0 6 16,0-1 7-16,0 5 2 0,0-1 2 0,0 1 0 15,0 4 1-15,0-4-3 0,0 3-2 16,0 1-3-16,0-1-3 0,0-1-2 0,0 2 0 16,0-1 0-16,0 4-2 0,0-3 11 0,0 3 37 15,0 0 28-15,0-4 21 0,0 4 11 0,-6 0 8 16,-1-3-6-16,7 1-28 0,-6 0-25 15,6 2-16-15,-7-4-10 0,7 0-3 0,-7 4 5 16,1-4 1-16,0 5 4 0,-2-6 5 0,2 2 5 16,0 3 7-16,0-4 5 0,-8 1-3 0,8 3-6 15,-1-5-6-15,1 6-2 0,0-1-4 0,-2-4 1 16,2 8 12-16,0-4 13 0,0 3 4 16,-1-3-2-16,0 4-5 0,-6 0-14 0,7 0-16 15,-8-1-14-15,2 2-9 0,6-2-3 0,-8 4-6 16,8-4-3-16,-7 4 1 0,6 0 0 0,0 1 1 15,1 3 4-15,0-3 3 0,6 2 0 0,6-2 0 16,-6 3 3-16,6 3-1 0,1-3-2 16,0 0 0-16,6 4-1 0,-1 0 4 0,-4 0-1 15,10 2 3-15,2 2 1 0,0-1 1 0,-7 4-1 16,13 4-1-16,-7-4-1 0,1 4-1 0,6-1-2 16,0 4-3-16,0 1 1 0,7-1 5 0,-7 0 24 15,-1 5 35-15,8-2 35 0,-7 0 38 16,-6 2 23-16,6 3 8 0,-13-5-21 0,7 5-32 15,-8 0-36-15,-5 0-39 0,0 3-26 0,6-1-13 16,-13 6-5-16,6-5 0 0,-6 8 3 0,-6-5 1 16,-1 5 4-16,1 0 4 0,-8 3 0 15,8 0 7-15,-14 4 35 0,8 1 23 0,-1-2 11 16,-7 5 8-16,0 3 6 0,1 0-5 0,6 0-33 16,-6 1-23-16,5-4-14 0,8 3-8 0,-7 0-10 15,6-4-6-15,1 1-6 0,-1 3-5 0,1 0 1 16,-8 2 0-16,8-3 0 0,0 5 2 0,-1-1 6 15,7-1 1-15,-13-3-2 0,13 5-1 0,-13-3 0 16,7 3-1-16,-1 0-2 0,0 3-1 16,1-3-2-16,0 4-1 0,-2-5-1 0,2 1-4 15,0 1-1-15,0-9 0 0,-1 4-1 0,0 0-1 16,1-3-3-16,-1 4 1 0,1-5 2 0,0 4 4 16,-2-3 1-16,2 0 4 0,-6-5 5 0,5 1 2 15,-6-4 0-15,0-3-7 0,-1 0-4 16,-4-1 0-16,4-3 0 15,8-4 0-15,-7-3 0 0,-1 0 0 0,8-4 0 0,0 0 0 0,6 0 0 16,-6-8 0-16,6-3 0 0,-8 0 0 0,2-11 0 16,6 0 0-16,0-4 0 0,0-6 0 0,0-1 0 15,0-4 0-15,0-4 0 0,0-3 0 0,0-3 0 16,0-1 0-16,6 1 0 0,-6-5 0 0,8-3 0 16,-8 0 0-16,0 0 0 0,0 0 0 15,6-3 0-15,-6-2 0 0,0 2 0 0,0-1 0 16,0 1 0-16,0-5 0 0,6 5 0 0,-6-1 0 15,0 0 0-15,0 4 0 0,0-3 0 0,0-1 0 16,0 4 0-16,0 0 0 0,0-3 0 0,0 3 0 16,0 0 0-16,0 0 0 0,0 3 0 15,0-3 0-15,0 4 0 0,0-1 0 0,0 1 0 16,0 3 0-16,0 1 0 0,0-5 0 0,0 4 0 16,0 1 0-16,0-1 0 0,0 1 0 0,0-1 0 15,0 0 0-15,0 0 0 0,0 4 0 0,-6-3 0 31,6 0 0-31,0-2 0 0,0 3 0 16,0-3 0-16,0 2 0 0,0-1 0 0,0 0 0 16,0 0 0-16,0 5 0 0,0-5 0 0,0 3 0 15,0-2 0-15,0-1 0 0,0 4 0 0,0-3 0 16,0-1 0-16,0 4 0 0,0-3 0 0,6 3 0 16,-6-4 0-16,6 1 0 0,-6 2 0 0,0-2 0 15,7 3 0-15,-7-5 0 0,0 3 0 0,0-3 0 16,7 5 0-16,-7-7 0 0,0 3 0 15,6 4 0-15,1-3 0 0,-7-1 0 0,0 0 0 16,0 4 0-16,0-3 0 0,0-1 0 0,-7 1 0 16,1-1 0-16,6 4 0 0,-7 3 0 15,7-3-1-15,-7 1 0 0,7 2-1 0,-6-3 0 0,0 3 0 16,0-3 2-16,-8 0 0 0,8 5-1 16,-1-6 0-16,0 1 0 0,1 0 1 0,-1 1-2 15,1-2 0-15,0 1 1 0,-1 0 1 0,0 0-2 16,1 0 0-16,-7 0 1 0,6 0 1 0,1 0-2 15,-1 0 0-15,1 4 2 0,-7-4 0 0,6 4 0 16,-5 0 0-16,-2-5 3 0,8 8 3 16,-7-3-4-16,6 0 1 0,-6 4 1 0,7-5 0 15,0 1-2-15,-2 3-1 0,-4-4-1 0,12 5 0 16,-14-1 0-16,8 1 0 0,-1-5 0 0,1 5 0 16,0-1 0-16,-1 0 0 0,0-3 0 0,1 3 0 15,0-4 0-15,-1 5 0 0,-6-4 0 0,6 3 0 16,1-3 0-16,0 7 0 0,-1-5 0 0,0 2 0 15,-5 3 0-15,4-4 0 0,2 4 0 16,-7 1 0-16,7-2 0 0,-7 1 0 0,6 0 0 16,-5 3 0-16,4-2 0 0,2 3 0 0,0-1 0 15,-1 1 0-15,7-1 0 0,0 5 0 0,0-4 0 16,0-1 0-16,-6 0 0 0,-1 1 0 0,7-3 0 16,7 2 0-16,-1-3 0 0,-6 0 0 0,7 0 0 15,-1-7 0-15,0 3 0 0,2-4 0 0,4 2 0 16,-5-6 0-16,-1 1 0 0,1 1 0 15,6-5-1-15,-1-4-140 0,2 1-123 0,6-4-165 16,-1-4-183-16,7 1-167 0,-6-9-168 0,5-2-132 16,-5 0 12-16,0-9 106 0,-1 1 154 15,1 0 165-15,0-3 206 0</inkml:trace>
  <inkml:trace contextRef="#ctx0" brushRef="#br0" timeOffset="5635.73">20541 2407 57 0,'-6'10'194'0,"-1"-2"-5"0,7 3-35 0,-7-3-53 15,7-1-33-15,-6 4-17 0,-1-4-7 0,7 4-4 16,0-3-6-16,0 2-6 0,7 1-2 0,-1-3-4 16,1 2-3-16,0 1 0 0,5-3-1 0,2 3-1 15,-8-4 5-15,7 0-2 0,7 4 0 16,-14 1 2-16,8-5 0 0,4 0 2 0,-4 1 1 16,-1-1 6-16,-1 0 6 0,2-4 6 0,-2 5 7 15,8-4 12-15,-7-1 10 0,7 1 12 0,0 0 6 16,-1-4 8-16,7 0 6 0,0 0 2 0,0 0-1 15,1-4-1-15,-2 0 0 0,1 1-2 16,0-4 0-16,0 2-2 0,-6-1-2 0,-7 2-6 16,-1-3-4-16,2-1-5 0,-1-4-5 0,0 6-9 15,0-5-8-15,-7 1-8 0,1-2-10 16,0 1-8-16,5 0-8 0,-5-4-5 0,-7 1-4 16,7 3-3-16,-7-4-2 0,6 0-4 0,-6 4-4 15,0 1-1-15,-6-6-1 0,6 5-1 0,-7 1-1 16,0-1 0-16,1 0 1 0,-7 3 0 0,6-3-2 15,-5 0 0-15,-1 4 0 0,-1 0-1 16,8-1-1-16,-14 1 0 0,8 0 0 0,-8 0-2 0,1-1-1 16,-1 5 2-16,6-2-3 0,-5 3 1 0,-1-3 1 15,8 5 0-15,-8-3 0 0,1 3 1 16,5-4 0-16,2 0 1 0,-2 4-2 0,-5 0 1 16,-1 0 2-16,0-3 0 0,8 3 1 0,-8-4-1 15,7 4-2-15,-7 0-1 0,8 0-3 0,-2 0 1 16,-5 4-2-16,6-4 0 0,0 3-8 0,-7-3-17 15,8 4-21-15,5 0-26 0,-6-1-26 0,0-3-35 16,7 5-34-16,-1-3-32 0,7 3-31 0,0-2-36 16,-7 0-105-16,7 2-33 0,7-2 4 0,0 1 31 15,5 0 43-15</inkml:trace>
  <inkml:trace contextRef="#ctx0" brushRef="#br0" timeOffset="6836.8">26826 1923 200 0,'0'0'365'0,"0"-4"37"0,0 4 34 0,0-3-98 16,0 0-57-16,0-2-42 0,0 2-15 0,0-1 3 15,-7 1 4-15,7-1 3 0,-6 0-4 0,6 1-1 16,0-1-10-16,0 0-1 0,-7 4 0 15,7-3-3-15,0 3-5 0,0 0-13 0,0 3-7 0,0 1-20 16,0 0-20-16,0-1-21 0,7 1-18 16,-7-4-13-16,0 4-16 0,0-4-15 0,0 3-13 15,0 1-10-15,0-4-12 0,0 3-10 0,0 2-7 16,0-5-6-16,0 0-6 0,0 3-2 0,0 4 1 16,0-3-1-16,0 7 2 0,0-4 1 0,0 4 1 15,6 0-2-15,-6 4-2 0,0-5 3 0,0 5-1 16,0 4 1-16,7-1 0 0,-7 1-1 0,6 2 2 15,-12-3-2-15,6 4-1 0,0 0-1 0,0 1 1 16,6 2-2-16,0-3-3 0,-6 0 3 0,0 0-2 16,0 0 1-16,0 0-2 0,0 0 2 15,0-4 3-15,0 4-3 0,0 0 2 0,-6 0-1 16,0-4 1-16,6 8 0 0,-7-7 0 0,7 3-26 16,0 0-80-16,0-4-113 0,0 0-141 0,0-2-139 15,0-3-149-15,7 6-186 0,-7-4-33 0,6-1 53 16,0-3 107-16,-6 0 122 0,8-4 139 15</inkml:trace>
  <inkml:trace contextRef="#ctx0" brushRef="#br0" timeOffset="23453">20983 3894 156 0,'8'-3'276'0,"-8"3"27"0,6-4-26 15,-6 4-57-15,6 0-35 0,-6 0-16 0,7 0-15 16,-7 0-3-16,0 0-1 0,0 0 0 0,0 0 5 16,0-3 0-16,0 3 11 0,0 0 12 0,0 0 10 15,0 0 14-15,6 0 10 0,1 0 10 16,-7 0 6-16,0 3-1 0,7-3-1 0,-7 0-3 16,0-3-4-16,0 3-1 0,0 0-2 0,0 0 1 15,0-5-2-15,0 5-4 0,6-3-11 16,-6 3-13-16,0 0-15 0,0-5-15 0,-6 2-12 15,6-1-17-15,-7 1-11 0,7-1-12 0,-7-3-14 16,1 3-17-16,-1-3-17 0,-5 0-10 0,4 3-12 16,-4-3-8-16,-2-1 7 0,2 2 19 15,-1-3 6-15,-1 2 4 0,2 0 4 0,-2 3-1 16,2-3-14-16,-1 4-24 0,-7-4-8 0,8 3-10 16,4-1-6-16,-4 5-3 0,-2-3-2 0,8 3-3 15,-7 0-2-15,-1 0-2 0,8-3 0 16,-6 6-2-16,-8-3 0 0,7 8 3 0,-7-1-1 15,0 4 2-15,8 0 3 0,-8 3 0 0,7 1 1 16,-7 0 1-16,14 3 0 0,-7 0 0 0,6 1 0 16,1-1-1-16,6 0 1 0,0 4-1 0,0-3-1 15,0-5 1-15,13 4 1 0,-6-3 0 16,5 0 1-16,8 0 0 0,-7-4 0 0,0 0-1 16,0-4-1-16,7 1 2 0,-8-1-1 0,8-4 1 15,0 1 1-15,-1-1 2 0,1-3 2 16,-1 0 0-16,7-3 2 0,0-1-2 0,1 1-1 15,-1-4 0-15,-7-5-12 0,7 5 4 0,0-4 2 16,0 1 3-16,-6-2 1 0,-1-3 1 16,-5 5 10-16,-2-2-6 0,2 1-3 0,-1 0-4 15,-7 1 0-15,0-2-1 0,1 5 1 0,0 0-1 0,-7-1 0 0,6 1 4 0,0 4-1 16,-6-1 0-16,0 0-1 0,0 0 0 0,0 4 0 16,0-3-4-16,0 3 0 0,0 0-2 0,0 0-2 15,0 0-2-15,0 3-2 0,0-3-2 16,-6 4 3-16,0 4 0 0,6-5 4 0,-7 9 2 15,7-6 1-15,-7 5 2 0,1 4-1 0,0-1 1 16,-1 4 0-16,1 1-3 0,-1 4 1 0,0 2 2 16,1-3-1-16,0 4 0 0,-2 3-1 0,2 0 2 15,0 1-2-15,6 7 1 0,-6-2 2 32,-1-1-1-32,0 1 2 0,1 2 2 0,-1-3 0 15,1-1 1-15,0-4-3 0,-2 5 3 0,2-5-1 16,0 0 0-16,0 0-2 0,-2-3 0 0,2-1 0 15,0 1-1-15,-1-1 3 0,1-3-1 0,-1 0 0 16,0-3 3-16,1 3-4 0,0-4 1 0,0 0-2 16,-8-3 0-16,14-1-1 0,0 1-1 0,0-4 1 15,0 5 1-15,-6-6-1 0,6 1 0 16,-7-3 1-16,7-1 0 0,-6 1 0 0,6-2 0 16,0-2 1-16,-7 0 0 0,7-1 2 0,0 1-2 15,0-4 0-15,0 4-1 0,0-4 0 0,0 0 3 16,0 3 1-16,0-3 4 0,0 0 2 15,0 0 0-15,0 0 3 0,7-3-2 0,-7 3-1 16,6-4-4-16,-6 0 1 0,7 1-2 0,-7-5-2 16,6 2-1-16,8-2 1 0,-8-3 1 0,6 4-3 15,8-4 0-15,-7-4-1 0,7 4 1 0,0-4-1 16,-1 0 0-16,1-3 1 0,6 4 1 16,-7-5-2-16,7-4-1 0,0 6 1 0,0-5 0 15,0 0-2-15,1 0-2 0,-2 4-1 0,1-4 0 16,7-5-2-16,-7 9-1 0,0-3 1 0,0-1 0 15,0 4 2-15,-7 3 0 0,8-4 0 0,-14 5-9 16,0 3-19-16,-1-1-19 0,2 2-32 0,-8 2-39 16,1 1-57-16,-1 0-60 0,1 4-67 15,-1-6-73-15,1 6-61 0,-7-1-53 0,6 4-36 16,-6-3-15-16,0-1 6 0,0 4 18 0,7 4 9 16,-7-1-29-16,0 4-10 0,-7 2 31 0,1-6 50 15,-1 4 61-15</inkml:trace>
  <inkml:trace contextRef="#ctx0" brushRef="#br0" timeOffset="23945.85">21733 4609 252 0,'0'-5'338'15,"0"5"41"-15,-7-3-20 0,7 3-67 16,0-3-49-16,0 3-36 0,0 0-29 0,-7 0-26 16,7 3-25-16,-6-6-24 0,6 3-26 0,-6 0-24 15,6 3-17-15,-14-3-13 0,8 3-10 0,0 2-3 16,-7-3 0-16,-1 6 8 0,2 0 11 0,-2 3 7 15,2-4 8-15,-2 5 1 0,8-2 0 16,-7 1-7-16,7 0-5 0,-1 0-6 0,0 0-4 16,1 0-3-16,6 1 1 0,0-2 0 0,0 1-3 15,0-5 10-15,0 6 7 0,6-4 7 0,1-1 8 16,0-3 1-16,-1 2-1 0,7-1-5 0,0-5-5 16,0 3-5-16,7-3-3 0,-1 0-1 0,1 0-1 15,0-3 3-15,-2-2-1 0,9 2-1 16,-7 0-3-16,6-5-1 0,-7 1 2 0,1-4-3 15,-8 4-5-15,8-4-3 0,-7-3-4 0,-6 2-3 16,-1-3-7-16,7 5-4 0,-13-2-4 16,0 1-1-16,0 0-3 0,-13 1-5 0,7 2-17 15,-8-3-25-15,8 4-32 0,-14-1-41 0,8 5-48 32,-2-4-50-32,-5 2-52 0,6 5-48 0,-6-3-96 15,5 3-67-15,-5 0-9 0,-1 3 25 0,-6 2 53 16,7-3 66-16</inkml:trace>
  <inkml:trace contextRef="#ctx0" brushRef="#br0" timeOffset="29876.55">26539 3909 54 0,'7'-4'246'0,"-7"4"20"0,6 0-22 16,-6 0-52-16,6 0-43 0,2 0-25 15,-8 0-19-15,0 0-3 0,0 0-2 0,0 0-3 16,0 0-11-16,0 0-6 0,0 0-5 16,6 0-2-16,-6 0 2 0,0 0 2 0,6-4 4 15,-6 4 3-15,0 0 3 0,0 0-2 0,0 0-1 0,0 0 1 16,0 0 1-16,0 0-1 0,0 0 2 16,7 0-2-16,-7 0-3 0,0-3-1 0,0 3-3 15,0 0-2-15,6 0-2 0,-6 0-4 0,0-4-4 16,0 4-8-16,7-3-4 0,-1-1-5 15,-6 4-7-15,0-3-4 0,0-2-2 0,0 2 3 16,0-2-1-16,0-2 1 0,0 4-2 16,0-1-3-16,0-3-6 0,7-1-6 0,-7 1-8 15,6 0-6-15,-6 0 0 0,0-4-1 0,0 3 13 16,0-3-8-16,0 4-2 0,0-4-2 0,-6 1-3 16,6 1-2-16,-7-2-15 0,7 5 6 0,-6-5 1 15,-1 2 4-15,1 3-1 0,-1-2-1 16,1 5 1-16,0-5 2 0,6 5 1 0,-8-1-1 15,2 1-2-15,6-2 2 0,-6 2-3 0,-1 3-3 16,1 0-3-16,-7 0-4 0,0 3 3 16,-7 5 0-16,0-1 2 0,-5 4 4 0,5 0 0 15,-6 4-1-15,6-1 2 0,-5 6 0 0,5-6-4 16,0 4 1-16,1 0 3 0,5 1-1 0,2 3-1 16,6-8 0-16,6 5 3 0,-8-1-2 15,8-3-2-15,8-4 4 0,-2 3 0 0,0-2 2 16,0-2-2-16,8-3 0 0,-1 1 5 0,0-5-1 15,6 4-1-15,-5-7-1 0,5 4 5 0,1 1-1 16,-2-5-4-16,2 0 1 0,0-5 1 16,-1 1-1-16,7-3-1 0,-6 0-6 0,0 0-7 15,-1-4-11-15,7-1-7 0,0-2-4 0,1 0-4 16,-8-1 2-16,1-3 7 0,6 2 7 0,-14 2 7 16,8 3 4-16,0-3 7 0,-1-1 3 15,-5 5 0-15,-2-2 2 0,1 1 2 0,-6 4 0 16,-1 0-2-16,1 0-1 0,5 3 0 0,-12-1-1 15,8 2 1-15,-8 0-1 0,6-2-2 16,-6 5-2-16,0 0-1 0,0 0 2 0,0 5-3 16,6-2 2-16,-6 0-2 0,7 6 5 0,-7 1-1 15,7 1 1-15,-1 3-2 0,0 1 1 16,1 4 1-16,-1 3 2 0,8-5-2 0,-8 10-1 16,7-2 2-16,-6 5 1 0,-1-5 0 0,0 8-2 15,1 0 2-15,-1 1-1 0,-6-2-3 0,7 4-1 16,-7 2 2-16,7 1 2 0,-7-2 1 15,0 4 1-15,0-6 2 0,0 2 2 0,-7-3 0 16,7-1 0-16,-7-4-2 0,7 5 2 0,0-5-1 16,0-4 0-16,-6-3-1 0,6 0 0 0,-7-4-1 15,7 1 0-15,0-4 0 0,0-1 1 16,-6-3 1-16,0-4 1 0,6 0 3 0,-7-2 2 16,7-2 13-16,0 0 11 0,0-3 16 0,0 4 21 15,0-4 18-15,0 0 9 0,0 0 1 16,0-4 1-16,0 1-4 0,0-5-14 0,0 1-9 15,0-4-6-15,0 0-9 0,0-4-11 0,0 1-11 16,7-4-10-16,5-5-9 0,-5 6-5 16,6-6-5-16,-13 2-4 0,7-5-1 0,-1 4 0 15,8-3 0-15,-2 2-2 0,1 1 2 0,0 0 1 16,0 0-2-16,7 4 4 0,-8 0 1 0,2 3-2 16,5-3-4-16,-12 6-2 0,6 1 0 0,0 4-3 15,0-4-3-15,-7 4-5 0,1 0-19 16,-7 3-31-16,0 0-46 0,0 1-53 0,0 0-60 15,0-1-57-15,6 4-42 0,1-5-30 0,0 5-17 16,-1 5-13-16,0-5-58 0,2 4-32 16,-2-1 15-16,6 0 36 0,2 1 50 0</inkml:trace>
  <inkml:trace contextRef="#ctx0" brushRef="#br0" timeOffset="30343.67">27797 4378 198 0,'0'0'335'0,"0"-5"40"16,0 5 4-16,0 0-70 0,0-3-49 0,0 3-40 16,0 0-30-16,0 3-23 0,-8-3-26 0,8 5-28 15,-6-5-27-15,0 4-15 0,-1 3-16 16,0 0-1-16,-12 0 1 0,6 4 5 0,0 1 8 15,0-2-3-15,0 5 3 0,-6-5-7 0,5 6-1 16,8-2-3-16,-8 1-5 0,2 3-5 16,6-7-4-16,-1 4-6 0,7-4-8 0,0 4-4 15,0-5-1-15,0 2 3 0,7-6 4 0,-1 1 4 16,0 1 1-16,14-4 0 0,0 0-2 0,-1-1-6 16,7-3-2-16,-13 0 2 0,7 0 6 15,6-3 3-15,0-1 4 0,-7 0 3 0,7-4-2 16,0 1-6-16,0 1-4 0,1-6-4 0,-15 2-7 15,8-2-5-15,-14-2 12 0,1 3-9 0,-1 0-9 16,1-4-7-16,-14 5-2 0,1-5-2 0,-1 4-18 16,-12 0 3-16,0 4 2 0,-1-5 3 15,1 5 0-15,-7-1-2 0,6 2-4 0,0-3-15 16,1 2-20-16,-1 4-27 0,0-5-33 0,1 5-40 16,6-1-38-16,0 4-40 0,-7-3-32 15,14 3-31-15,-7 0-28 0,0 0-48 0,6 0-80 16,1 0-10-16,0 0 18 0,6 0 41 0,6 3 54 15</inkml:trace>
  <inkml:trace contextRef="#ctx0" brushRef="#br0" timeOffset="31330.84">29034 3754 232 0,'-6'-14'305'0,"-2"-5"29"0,2 5-33 16,0-1-63-16,-8 0-38 0,1 1-21 16,1-1-15-16,-8 5-5 0,0-5-1 0,-5 5-7 15,5-2-10-15,-6 1-11 0,0 0-11 0,7 3-10 16,-1 1 36-16,0 0 17 0,-6 0 6 0,13 3-5 16,-7 0-8-16,1 1-13 0,-1 3-61 0,0 0-36 15,-5 0-21-15,5 7-12 0,-12 0-6 0,-1 0-2 16,1 9-3-16,6-2-2 0,-1 0 3 15,-5 5-1-15,6-1 2 0,13 1-2 0,-7-2 0 16,8 2-1-16,5-1-4 0,7 2 1 16,0-6 1-16,0 1-1 0,7-1 2 0,-1 0-1 15,0-3 3-15,14-3-1 0,-1 3 2 0,1-8 2 16,0 5 2-16,-1-5 1 0,-6 1-2 16,6-4 0-16,1 0 0 0,0 0 1 0,6-4-2 15,7 1-2-15,-8-5 1 0,7-3 0 0,-12 5-3 16,7-6-2-16,-1 1 1 0,-7-3 1 0,-6 3 0 15,6 0 0-15,-5 0 0 0,-2 3 2 16,2 0-1-16,-8 1 6 0,1 0-2 0,-7 3-5 16,6 1 1-16,-6-1-1 0,0 4-5 0,0 0-10 15,0 0 2-15,0 0 3 0,-6 0-2 0,6 4 1 16,0-1 3-16,0 5 1 0,0-2 1 0,-7 6-1 16,1 2 5-16,0 6-2 0,-2-3 3 15,2 1 0-15,0 5-1 0,6-2 3 0,-7 1 0 16,0 1-1-16,1 6-2 0,0-3-2 0,-1 3 3 15,1 1-3-15,-1 3-2 0,7-1 2 16,-7-3 16-16,7 4-9 0,0 4-6 0,7-4 3 16,-7 1 1-16,7 1-1 0,-1-1-15 0,1-1 12 15,5 0 5-15,-5-1 0 0,6-2 0 16,1 0 0-16,-8-1-2 0,7 0 3 0,0 0 2 16,0-3-1-16,-1-5 0 0,2 2-1 0,-8-1 4 15,1-3-3-15,0-2-3 0,-7 1-1 0,6-3 1 16,-6-4 1-16,6 0-1 0,-6 0 0 15,7-3 1-15,-7-1-1 0,6-3 1 0,-6 3 0 16,7-3 0-16,-7-1 3 0,0 1 1 0,0-4 2 16,0 0 4-16,0 4 13 0,0-4 15 0,0 0 11 15,0-4 9-15,0 4 7 0,0 0-2 16,0-7-8-16,0 3-15 0,0-3-11 0,7-1-9 16,-7 1-6-16,0-1-2 0,6-2 1 0,0-5-2 15,-6 1-5-15,7-1-1 0,6 0 1 16,-7-4-1-16,14-2-4 0,-7-2 3 0,13 1-2 15,-6 1-3-15,5-1-3 0,2 0-3 0,-8-4-1 16,8 4 3-16,-1 0-3 0,-1 4 3 0,1-4 4 16,-6 4 3-16,0-1-1 0,5 5-3 15,-5-1 3-15,-7 0-5 0,7 0-6 0,0 5-3 16,-2-2-13-16,-4 5-28 0,-1-4-37 0,0 4-42 16,-6 3-51-16,-1-3-54 0,6 3-48 0,-4 1-34 15,-2 3-36-15,7 0-27 0,-6 0-88 16,-1 0-29-16,7 0 14 0,-7 3 41 0,14 1 57 15</inkml:trace>
  <inkml:trace contextRef="#ctx0" brushRef="#br0" timeOffset="31662.47">30167 4359 151 0,'0'-3'404'0,"0"-5"75"0,0 5 71 15,0 3-28-15,0-4-50 0,0 4-40 0,0 0-29 16,7 0-21-16,-7 4-28 0,0-4-37 16,0 3-45-16,0-6-55 0,0 6-53 0,0-3-31 15,0 8-9-15,0-1 3 0,0 0 4 0,0 5 10 16,0 2 9-16,0 0-10 0,0 2-31 15,0 1-28-15,-7 6-22 0,7-1-20 0,-7-1-14 16,1 2-8-16,-7-2-24 0,0 5 12 0,0-4 2 16,-1 4-3-16,2 0-54 0,5-1-103 15,7 0-128-15,-6 1-183 0,6-4-181 0,0 4-236 16,6-5-74-16,-6 2 35 0,7-2 112 0,-1 2 147 16,0-2 167-16</inkml:trace>
  <inkml:trace contextRef="#ctx0" brushRef="#br0" timeOffset="41271.49">15976 6528 59 0,'0'0'233'0,"0"0"15"0,6 0-20 0,-6 0-61 0,6 0-43 15,-6 0-30-15,0-4-12 0,7 4-4 0,-7-3-6 16,-7 3-5-16,7 3-4 0,-6-3-3 15,6 0 1-15,-6 4-1 0,6-4-1 0,0 0 1 16,6 0 10-16,-6 0 9 0,0 0 8 0,0 0 10 16,0 0 11-16,0 0 13 0,0 0-2 15,0 0-3-15,0 0 5 0,0 0 10 0,0 0 7 16,0 0 3-16,0 0 8 0,0 0 12 0,0 0 4 16,0-4-1-16,0 4-1 0,0 0-6 0,0-3-12 15,0 3-12-15,0-4-13 0,0 4-18 0,0-4-22 16,0 1-11-16,0-4-12 0,0 2-12 15,0-2-17-15,0 4-9 0,0-4 15 0,0-1-14 16,0 1-9-16,0 0-5 0,0-1-1 0,0 1-1 16,-6-3-22-16,6 1 6 0,0 6 9 0,-7-5-1 15,7 1 1-15,-7 3-1 0,7-2 3 0,0 1 0 16,-6-2 0-16,-1 3 0 0,7 1-9 0,0 3 6 16,0-4 2-16,-6 4-3 0,6 0 1 15,-7-3-2-15,7 3 7 0,-6 0-4 0,6 0-6 16,-13 3 1-16,7-3-1 0,-2 4-1 0,-4-1 5 15,-8 8-1-15,1-3 0 0,-1 6 5 0,7-3-1 16,-6 8 2-16,-1-4 0 0,7 3 2 0,0-4 1 16,6 5-2-16,1-1 2 0,0-4 1 15,6 5-2-15,0-8 0 0,0 1 0 0,6-2-2 16,-6-2 0-16,0 1-2 0,6-1 1 0,1-4-3 16,0 1 4-16,-1-2 2 0,-6 0-1 15,6 1 5-15,1-4 1 0,-7 0 3 0,7 0 0 16,-1 0 3-16,1 0-1 0,-1-4-3 0,7 1 1 15,0-5-3-15,1-4 7 0,-2 3-9 0,1-2-1 16,7-5-4-16,-8 2-2 0,2 0-2 0,-1-1-6 16,0-4 3-16,6 4 0 0,-12 1 0 0,6 3 2 15,-7-3 3-15,8 2-5 0,-1 1 1 16,-7 0 5-16,0 3 3 0,1 2-2 0,0-2-4 16,-1 2 5-16,-6 1-1 15,6 2 0-15,1-1-1 0,0 0 3 0,-7 1-2 0,6 3 0 16,-6 0 1-16,7-4-4 0,-1 4-2 0,-6 0 0 15,0 0-1-15,0 4-2 0,0-4-3 0,0 0 2 16,0 3 2-16,0 1-1 0,0 3 5 0,7 1-2 16,-7-1 3-16,0 3 0 0,0 2 4 0,6 3 0 31,-6 2-2-31,0 3 0 0,7 2 3 0,-7-1 2 16,-7 2-4-16,7 2 2 0,0 0 1 0,0 6 3 15,0-3-2-15,0 1-1 0,0 1 2 16,0-1-1-16,0 5 1 0,0-2-3 0,0 0 1 15,-6 5-2-15,6-7-2 0,-7 7 0 0,7-4 0 16,-6-3 0-16,6 2 0 0,0-3 1 16,0 1 0-16,0-5 3 0,0 1-3 0,0-3 2 0,0-3-1 15,0-1-1-15,0-1-1 0,0 1-4 16,0-5 1-16,0 5-2 0,6-9 2 0,-6 5 2 16,0-4 2-16,0-3 3 0,0 3 1 0,0-4 0 15,0 1-3-15,0-5-2 0,0 1-1 0,0-1-2 16,0-3 4-16,0 4 4 0,0-4 4 15,0 0 5-15,0 0 1 0,0 0 0 0,0-4-2 16,7 1-1-16,-7-1-6 0,6-3-4 0,1-1-1 16,-1 1 0-16,8-3 0 0,-2-3-5 15,1-1 4-15,0 0 0 0,0-5 2 0,1 5-1 16,-2-5 0-16,2-2 0 0,5-1-4 16,1 0 1-16,6-1 0 0,-7 2-1 0,1-1 2 15,0 0 1-15,-2-3-1 0,-4 6-1 0,5-4 0 16,1 1-3-16,-8 5-5 0,2-2-19 0,5 1-16 15,1 3-26-15,-7 1-29 0,6-1-32 0,1 3-36 16,-1 5-28-16,-5-4-28 0,-2 4-27 0,8 0-28 16,-7-1-26-16,1 5-27 0,-2-1-36 15,2 0-102-15,5 4-26 0,-6 0 15 0,0 4 39 16,7 0 55-16</inkml:trace>
  <inkml:trace contextRef="#ctx0" brushRef="#br0" timeOffset="42039.54">16946 7085 239 0,'-7'0'285'0,"1"0"22"16,-8 0-53-16,14 3-79 0,-6-3-55 0,0 0-32 16,-1 4-8-16,1 0-8 0,-1 0-3 15,1-1 1-15,-7 1 0 0,7 3-6 0,-8-4 2 16,1 9 7-16,6-1-1 0,-5-4-2 0,-1 5-3 16,-1-2 0-16,2 1-5 0,-2 3-12 0,8-2 1 15,-7 2-2-15,6 1-1 0,-6-3 0 16,7 2-2-16,0 0-2 0,6-3-2 0,-8 4-1 15,8-5-3-15,0 3-2 0,8-7-1 0,-8 5 3 16,6-3-1-16,-6-1-1 0,6-3 0 16,1 3-1-16,-1-3-1 0,8-1-6 0,-2-3-5 15,8 0-1-15,-7 0-3 0,13-7-4 0,-6 3-3 16,0-3-3-16,-1 0 0 0,7-1-3 0,0-3-1 16,0 0 0-16,-1-4-2 0,2 4-1 0,-7-3-2 15,-8-1 0-15,2 1 1 0,-2 2-3 16,-5-2 4-16,0 0-2 0,-1 3 0 0,-6 0-1 15,0 0-1-15,0 0 1 0,0 4-1 0,-6-1 0 16,-1 0 0-16,7 1-1 0,-7 3 1 16,7 1-1-16,-6-1-2 0,6 4-1 0,-6-3 1 15,6-2-1-15,-7 5-1 0,0 0 3 0,-5 0-1 16,5 0 1-16,7 0 2 0,-6 0 1 16,-1 0 1-16,0 0-1 0,-5 5 1 0,4-5 1 15,2 3-1-15,6-3 0 0,-6 0 0 0,6 0 0 16,0 0 1-16,0 0 1 0,0 0 1 0,0 0-4 15,0 0 1-15,-13 0 1 0,13 0 0 16,-7 0 1-16,7 0 0 0,0 0 4 0,7 0-1 16,-7 0 0-16,0 0-1 0,0 0-2 0,0 0 1 15,0 0 0-15,0 0 0 0,0 0 2 0,0-3-2 16,0 3-1-16,0 0-2 0,0 0 0 16,0-5 0-16,0 5-6 0,0 0 5 0,0 0 0 15,0-3 2-15,0 3-1 0,-7 0 2 0,7-4 1 16,0 1-2-16,0 3 0 0,0 0-1 15,0-4 0-15,0 4-3 0,0 0 0 0,-6-3 1 16,6 3-3-16,0 0 0 0,0-4-7 0,0 4-16 16,0 0-26-16,0 0-35 0,0-4-44 0,0 4-57 15,0 0-58-15,0 0-100 0,0-4-89 16,6 4-24-16,1 0 12 0,12 0 43 0,1 0 56 16</inkml:trace>
  <inkml:trace contextRef="#ctx0" brushRef="#br0" timeOffset="43106.39">17988 6542 220 0,'-13'-14'260'0,"0"-1"10"0,6 0-49 0,-5 1-62 16,4-1-29-16,-4 0-12 0,-1 1-4 0,6-4 2 16,1 3-3-16,-1 0 0 0,1-3 0 0,-1 4-3 15,0-2-3-15,1 2-8 0,0 0-7 0,-1-1-11 16,0 4-8-16,-5-4-13 0,5 4-8 16,1 4-6-16,-8-4-6 0,2 4-5 0,5-1-5 15,-6 5-4-15,0-2-7 0,6 2-8 0,1 0-4 16,-7 3-4-16,-1 0-3 0,2 0 0 15,-8 3 0-15,7 0 0 0,-13 9 1 0,6-5 0 16,1 8 1-16,-1 0 1 0,-6 3 1 0,7 3 10 16,-1 2-1-16,1-1-3 0,6 0-1 15,0 0-2-15,0 0 1 0,6 0-12 0,1 0 4 16,0-4 4-16,6 1-1 0,6-1 2 0,-6 0-2 16,6-3 1-16,1-4 0 0,-1-1 0 0,1 1-2 15,6-3 3-15,0 0 2 0,-6-5-1 0,5 1-2 16,-5-2 1-16,13-2 2 0,-8-2-4 15,2 2 1-15,12-7 0 0,-7-1-1 0,7 5-2 16,0-9 6-16,1 1-4 0,-1 0-3 0,-1-4-1 16,1 1 0-16,-6 3 4 0,6-3-10 0,-7 2 4 15,1 2 2-15,-7 2 0 0,0 1 0 16,0 0-5-16,1-1 3 0,-8 4 1 0,6 1 2 16,-4-1-1-16,-8 4 0 0,6 0-1 15,-6-4-1-15,6 4-1 0,-6 4-1 0,7 0 1 16,-7-1 1-16,0 4 2 0,0 0 0 0,-7 5 2 15,7-1 2-15,0 3 2 0,-6 1 0 0,6 0 0 16,0 4 0-16,-6 2 4 0,6 2 9 0,0-3 4 16,-8 3 5-16,8 3 6 0,-6 3 5 15,0-3-2-15,0 3-3 0,-1 0-6 0,0 4 0 16,-6 0-4-16,0 0-1 0,6 4-5 0,-5-4-2 16,-2 4 0-16,8 0-2 0,0-4-3 0,-1-1-3 15,1 1-1-15,-1-4-3 0,-6 2 0 16,7-6 11-16,-1 0-5 0,0 1-2 0,-5-4 0 15,5-1-1-15,0-3-1 0,1 1-12 0,-1-4 6 16,1 0 1-16,0-4 2 0,-2 0 2 16,8-1-2-16,-6-2 3 0,6-1-1 0,0-3 0 15,0-1 7-15,0 1 18 0,-6 0 20 0,6-1 24 16,0-3 28-16,0 0 26 0,0 0 20 16,0 0-3-16,0-3-9 0,6-1-15 0,-6 0-23 15,6-3-19-15,2 0-21 0,4-1-16 0,1-2-5 16,1-1-11-16,-2 0-1 0,8-4-6 0,0 0-5 15,-7 1-5-15,6-5-6 0,7 1 4 0,0 0-3 16,-6-1 0-16,6 1-5 0,0-3 1 16,-7 2 0-16,7-4-2 0,-6 2 4 0,-1 3-3 15,-5-1 0-15,5 4 0 0,-6 1-2 0,0 3 2 16,7 1-8-16,-8-2 2 0,-4 5-4 16,4-1-25-16,1 1-30 0,-6 4-40 0,-1-4-40 15,1 2-48-15,-1 1-42 0,0 4-31 0,2-3-24 16,-2 3-21-16,7 0-17 0,0 0-15 15,-7 3-65-15,1 1-45 0,-1 1 5 0,1-3 31 16,0 6 45-16</inkml:trace>
  <inkml:trace contextRef="#ctx0" brushRef="#br0" timeOffset="43373.34">18326 7117 42 0,'0'0'314'0,"0"0"50"0,0 0 45 15,0-3-32-15,0 3-54 0,7 0-26 0,-7 0-11 16,0 0-3-16,0 0 0 0,0 0 8 16,0 0-24-16,0 0-30 0,0 3-30 0,0-3-32 15,0 5-35-15,0-2-29 0,0 1 1 16,0 3 5-16,0 0 3 0,0 1 6 0,0 2-8 16,-7 3-15-16,7-3-21 0,-6 5-26 0,6-1-19 15,0 4-17-15,0-2-7 0,-6 1-5 0,6 5-5 16,-7-4-4-16,0 2-55 0,1 1-103 0,0 1-126 15,6-4-142-15,-7 4-188 0,0-4-160 0,7 1-33 16,0-2 53-16,7 0 102 0,0 0 130 16</inkml:trace>
  <inkml:trace contextRef="#ctx0" brushRef="#br0" timeOffset="54300.83">20638 6319 132 0,'-6'-3'246'0,"6"-4"20"0,0 2-44 16,0 2-56-16,0-5-32 0,0 5-17 0,-12-5-6 15,4 5-4-15,2-4-3 0,6 2-5 16,-6-1-6-16,6 2 1 0,-7 0-9 0,7 1-8 16,0-1-6-16,-7 0-3 0,1 1-4 0,-1-1-10 15,1-3-1-15,6 2-2 0,-6-1-1 16,6 2 5-16,-7 0 4 0,-6-2 2 0,7 1 2 15,-1 1 4-15,7 1-2 0,-7-2-9 0,-6 3-8 16,7 2-9-16,-1-4-11 0,1 4-8 0,-1-3-6 16,-5 3-3-16,4 0-3 0,2-5-4 0,0 5-1 15,-1 0 0-15,1 0-2 0,-7 5-1 16,0-5 0-16,-1 7 10 0,2-5-4 0,-2 6-3 16,2 1-1-16,-8-3-1 0,7 2 3 0,0 3-9 15,0 0 5-15,6 0 1 0,-5 3 3 16,5 1 0-16,0-1-1 0,7 2 0 0,0-6-2 15,-6 5 1-15,6-5-1 0,0 2-1 0,0-1 0 16,0-4-1-16,0 0 1 0,0 4 0 16,6-6 0-16,-6 1 2 0,7-2 1 0,-7-4-1 15,7 4 2-15,-1-1-1 0,-6-3 0 0,6 0 3 16,-6 3 0-16,7-3 2 0,6 0-3 0,0-3 2 16,0 3-1-16,0-3-4 0,0-1 3 0,0 0-2 15,6-2-2-15,-5-2-1 0,-1 0 2 16,-7-2-1-16,7-1-1 0,-6-1 0 0,-1 2 3 15,14-1-1-15,-1 0 0 0,-6-1 3 0,0 1 0 16,1 0 1-16,-2 1 4 0,2-1 3 0,-8 3 5 16,7-3 5-16,0 4 4 0,-6 0 4 15,-1 2 1-15,0 2 1 0,2 0-5 0,-8-1-3 16,6 0-4-16,0 1-6 0,0 3-6 0,1 0-4 16,-7-3-1-16,7 3-3 0,-14 0-2 15,7 0 0-15,0 0 1 0,7 3-1 0,-7 0-2 16,13 1 2-16,-13 3 1 0,6 1 1 15,-6-1 1-15,0 4 0 0,0 0 0 0,0 4 2 16,0 3 1-16,-6 3 1 0,-1 2-2 0,1 3 1 0,-8-1 0 16,8 4 0-16,-6 1-1 0,-2 3-2 15,1 0 2-15,-7-1-3 0,1 5 2 16,-7 0 0-16,6 0-1 0,1-1-1 0,-8 1 0 16,8 0 2-16,0-1 0 0,6-3-1 0,-1 0 0 15,2 0 1-15,5 0 1 0,0-4-1 0,1 0-3 16,0 1 2-16,-1-5-2 0,7 1 1 0,0-4-1 15,0 0 0-15,7-4 0 0,-7 1 0 16,6-4 1-16,0-1-1 0,1 0-1 0,0-2-1 16,-1-1 1-16,0-4-1 0,-6 4-2 0,8-4 2 15,-8-2 1-15,6 1 2 0,-6-2-1 16,0 0 0-16,0-4-2 0,0 3-2 0,0 0 2 16,0-3-1-16,0 0 4 0,0 0 2 0,0 0 0 15,0 0 4-15,6 0 2 0,-6 0 0 0,0 0-4 16,0-3 1-16,0 3 1 0,0-3 1 15,0 3-1-15,0-4-2 0,0 0 3 0,7 1-3 16,-7-5-3-16,6 4-1 0,-6-3 14 0,7 0-4 16,-7-4 1-16,6 4 6 0,1-5 9 0,-1 2 3 15,0 0-10-15,8-3 8 0,-1-1 3 16,0-1-6-16,6-3-8 0,-5 4-3 0,5-5-2 16,0 1-5-16,8-1 0 0,-7 1-2 0,-2 1 2 15,-4-3-3-15,-1 6-1 0,-1-1 1 0,2 1-2 16,-2 3-1-16,-5-1 0 0,6 2 1 15,-6-1-2-15,-1 3-1 0,1 0-1 0,0 1-3 16,-7 0 0-16,6 4-1 0,-6-1-3 0,6-2-20 16,-6 6-30-16,0 0-37 0,0 0-47 15,6 0-50-15,-6 0-49 0,8 0-38 0,-2 0-29 16,0 0-29-16,1 2-85 0,-1 2-27 0,1 0 15 16,0-1 34-16,5 1 50 0</inkml:trace>
  <inkml:trace contextRef="#ctx0" brushRef="#br0" timeOffset="54784.7">21023 7117 115 0,'-7'5'322'0,"1"-2"37"0,-1 1 41 0,1-1-75 15,0 1-50-15,-8-4-38 0,8 4-11 0,0-4 7 16,-2 3 1-16,2-3-11 0,0 4-20 0,-7 0-9 16,-1-1-19-16,2 4-26 0,-2-2-25 0,2 6-9 15,-1-4 2-15,-7 0-5 0,8 5-13 0,-2-5-8 16,1 0-5-16,0 0-12 0,-6 4-12 16,5 4-7-16,-5-4-6 0,6 0-6 0,0 0-8 15,-1-1-11-15,14 1-3 0,0 1-3 16,0-4-6-16,0 2-3 0,0 1 3 0,0-3 2 15,7-1-8-15,0 0 1 0,-1 0-2 0,1-3 0 16,-1 0 3-16,8-1 1 0,-2 0 5 16,2 1-3-16,5-4 2 0,7 0 1 0,0 0-4 15,13-4 0-15,-7 1 0 0,1 0-1 0,-1-5-4 16,-5 1-1-16,-1 0-1 0,6-4-2 0,-5 3 2 16,-1-6 0-16,0 3 5 0,-7-1-4 15,-6-2 1-15,0 3-1 0,1-4-5 0,-14 4-1 16,6 0-4-16,-6-3 3 0,-6 3-3 0,6 0 3 15,-14 4-2-15,1-4 1 0,-6 3-1 0,-1 2-6 16,1-2-5-16,-1 3-40 0,-6 3-69 0,-7 2-94 16,7 0-108-16,1 0-117 0,-9 7-196 15,2-4-78-15,7 5 7 0,-2-1 61 0,1 3 92 16,6 2 113-16</inkml:trace>
  <inkml:trace contextRef="#ctx0" brushRef="#br0" timeOffset="59786.03">21752 6323 127 0,'0'-4'263'0,"0"4"25"0,0-3-24 16,0 3-54-16,0 0-36 0,0-5-19 0,0 3-7 16,0-3-1-16,0 5-1 0,-6-3 1 0,6-5-3 15,0 8-3-15,-7-3-6 0,1 3-3 16,6-4-2-16,0 0 1 0,0 1 3 0,0-4 6 15,0 2 3-15,0 2 0 0,0 0-2 0,-7-1-9 16,7 0-17-16,0 1-14 0,0-1-9 0,-7 0-7 16,7-3-9-16,0 7-9 0,0-7-3 0,0 2-8 15,-6 2-11-15,6 0-11 0,0-1-7 0,0-3-4 0,0 4-2 0,-6-2-3 16,6-2-3-16,0 0-2 0,0 3-4 0,0 1-2 16,-6-2-2-16,-2 2-3 0,8 0-2 0,-6-2 0 15,6 5 1-15,-6-2 0 0,6-3-3 16,-7 5 2-16,7 0-1 0,-6-4 0 0,-1 4-3 15,7 0 0-15,0 0-1 0,-7 0-2 0,7 0-1 16,-6 0 1-16,0 4-1 0,0 1-2 16,-8-3 4-16,8 3 0 0,-8 1 4 0,-5 6 1 31,6-5 1-31,0 5 4 0,-7-2-2 16,1 0-12-16,6 6 5 0,0-2 5 0,-7-3 1 0,14 7-3 15,-7-7 2-15,6 7 14 0,7-2-7 0,-6-2-10 16,6 1 1-16,-7-4 4 0,7 3 0 15,0-3 1-15,0 4-2 0,7-5-5 0,-7-2 4 16,6 3 0-16,1-3-1 0,-1 2 0 0,1-5-1 16,-1 2 14-16,8-4-6 0,-2 1-5 15,-5 0 2-15,6-4 3 0,-7 4 2 0,1-4 0 16,6 0 1-16,-6 0 2 0,5 0-6 0,-5-4 0 16,6 0-1-16,6 0-2 0,-5-4-3 0,6 1 1 15,-8-3 0-15,8 2-1 0,-1 1-3 0,1-5 0 16,-8 6 4-16,2-5-2 0,5 3 2 15,-5-3 0-15,-8 1 1 0,7-1 1 0,0 4-3 16,-7-5 2-16,1 5 1 0,-1 3-1 0,1 1 0 16,0-1 1-16,-1 0-1 0,-6 1-2 0,6-2 0 15,-6 5 0-15,7-2 1 0,-7 2-2 0,7 0 0 16,-1-5-1-16,-6 5 0 0,0-3-1 0,0 3-2 16,0 0 1-16,0 3 1 0,6 2 1 15,-6-3-2-15,7 6-2 0,-7 0 3 0,7-1 2 16,-7 3 2-16,6 2-2 0,-6 3 3 0,0 3 8 15,0 0-6-15,0 4 1 0,0 0-1 0,0 0 3 16,0 3-2-16,0 1-1 0,0 4 5 0,-6 0-3 16,6-3 0-16,-7 0-3 0,7 6-1 15,-7-4 1-15,1 5-1 0,0-2 0 0,-1 1 1 16,0 4 3-16,1-1 0 0,0 1-4 0,-8-4-1 16,8 0 1-16,-1 1-1 0,1 1-1 0,0-1 1 15,-8-5 0-15,8 4 1 0,-7-4 1 0,6 1-2 16,1-5 1-16,-7 1-1 0,6-1-3 0,0-3 2 15,1 0 1-15,0-3 0 0,0-4-2 16,-2-1 0-16,2 1 2 0,6-5-4 0,-6-2-1 16,6-1 3-16,-7 0-1 0,7-3 3 0,-6 0 3 15,-1-4 7-15,7 3 12 0,0-3 23 16,0 0 23-16,0 0 23 0,0 0 18 0,-7 0 12 16,7-3-3-16,-6-1-13 0,6 0-17 0,-6 1-21 15,6-4-10-15,-6 0-6 0,6-2 0 0,-8 3-4 16,2-2 3-16,6-3-2 0,6 1-10 15,2-2-7-15,-2-2-3 0,0 3-8 0,0-4-9 16,8-3-5-16,-1-1-2 0,-1 2-2 0,8-2-5 16,0-3 0-16,-1 4 1 0,-5-4 4 0,5 3-1 15,0 1-1-15,1-4-1 0,-1 7 1 0,1-3 0 16,0 0-1-16,-1 3 1 0,-5 0 0 16,-2 5-1-16,8-6-2 0,-14 5-1 0,7 4-2 0,1-3-1 15,-2 1-1-15,-6 3 1 0,8 2-3 16,-1 0-4-16,0-3-7 0,0 3-13 0,-1 4-20 15,-4-3-29-15,-2-1-35 0,7 4-34 0,0-3-40 16,-6-2-45-16,-1 5-41 0,0 0-34 16,8 0-27-16,-8 5-22 0,7-5-13 0,7 0-10 15,-1 0-13-15,0 3-63 0,-5-3-27 0,12 0 13 16,-7 4 38-16,14-1 54 0</inkml:trace>
  <inkml:trace contextRef="#ctx0" brushRef="#br0" timeOffset="60405.78">22273 7286 62 0,'-6'4'320'0,"0"-4"49"0,-1 0 45 15,7 3-46-15,-7-3-51 0,7 0-29 0,-6 0-18 32,-1-3-8-32,7 3-3 0,-6 0-7 0,6-4-13 15,-6 4-18-15,6-3-18 0,-8-1-15 0,8 0-16 16,0 1-12-16,0-2-9 0,0 2-11 16,8 0-19-16,-8-1-20 0,6 0-22 0,-6 1-33 15,6 0-18-15,1-2-12 0,-1 1-7 0,8 1-2 16,-8-1-3-16,6 1 10 0,2-1-7 0,-8 4-2 15,7-4-4-15,7 1-1 0,-7 3-2 16,-6-4-2-16,5 4 2 0,2 0-3 0,-8 0 5 16,7 0-2-16,-7 0-5 0,1 0 2 0,0 0-2 15,-1 4 1-15,0 3-6 0,-6-3 1 0,0 3 4 16,0 0-1-16,0 4 1 0,0 0 0 0,-6 0 1 16,0 0 2-16,-1 4 0 0,-6 0 2 15,0-1 2-15,0 1-1 0,-6 3 0 0,5-3 1 16,2-1 2-16,-2 1-2 0,-5 0-1 0,-1-1 1 15,8 1-1-15,-8-5-1 0,7 3-3 0,-1-3 2 16,-5 1 0-16,6-3 2 0,0 2-2 0,0-2 1 16,6-1 3-16,1-3-1 0,0 3 1 15,6-4-1-15,-7 5 14 0,0-4-3 0,7-1-5 16,0 1 1-16,0-4 0 0,0 4 7 0,0-4-4 16,7 0 13-16,0 0 15 0,-1 0 12 0,0 0 12 15,8-4 10-15,5 4 3 0,7-4-5 16,0 1-6-16,1 3-12 0,11-4-10 0,-5 4-16 15,6-3-10-15,7-2-6 0,-7-2-5 0,7 4-5 16,-1-1-5-16,-6 0-10 0,0 1-44 0,0 3-67 16,6-4-86-16,-5 0-89 0,5 4-93 0,1 0-104 15,-1-3-100-15,2-1-104 0,4 4-3 0,-5-3 44 16,5 3 70-16,8 0 103 0</inkml:trace>
  <inkml:trace contextRef="#ctx0" brushRef="#br0" timeOffset="68898.78">26670 6286 63 0,'0'4'220'16,"0"-1"22"-16,0 1-26 0,0 0-45 16,0-4-22-16,0 3-3 0,-7-3 8 0,7 0 5 15,-6 5 3-15,-1-3-4 0,7-2-9 0,-7 0-15 16,7 5-17-16,-6-5-14 0,6 0-14 16,0 0-11-16,0 0-8 0,0 3-9 0,0-3-3 15,0 0-9-15,0 0-4 0,0 4-4 0,0-4-3 16,0 4 0-16,0-8-1 0,0 4 5 0,0 0 0 15,0 0 12-15,0 0 9 0,0 0 10 0,0 0 9 16,0-4 11-16,0 4 15 0,0 0 3 16,0 0 4-16,0 0 2 0,0-3 5 0,0 3 0 15,0 0 0-15,0-5 3 0,0 5-1 0,0 0-1 16,0-2-2-16,0 2-7 0,0-5-16 16,0 5-16-16,-6-3-16 0,6-5-18 0,-8 5-21 15,8-1-17-15,-6 0-2 0,6-3-6 0,-6-1-2 16,6 2 0-16,-7-2 2 0,7 5 1 0,-13-5-4 15,7 1 0-15,-1 0-4 0,1-1 0 0,6 5 2 16,-6-5 1-16,-8 2 5 0,8 1-3 16,-1 1 2-16,1 1-1 0,-1-4-1 0,1 7-1 15,-1-4-1-15,1 1-4 0,-1 3 1 0,0-5-2 16,7 5 0-16,-12 0-2 0,5 0 14 16,0 0-4-16,-5 8-5 0,-1-4 0 0,-1 6 0 15,-6-1 1-15,2 1-13 0,4 0 6 0,-5 6 7 16,5-2 8-16,2 0 2 0,-1 1 1 15,0 0-6-15,6-1 4 0,1 2-5 0,0-2-8 16,6-2-1-16,-8 2-1 0,8-3 2 0,0-4 1 16,0 5 5-16,0-2 3 0,8-3 5 0,-2 1-2 15,0-5 2-15,1 1-2 0,-1 1 1 16,1-5-1-16,0 2-1 0,5-2-1 0,2 0-1 16,-2 0-1-16,1-2-1 0,7 2-2 0,-8-5-1 15,8-2 2-15,0-1 3 0,-1 1-1 0,-5 0-1 16,5-1 0-16,1-3 4 0,-7 1-4 15,0-1-3-15,7-1 2 0,-14 2 6 0,7-1-3 16,-7 3-1-16,7-2 1 0,0-2 2 0,-7 5-1 16,8-1-5-16,-8-2-3 0,1 2-3 15,0 5 5-15,-1-5 0 0,-6 5-3 0,7-1 1 16,-7 0 4-16,6 4 4 0,0-3-3 0,-6-1-3 16,7 4-2-16,-7 0 1 0,7 0 0 0,-7 0-4 15,6 0 0-15,-6 4 1 0,6-1 6 16,1 5 0-16,6-1 0 0,-6 0 0 0,-1 4 1 15,-6 4 2-15,7-4 0 0,-1 4 1 0,1 3 0 16,-1 1-1-16,-6-1 6 0,0 3-2 0,6 1-4 16,-6 4 1-16,0 0 1 0,0 3 4 15,0 0-6-15,0 4 2 0,0 1 0 0,-6-2-1 16,6 1-2-16,-6 0 0 0,6 4 1 0,0 0-3 16,0-1 2-16,0-3-1 0,0 0-1 15,0 0-2-15,0-3 3 0,0-1-6 0,0 0 5 16,6 1-1-16,-6-5 4 0,0-3 0 0,0 0 0 15,0-4 6-15,0 1-5 0,6-5 2 0,-6 1-18 16,0-5 6-16,0 3 1 0,0-10 4 16,0 4 2-16,0-3 0 0,8-1 17 0,-8-3-4 15,0 3-4-15,0-3-2 0,0 0 3 0,6 0 2 16,-6 0-5-16,0 0-1 0,6-3 2 0,1 0 0 16,-7-5-7-16,6 2-15 0,-6-2 7 0,7-7 7 15,-1 4 0-15,1-4 3 0,-1 0-2 16,0 1 13-16,8-4-5 0,-8-1-7 0,8-4 2 15,-2 6-4-15,1-5 1 0,7 4-1 0,-7-4 0 16,6 0 2-16,-6 0-3 0,7 0 1 16,-6 3 2-16,-2-3-1 0,1 4-3 0,7-4 1 15,-8 4-3-15,8-1 2 0,-6 5-2 16,-2-1 1-16,1 0 1 0,1 4 0 0,-8 4 5 16,7-4-6-16,0 0-2 0,-7 0-17 0,1 4 13 15,6 0-2-15,-6-1 0 0,-1 0 4 0,0 5-1 16,2-4-1-16,-2 3-35 0,-6 4-34 0,0-3-43 15,0 3-52-15,0-3-52 0,0 3-39 16,6 0-39-16,0 3-31 0,1-3-17 0,0 0-16 16,-1 3-21-16,7 1-81 0,-7 0-22 0,2-1 20 15,4 0 35-15,1 2 55 0</inkml:trace>
  <inkml:trace contextRef="#ctx0" brushRef="#br0" timeOffset="69415.89">27490 6967 237 0,'-13'5'289'0,"7"2"25"16,-1-4-55-16,1 1-62 0,-1 3-38 0,-6-3-24 15,-1 3-8-15,8 0-7 0,-6 1-5 16,-2-1-8-16,8 1-5 0,-7-1-9 0,7 1-13 16,-8-1-10-16,8 4-8 0,0 0-9 0,-8-1-11 15,8-2-10-15,-1 3-8 0,1-1-4 0,-1 2-8 16,7-1-3-16,-7 0-1 0,1-1-3 16,6-2 1-16,0 0-5 0,0-1 1 0,6 0 1 15,1 1-1-15,-7-4 0 0,7 3 1 0,-1-4 3 16,1 1 1-16,-1-1 2 0,8 1 2 15,-2-4 1-15,8 0-1 0,-1 0 1 0,1 0 4 16,0-4 6-16,6 1 6 0,-7-1 11 0,1 1 8 16,-1-4 6-16,1-2-1 0,-1 3 5 0,-6-2-11 15,1-3-9-15,-2 1-5 0,1-2-7 0,-6 1-2 16,-7 0-13-16,0-4 3 0,0 5-1 16,-7-2-7-16,1 2-1 0,-7-1-2 0,7-3-2 15,-8 5-1-15,1-1-3 0,0 2 3 0,-6 1-2 16,5 4 1-16,2-4-2 0,-8 2-2 15,1 1 1-15,-1 4-1 0,6 0-2 0,-4 0-10 16,4 0-22-16,1 0-23 0,-7 4-33 0,8-4-35 16,-8 0-39-16,14 5-30 0,-1-3-19 15,1 3-18-15,-1-5-30 0,-6 3-81 0,7-3-24 16,6 0 6-16,0 0 25 0,12 0 32 0</inkml:trace>
  <inkml:trace contextRef="#ctx0" brushRef="#br0" timeOffset="70667.32">28161 6513 135 0,'0'-7'265'16,"0"-1"24"-16,0 1-30 0,0 4-62 0,7-4-36 15,-7-1-23-15,0 1-9 0,6 0-3 0,-6-1-1 16,0 1 0-16,0-1-5 0,0 1-5 0,0 0-8 15,0 2-9-15,0-1-8 0,0 2-7 0,0-3-9 16,0-4-7-16,-6 0-3 0,-1 4-11 16,0-4-3-16,1 4-6 0,-7-2-3 0,0-1-3 15,6 3 0-15,-12 3 5 0,6-3-3 0,-1 2-4 16,2-2-3-16,-8 4-5 0,1-1-7 16,-1 0-7-16,0 4-5 0,7-3-2 0,1 3-3 15,-8 0-2-15,7 0-1 0,0 0 0 0,0 0-1 16,-7 3 10-16,0-3-8 0,1 8-2 15,0-5 2-15,-8 4-3 0,8 1 1 0,0 3-9 16,-1 0 7-16,7 1 2 0,-7-2 0 0,8 5 3 16,-1-1 1-16,6 1-4 0,0 0 2 15,1-1 0-15,6 1 0 0,6 0-2 0,1 0 2 0,0-5 1 16,6 2-1-16,-1 2 0 0,8-7-1 16,-7 4 0-16,7-4 2 0,6 5 1 0,0-9 0 15,0 5-1-15,7-5 1 0,-1-3-2 0,1 4-1 16,-1-4-2-16,-6-4 0 0,1 4 1 15,5-7-2-15,-7 3 2 0,2-3-1 0,-1-4 1 16,0 0 0-16,-6-4-2 0,-1 5 0 0,1-9-2 16,0 4 1-16,-8 0 0 0,8 1-1 15,-14-1 2-15,7 1 1 0,-7 3 0 0,8-4-1 16,-8 4 1-16,0 4 1 0,1-4-2 0,-7 8 0 16,7-6 2-16,-7 6 1 0,6-4 0 15,-6 3-1-15,7 1 0 0,-7-1 1 0,0 4-2 0,0 0 0 16,0-4-2-16,6 4-1 0,-6 0-1 15,7 4 0-15,-7-4 0 0,0 4 1 0,0 3 1 16,0 0 2-16,0 0 2 0,0 5 1 0,0 2 1 16,0 1-1-16,0 3 0 0,0 0-2 15,0 4 0-15,7 4 0 0,-7-1 0 0,6 1 2 16,-6 0 2-16,6 3 1 0,-6 1 2 0,6 3-2 16,2-4 0-16,-8 4 1 0,6-1-1 15,0 1-2-15,-6 1-1 0,7-1 0 0,-7 3-1 16,6 1-1-16,-6-4 0 0,0 4 1 0,0-5 1 15,-6 6-1-15,6-6 1 0,-7 1 0 0,7 0 0 16,-6-3 0-16,0-1-1 0,-2 0-2 16,2-7 0-16,0 4-1 0,0-8 1 0,-1 0-2 15,0 1 0-15,-6-4 2 0,13-1 0 0,-6-3 2 16,-1-4 0-16,0 5 1 0,7-5 2 0,-6 0 0 16,6-4-1-16,-6 1 0 0,6 0-1 0,0-1 2 15,0-3 2-15,0 4 11 0,0-4 18 16,-6 0 19-16,-2 0 19 0,2 0 18 0,6 0 11 15,0-4-3-15,6 1-13 0,-6-1-16 16,8-3-20-16,-8 3-18 0,6-3-10 0,0-5-13 16,0 6-1-16,1-9-2 0,0 4 2 0,-1-4-6 15,7 1-2-15,1-2 3 0,-2-2-3 0,8 0-2 16,-1-4 0-16,1 4 2 0,6-4 0 16,-6 0 0-16,5-3 1 0,1 2 1 0,1-3-2 15,-1 5 2-15,-6-1-2 0,-1 1 0 0,1 2 0 16,-2 1-1-16,-4-1-2 0,-1 4 3 0,0 0-2 15,-6 5-2-15,5-5 1 0,-5 8-2 0,0 0-2 16,-1-1-8-16,0 4-17 0,1-3-21 16,-7 7-23-16,7-3-44 0,-7-1-45 0,0 4-36 15,6 0-34-15,-6 0-33 0,0 4-39 0,13-1-22 16,-13-3-93-16,6 7-35 0,1-3 11 16,0-1 34-16,5 5 48 0</inkml:trace>
  <inkml:trace contextRef="#ctx0" brushRef="#br0" timeOffset="71001.85">28988 7044 241 0,'-7'0'310'0,"7"0"30"15,0 5-31-15,0-5-67 0,0 4-37 0,0-4-22 0,7 3-12 16,-7-3-9-16,0 3-8 16,0 5-11-16,0-5-15 0,0 5-12 0,0-1-10 0,0 0-5 15,0 4-3-15,0 0-13 0,0 4-4 0,-7-4-9 16,7 3-8-16,-6-2-15 0,6 6-14 16,0-3-5-16,0 3-7 0,0-4-10 0,0 2-5 15,0-2-2-15,0 0 0 0,0 1-4 0,0-1-2 16,0-2 1-16,6-1-2 0,1 0-27 15,-1 0-49-15,1 0-66 0,6-4-83 0,-7 4-90 16,2-4-159-16,4 0-61 0,-5 1 4 0,-1-1 44 16,1 0 71-16</inkml:trace>
  <inkml:trace contextRef="#ctx0" brushRef="#br0" timeOffset="78924.92">29691 6056 37 0,'-12'-4'240'0,"4"-4"24"0,2 5 5 16,0-2-73-16,0 3-39 0,-1-6-9 0,0 8-5 16,1-4-7-16,6 1-5 0,-7-1-12 0,7 4-18 15,-6 0-16-15,6-4-13 0,-6 4-6 0,6 0 1 16,-8 0 0-16,2-2 0 0,0 2-3 16,0 0-8-16,-2 0-6 0,-4 0-8 0,-1 0-6 15,6 0-3-15,-6 0-2 0,1 0-1 0,-2 2-4 16,1-2-4-16,0 0-3 0,0 4-1 0,-1-4 0 15,-4 0 0-15,-2 4-1 0,1-1 0 0,5 1-1 16,-5 4-4-16,-1-6-3 0,-6 3-2 16,6-2-2-16,1 1-1 0,-1 4-1 0,-6-5-1 15,7 5-1-15,-1-2 1 0,-6 6-1 0,7-1 1 16,-1-4 3-16,1 4 8 0,0 4 9 0,-1-1 5 16,0 2 5-16,7-3 3 0,-7 6 3 0,14-4-8 15,-7-1-7-15,6 1-3 0,-6 3-3 16,7-4-4-16,6 1-1 0,-6-4 0 0,6 0-1 15,0 1-1-15,6-5 0 0,0 4-2 0,1-4-1 16,-1 0 1-16,8 1-1 0,-8-4 3 0,8-1-2 16,-2 1 6-16,-5-4 2 0,6 4 2 15,0-8 5-15,-1 4 1 0,8-4 5 0,0-3 1 16,-7 4-4-16,13-6-1 0,-6-1-7 0,-1-1-5 16,7-1-6-16,-6-2-5 0,-1-1-3 0,1 0 0 15,6 1 1-15,-7 3 3 0,1-3-4 0,0 3 0 16,-2 0 3-16,-4-4 0 0,-1 4 0 15,-7 0-2-15,1 3 4 0,0 1-1 0,-1 0 0 16,6 3 4-16,-12-3 7 0,8 7 1 0,-8-4-3 16,6 4 5-16,-6-3 1 0,0 3-5 15,0 0-3-15,0 0-5 0,0 0 0 0,0 0-5 16,0 3-3-16,0-3 0 0,0 0-2 0,0 4 0 16,0 0 3-16,0 3 0 0,0 0 1 0,6 5 0 15,-6-1-1-15,7 3 1 0,-7 1 3 0,13-1 0 16,-6 5 6-16,-1-1-1 0,0 0-1 15,-6 8 2-15,8-4-3 0,-8 3 3 0,6 1-10 16,0 3 5-16,-6-3 1 0,0 4 0 0,0-1 1 16,0 0-2-16,0 1 1 0,0-2 0 0,0 6 1 15,0-5-1-15,0 4-1 0,0 0 4 0,0-1-3 16,6 1 0-16,-6 1-4 0,7-1 3 0,0-4-1 16,-1 4-3-16,1-3 2 0,-7-1-1 15,12 0 3-15,-12 1-2 0,8-5 0 0,-8 1 2 16,0-8-2-16,0 4-1 0,0-4 0 0,0 0 3 15,-8 0 1-15,8-2 2 0,-6-2 0 0,0-2 3 16,6-2-1-16,0-3-1 0,-7 1 0 0,1-1-1 16,6 0-4-16,-7-2 3 0,7-2 1 15,0 0 0-15,0-3 6 0,0 4 18 0,0-4 31 16,7 0 32-16,-7 0 43 0,6 0 25 0,-6 0 29 16,-6 0 28-16,6 0 18 0,0-4 3 15,0 1-20-15,0 3-13 0,0-3-26 0,0-2-43 16,0-2-44-16,6 3-38 0,1-3-20 0,-7-4-14 15,6 4-10-15,0 0-6 0,2-4 0 0,4 0-1 16,2 0-3-16,-2-4 2 0,1 0-1 0,7-4-2 16,0 5-1-16,-1-4-3 0,1 0 2 0,6 0-4 15,0-1 4-15,-7-2-4 0,7 1 3 16,-6 6 2-16,6-4-1 0,-7 3-1 0,1 1 0 16,6-1 3-16,-7 0 0 0,1 3-1 0,-7 5-3 15,0-3 1-15,0 2 0 0,-7 1-1 16,8 0-4-16,-2 2 1 0,2 2 4 0,-8 0-5 15,7-1-3-15,-6 0-9 0,-1 4-22 0,1 0-26 16,-1 0-44-16,8 0-43 0,-2 0-51 0,-5 0-53 16,-1 0-52-16,1 0-50 0,6 4-43 0,-7 0-35 31,1-1-29-31,6 0-33 0,-7 2-76 0,8-2 0 16,-8 6 41-16,7-7 61 0,0 6 71 15</inkml:trace>
  <inkml:trace contextRef="#ctx0" brushRef="#br0" timeOffset="79492.84">30342 7110 290 0,'-12'0'382'0,"6"0"43"15,-8-3 10-15,8 3-75 0,-1-4-43 0,1 4-16 16,-1-3 7-16,0-1 19 0,7 4 14 0,-6 0-1 16,6 0-30-16,-6-4-26 0,6 0-35 15,0-3-39-15,0 4-36 0,0-1-31 0,0-3-11 16,0 3-32-16,6 0-23 0,-6 1-23 0,6 0-17 16,1-1-12-16,0-4-11 0,6 1-9 0,-7 3-5 15,8 0-1-15,-2 0-1 0,1 1-3 16,0 3-1-16,0-3 4 0,7-2 2 0,0 5-2 15,-1-2-4-15,-6 2 0 0,6 0 3 0,-5 0-10 16,5 0 0-16,-12 2 2 0,6 3 0 0,-7-2 0 16,0 0-2-16,2 5 10 0,-8-4-4 0,0 3 0 15,0 5 3-15,0-6 4 0,-14 9 0 16,8-4-2-16,-1 4 1 0,-6-5 3 0,-6 9-2 16,-1-5-2-16,0 2 1 0,-5 2 1 0,-1-4 1 15,-1 1 4-15,1 3-4 0,0-4 2 16,0 5-1-16,7-4 7 0,-7-1-5 0,6 1-6 15,1-5 0-15,-1 3-3 0,7-3 3 0,0 1-5 16,6-3 3-16,7-1 3 0,0 0 3 16,-6 0 4-16,6-3-4 0,6 0 4 0,1-1 0 15,13-3-12-15,-1 0 9 0,7 0 3 0,6 0 3 16,1 0-2-16,7-3 1 0,5-1 10 0,1 0-11 16,-1 1-2-16,7-5-2 0,-7 5-1 0,-6-1-6 15,7-3 0-15,-7 3-3 0,1 0-25 16,-8 1-56-16,1 3-72 0,-14-4-99 0,1 4-121 15,-8 0-135-15,-4 0-169 0,-2 4-86 0,0-4 1 16,1 3 66-16,6 1 101 0,-13 4 127 0</inkml:trace>
  <inkml:trace contextRef="#ctx0" brushRef="#br0" timeOffset="84480.98">16086 9221 77 0,'13'-3'116'0,"-6"-5"-28"0,-1 4-24 0,0-3-23 15,2 3-16-15,-8-3-13 0,6 3-1 16,-6 1-6-16,0-4-3 0,0 2-8 0,0 2-17 15,0-1-28-15,0 0-41 0,0-3-28 0,-6 3-14 16</inkml:trace>
  <inkml:trace contextRef="#ctx0" brushRef="#br0" timeOffset="85532.59">16282 8938 51 0,'0'-3'214'0,"6"-1"6"0,-6 1-32 0,6-1-57 16,-6 0-46-16,7 1-22 0,-7-1-10 0,7 0-6 15,-7 1-1-15,6-2-1 0,1-2 0 0,-7 4 0 16,6-5-1-16,-6 5 3 0,6-1 3 0,-6-3 7 16,8 4 7-16,-8-1 6 0,6-4 7 15,0 1 3-15,-6 3 0 0,0-3-4 0,0 0-10 16,0-1-5-16,-6 1-6 0,0 0-5 0,-2-1-5 16,-4 2-4-16,-1-2 2 0,6 4-5 15,-6-3-6-15,-7 0-6 0,8-1-4 0,-2 5 0 16,1-4-1-16,1 2 0 0,-8-2-3 0,-6 3-1 15,13 1-3-15,-7-1-3 0,8 0-5 0,-8 1-4 16,13 3-1-16,-6-4-1 0,0 4 0 16,7 0-2-16,-8 4 0 0,8-4 0 0,-7 7 0 15,0 0 0-15,7 1-1 0,-7 0 2 0,-1 6 1 16,2-3 0-16,-2 8 0 0,1-2 0 0,0 2 0 16,7 3 0-16,-1-4 0 0,1 4 0 15,6 0 1-15,-6 0 0 0,6 0 0 0,6-4 1 16,-6-3 0-16,13 3-1 0,-7-2 1 0,7-6 0 15,-6 5-1-15,-1-4 0 0,1-4 1 16,6 0 0-16,-7 1 2 0,1-2 3 0,0-1 0 16,-1-5 1-16,7 0 0 0,-7-5-1 0,1 2 1 15,0-4-3-15,-1 0-7 0,0-4 2 16,8 0 1-16,5 0-1 0,-6-3 0 0,0-2 0 16,7-2 7-16,-7-1-3 0,6 5-2 0,0-5 0 15,1 1-2-15,-6 4 2 0,-2-1-1 0,1 0-1 16,-6 5 0-16,6-2 0 0,-7 5 0 15,1 0-1-15,0-1-2 0,-1 5-1 0,0-1 0 16,1 4 1-16,0-4-2 0,-1 8 1 0,1-4 1 16,-7 7 0-16,6 1 0 0,-6 3 1 0,6 0 0 15,-6 3 2-15,8 1 0 0,-8 7 0 16,6-4 1-16,0 4 0 0,-6-4 0 0,0 8-1 16,0-4 0-16,0 4 1 0,0 0-1 0,0 3-1 15,0 0 0-15,-6 4 0 0,0-3-1 16,6 2 0-16,-8-2 0 0,2-2 0 0,6 3 1 15,-6-2-2-15,-1-3 0 0,1 2-1 0,6-2-2 16,0 1 3-16,0-2 0 0,0-3 1 0,0 0 0 16,0 3 1-16,0-3 1 0,-7-4-1 15,7 0 0-15,0-2 0 0,0-2 1 0,0 1-1 16,0-1 1-16,0 1 1 0,-7-4 2 0,7 0 3 16,-6-1 1-16,6-2 4 0,0-1 2 0,0 1 1 15,0-1 5-15,0-3 6 0,0-1 9 0,0 2 11 16,0-5 14-16,0 0 15 0,0 0 17 15,0 0 13-15,0 0 6 0,0 0-2 0,6-5-10 16,-6 5-10-16,7-3-13 0,0-5-12 0,6 5-12 16,-7-5-8-16,8-2 2 0,-2-2-2 15,1 2-4-15,0-5-4 0,14 3-6 0,-9-5-5 16,2 2-5-16,7-4-5 0,-8 6-5 16,0-6-2-16,1-4-2 0,7 5-3 0,-9 0 1 15,2 0-1-15,-1 0-1 0,1-1 0 0,-6 4-1 16,5 1 1-16,-6-1-1 0,0 5 0 0,-1-2-1 15,-4 1-1-15,4 4-2 0,1 0-3 0,-6 0-4 16,-7 2-25-16,7 2-37 0,-1-1-48 16,-6 4-52-16,6 0-56 0,1-3-59 0,0 3-36 15,-1 3-21-15,0-3-62 0,-6 4-42 0,7-1 13 16,0 2 34-16,-1-2 48 0</inkml:trace>
  <inkml:trace contextRef="#ctx0" brushRef="#br0" timeOffset="85949.83">16946 9474 88 0,'-7'2'260'0,"1"3"22"0,0-5-5 15,-2 4-82-15,-4-1-52 0,5 1-25 0,-6 0-11 16,0 3 1-16,1 0 3 0,-8 1 0 0,6 2-1 15,8-2 0-15,-13 3-4 0,5 4-7 0,2-1-6 16,-2-3-7-16,8 3-6 0,-7 2-14 0,6 2-10 16,-6-4-14-16,7 0-10 0,6 2-11 15,0-2-7-15,0 0-6 0,6-2-1 0,7-1-3 16,1-4 1-16,-2 0 2 0,2 0 1 0,-2 1 1 16,8-4 6-16,6 0 10 0,1-4 7 15,5 0 8-15,-7 0 3 0,8-4 2 0,-1-3-3 16,2 2-6-16,-9-2-7 0,1-4-5 0,7 0-3 15,-7 1-3-15,-6-2-4 0,-1 2-3 16,-6-5-1-16,-6 0-2 0,5 1-3 0,-4-1-1 16,-8-4-1-16,0 8-1 0,-8-3-1 0,-4-1 0 15,-1 5 0-15,0-2-2 0,0 1-3 0,-1 4-2 16,-5 0-19-16,6 0-38 0,7-1-48 0,-1 1-58 16,-6 3-68-16,6-3-78 0,7 7-117 15,0 0-33-15,0 0 9 0,0 0 40 0,0 0 58 16</inkml:trace>
  <inkml:trace contextRef="#ctx0" brushRef="#br0" timeOffset="87070.9">17669 8888 60 0,'-14'-12'225'0,"-4"5"16"0,4 0-22 16,1-4-72-16,0 3-46 0,-6-3-21 0,13 4-11 15,-8 0-3-15,1-1 1 0,0 5 1 0,-6-1-2 16,-1-3 1-16,7 4-3 0,-7-5-8 16,1 4-6-16,0 1-8 0,5-1-7 0,-12 4-9 15,7-4-6-15,-1 4-4 0,1 0-7 0,-7 4-2 16,6 0-3-16,-6-1-1 0,0 9-3 0,13-6 0 16,-7 5 1-16,7 0 1 0,0 4 0 15,7 0 0-15,-1 0 1 0,1-1-1 0,0 5 0 16,6-5-1-16,6 1 1 0,-6 0-1 0,6 3 1 15,7-8-1-15,0 6 0 0,6-6 1 0,-5 1 0 16,-1-3 2-16,0 0 2 0,6-2 0 16,1-2 2-16,-7-4-1 0,6 4 3 0,8-4 0 15,-1-4 0-15,-7 4 1 0,7-4 2 0,7-2 0 16,-7 1-2-16,6-2-2 0,1-4 0 16,-1 0-3-16,1 0-1 0,-1 0-1 0,-6 0 0 15,1-3-2-15,5 2 1 0,-12 1-1 0,-1 0 0 16,-5 3 1-16,5-2 0 0,-6 2 0 15,0 1 0-15,0 3 1 0,0 1 0 0,-7 0-3 16,-6-1-1-16,0 4-1 0,0-5 0 0,0 5-2 16,7 5-1-16,-7-5-1 0,7 4 3 0,-1 2 0 15,-6 2 0-15,6 0 2 0,-6 3 0 0,0 3 3 16,0 1-2-16,0 0 0 0,0 3 1 16,0 3 2-16,0 1 6 0,-6 0 10 0,6 8 7 15,-13-4 10-15,6 3 10 0,1 4 3 16,-7-1-2-16,7 5-6 0,-8 0 2 0,2 0-4 0,-2 0-7 15,-5 2-3-15,6-6-2 0,-6 3-1 16,5 1-6-16,2-3-1 0,-2 2 4 0,8-3 5 16,6-4 4-16,-7 5 2 0,7-6 1 0,-6 2-1 15,6-1-4-15,-6-2-5 0,-2-2-3 16,8-3 0-16,-6 0 2 0,0 0-3 0,0-5-1 16,-2 0-1-16,8 0-2 0,0-7-1 0,0 6-1 15,0-5 0-15,0-1 6 0,-6-2 3 16,6-1 3-16,-6-3 6 0,6 3 3 0,-7-7 11 0,7 4 9 15,-6-4 15-15,12 4 20 0,-6-4 16 16,0 0 27-16,0 0 15 0,0-4-2 0,0 4-9 16,0-4-19-16,0-3-21 0,0 3-32 0,0-3-25 15,7 4-17-15,-7-9-3 0,6 5-10 16,0-4-9-16,2-1-3 0,4 2-2 0,-6-1 3 16,14-7-8-16,-7 3 4 0,13-3 7 0,0 0 0 15,-6-5 0-15,6 5 0 0,0-3-3 16,0 2 1-16,0 1-3 0,-6 3 0 0,6-3 1 15,-1 2-1-15,-5 6 4 0,0 0-3 0,-7-2-1 16,7 1 0-16,-8 3-2 0,2 2 0 0,-1-1-6 16,-7 2-1-16,0 1 2 0,1 1-8 0,0-1-24 15,5 4-23-15,-5 0-25 0,-7 0-30 16,7 0-34-16,-7 0-33 0,6 4-16 0,-6-4-22 16,7 3-19-16,-7-3-20 0,6 4-20 0,-6 1-20 15,0-5-53-15,0 2-61 0,0 3-6 16,0-2 23-16,0 0 40 0</inkml:trace>
  <inkml:trace contextRef="#ctx0" brushRef="#br0" timeOffset="87638.45">18073 9774 193 0,'-7'7'296'0,"0"-3"39"16,1-1-10-16,0-3-53 0,-7 5-21 0,6-2-5 16,7-3 0-16,-7 4-1 0,1-4-6 0,0 0-7 15,-8 0-17-15,14 0-4 0,0 0-7 0,0 0-13 16,0 0-18-16,0 0-20 0,6 0-23 16,2 0-32-16,-2 0-30 0,0-4-24 0,1 4-13 15,13-3-14-15,-8 3-5 0,2-5-4 16,5 5-3-16,1-3-4 0,-1 3-3 0,-6-4 2 15,7 4-1-15,-1 0-2 0,1-3 1 0,-8 3 2 16,2-4 2-16,-1 4-1 0,0 4-2 16,0-4 1-16,0 3-1 0,0-3-2 0,0 4 0 15,0-4 2-15,-7 3-1 0,1 2 0 0,-1-2 0 16,8 1-1-16,-14 3 2 0,0 0 0 0,0 0 1 16,-7 4 0-16,0 0 15 0,7 0-6 15,-6 0-3-15,-7 4-2 0,7-4 3 0,-14 4 1 16,7 0-15-16,-7-5 6 0,8 5 3 0,-8 0 4 15,0-1-3-15,1 1-1 0,-1-1-2 0,0-3 5 16,8 5-1-16,-1-6-1 0,0 0 1 0,6-2-4 16,1 1 3-16,-1-3-2 0,7 2 2 15,0-5-1-15,0 0 1 0,0 2 5 0,7-2 1 16,-1-3 18-16,1 0 19 0,12 0 19 16,-6 0 12-16,13-3 10 0,-6 3 1 0,5-5-17 15,9-1-21-15,-2 2-18 0,1 0-10 0,-1-2-14 16,1-3-1-16,6 6-2 0,0-4-5 15,0-1-4-15,0 1-44 0,0-1-73 0,0 1-92 0,1 0-108 16,-2-1-112-16,1 1-139 0,0 0-123 16,1-1-14-16,-8 1 44 0,1 4 84 0,-7-1 105 15</inkml:trace>
  <inkml:trace contextRef="#ctx0" brushRef="#br0" timeOffset="103733.92">20424 8997 175 0,'0'0'257'0,"-7"-4"17"0,7 1-45 0,0 3-49 16,-6 0-27-16,0-3-19 0,-2 3-8 0,2-5-6 15,0 5-6-15,6-3-5 0,0 3-11 0,0 0-8 16,0-4-5-16,0 4-9 0,0 0-4 15,0-4-8-15,-7 4-5 0,7 0-4 0,-7 0-9 16,7 0-7-16,-6 0-8 0,6 0-6 0,-6 0-4 16,6 0-6-16,-7 0-4 0,1 0-2 15,6 0-3-15,-7 0-2 0,7 0-2 0,-7 0 0 16,1 4 0-16,0-4 0 0,-8 0-2 0,8 4 2 16,-7-4-1-16,0 3 1 0,0 2 0 15,-1-2 0-15,2 0 0 0,-1 5 1 0,-7-1-1 16,8 1 1-16,-2 0 0 0,1-2-1 0,-6 5 1 15,6-1 0-15,-7 2 1 0,7-1-1 0,-6 0-1 16,6 0 1-16,-1 4 0 0,-6-4-3 0,8-1 0 16,-1 5 2-16,0-4-1 0,6 5 1 15,1-6-1-15,-8 1-1 0,14 0 2 0,-6 1-2 16,6-2 1-16,0-3 0 0,0 4-2 0,0-3 1 16,0-1 1-16,0 0 0 0,6 1 1 15,2-5 0-15,4 0 5 0,-5 2-1 0,6-5 0 16,0 3 2-16,-1-3 5 0,8 0 9 0,-6 0 6 15,-1-3 4-15,6 3 2 0,0-5 2 0,1 2-9 16,-7-4-6-16,13 3-6 0,-6-7-6 16,-1 4-2-16,1-5-1 0,6 2 1 0,0 0-3 15,-7-2 1-15,1 1-1 0,0 0-1 0,-1 1 3 16,1 2 0-16,0-3 0 0,-1 3 8 0,-6-2 9 16,0 2 6-16,-7 1 6 0,0 3 1 15,2 0 4-15,-8 1-8 0,0 3-4 0,0-4-10 16,0 4-6-16,0 0-4 0,0 0-5 0,0 0-3 15,0 0-3-15,0 0-1 0,0 4 4 16,0-1-1-16,-8 1 1 0,-4 3-1 0,5 0 1 16,-6 5 2-16,0-5-3 0,1 8-1 0,-2-5 1 15,1 6 1-15,-6 2 0 0,-1-4 0 16,7 5 0-16,-13 3 0 0,7-5 0 0,-1 9 0 16,-6-3 1-16,6 2-1 0,1 1 0 0,-1-1-1 15,0 5-1-15,8-1-2 0,-1 1 0 0,-7 2 0 16,7-3 2-16,0 4-1 0,0 1 2 15,7-1 0-15,-8 0 0 0,8-4 1 0,0 3 4 0,-8 2-1 16,2-1 0-16,5-4 4 0,0 4 0 16,14-4 1-16,-7 0-1 0,0 1 3 0,0-1-1 15,0-2-1-15,0-2-3 0,0-3 2 0,-7 3-1 16,7-6-1-16,0 3-2 0,0-4 1 16,7 1 0-16,-7-1 0 0,7-4-2 0,-1 1-1 15,-6-1 2-15,6 1-1 0,-6-3-2 0,0-2 1 16,6 0 0-16,-6-2 0 0,0 3-1 15,8-4 2-15,-8-3 1 0,0 3-2 0,0-2-1 16,6-5 3-16,0 2 0 0,-6 3 1 16,0-5 5-16,0 0 23 0,0 0 23 0,7 0 25 15,-7 0 25-15,7 0 12 0,-7-5 6 0,6 3-10 0,1-3-16 16,-1 2-23-16,0-1-22 0,8 0-12 16,-8-3-12-16,7 0-12 0,0 0-4 0,0-4-5 15,0 3 0-15,6-3-2 0,-5 0-2 16,5 0-1-16,1-3-1 0,0 2 2 0,-1 2-3 15,0-5-2-15,1 0 1 0,-1 1 1 0,-5-1 7 16,-1 4-6-16,6 0-1 0,-6-3-2 0,7 3 0 16,-7 0-4-16,0 0-9 0,0-1 6 15,-1 2 2-15,2-2 2 0,-1 6-2 0,-7-6 0 16,7 5 6-16,0 3-6 0,-6-3 0 0,0 3-4 16,-1 1-18-16,-6-1-27 0,6 1-24 0,1 3-46 15,-7-5-46-15,0 5-43 0,0 0-22 16,0 0-17-16,0 0-24 0,7 0 2 0,-1 0 2 15,0 0 2-15,7 0-16 0,1 0-52 0,-8 5-23 16,0-2 5-16,2 1 27 0,-2-1 33 0</inkml:trace>
  <inkml:trace contextRef="#ctx0" brushRef="#br0" timeOffset="104283.83">20945 10174 214 0,'0'-5'297'0,"-7"2"28"0,7 3-36 16,-13 0-62-16,0 0-41 0,7-4-26 15,0 4-15-15,-2 0-11 0,2 0-12 0,6 0-17 16,-6 0-18-16,-1 0-18 0,1 0-17 0,-1 0-15 15,-6 0-3-15,7 4-11 0,0-4-5 0,-14 0-4 16,6 3-2-16,1-3-2 0,1 5-8 0,-2 2 5 16,2-4 3-16,-8 5 1 0,7-5 2 15,-7 5 0-15,0-2 4 0,1 3 0 0,-1-2 2 16,14 0 1-16,-6 0 1 0,-2 4 1 0,8 1 0 16,-1-2-2-16,-6 0-4 0,6 2 0 0,1-1-2 15,0-4-2-15,-8 0-4 0,2 0-1 16,5 1-1-16,0 0-2 0,7-1-1 0,7-3 1 15,-7-1 0-15,7 1 3 0,-1-1 1 0,7 2 7 16,0-5 5-16,0 3 2 0,7-3 5 0,-8 0 1 16,2-3 1-16,5-2-2 0,1 2-1 15,-8-1 2-15,8 1-3 0,0-1-6 0,-7-3-1 16,0 3 0-16,0-3-2 0,-7 0-4 0,8-1-3 16,5-3 4-16,-6 5-5 0,-6-6-2 0,5 4-3 15,-4 1 0-15,-2 0 1 0,-6-1-3 16,0 1-1-16,-6 0-1 0,6-1-6 0,-8 1-1 15,-4 0-3-15,-2-1-8 0,-5 1 1 0,-1 4-13 16,8-5-17-16,-8 5-34 0,0-1-39 16,1 0-40-16,5 1-55 0,2 3-47 0,-8 0-68 15,-5 0-77-15,5 0-17 0,-7 3 19 0,8-3 37 16,0 4 53-16</inkml:trace>
  <inkml:trace contextRef="#ctx0" brushRef="#br0" timeOffset="120040.06">27588 9499 57 0,'0'0'239'0,"0"0"20"0,0-3-17 0,0 3-59 15,0-4-39-15,0 4-22 0,0-4-6 0,0 1-4 16,0 3-1-16,0-4-4 0,0-1-7 16,0 5-4-16,0-2-6 0,-6-3-6 0,6 2-2 15,-8 0-3-15,8-1-3 0,-12 0-4 0,5 0-3 16,1-3-6-16,-1 3-4 0,-6 1-2 0,7-5-2 15,-1 5-5-15,0-5-3 0,-5 5-2 0,5-5-6 16,0 1-1-16,1 0-3 0,0 0-4 16,-1-1-1-16,1 1-4 0,6-4-1 0,-7 4 5 15,7-1-7-15,0 1 1 0,-7 0 2 0,1 0 4 16,0-1 2-16,-2 0-10 0,2 1-3 0,0 0 0 16,-7 3-5-16,0-4-4 0,-6 5-3 0,5 0-3 15,-5-1 4-15,-1 0-4 0,7 1-3 0,-6-1 0 16,5 0-1-16,8 4 0 0,-7 0-2 15,0 0 0-15,6 0-1 0,-11 0-1 0,-2 4 1 16,-7 3 1-16,8-3-1 0,0 3 1 0,-1 4 0 16,1-4-1-16,5 4 0 0,-6 5 1 0,1-6 0 15,6 1 1-15,0 4-1 0,1 0 0 16,-2-1 1-16,1-3 0 0,6 4-1 0,1-1 0 16,6-3 1-16,-7 0 0 0,7 4 1 0,0-5 0 15,7 2 1-15,-1-1-5 0,1 0 1 0,0-3 1 16,-1 2 1-16,8-6 0 0,-8 3-1 15,6-3 5-15,-5 0 1 0,6-1 0 0,0 1 6 16,7-4-3-16,-8 0-2 0,2-4 0 0,5 4-2 16,1-3-2-16,0-5-9 0,-1 1 6 0,7 0 1 15,-6-5 1-15,6 2 0 0,-1-5 2 0,1 1 0 16,1-1 0-16,-1 0 2 0,0 0-1 0,0 4-1 16,-7-3 0-16,1-1-1 0,0 4 1 15,-1 1-3-15,-6 2 0 0,0-3 1 0,0 4 0 16,-6 3 1-16,6 0-2 0,-7 1-1 0,1-2 0 15,-1 3 1-15,1 2-2 0,-1 0 0 0,0 0 2 16,2 0-1-16,-8 2-2 0,6 3 2 16,-6 2-1-16,6-3 1 0,-6 7-2 0,7-4 2 15,-1 4 2-15,-6 0 0 0,0 0-1 0,0 3-1 16,0 1 1-16,0 3-2 0,-6 1 0 0,-1-2 0 16,1 6 2-16,0-1 0 0,-2 4-1 15,-4 3 0-15,-1-4-1 0,0 9-2 0,0-1-2 16,-1-1 3-16,-5 5-6 0,0-4 2 0,6 4 5 15,-7-1 5-15,6 1 2 0,2-4 0 0,-8 0 8 16,7-4-1-16,1 4-4 0,-2 0 1 0,8-3-1 16,-7 3-1-16,6-8-3 0,1 1 1 15,-1 0-2-15,1-4-1 0,-1 0 1 0,-6-4 0 16,13 1 2-16,-6-5-2 0,6 0-2 0,-6 1 0 16,6-4-1-16,-8-1 0 0,8-2 0 15,-6 0 1-15,6-1 2 0,0-3 1 0,6-1-1 16,-6 1 2-16,8-4 1 0,-8 0 1 0,0 0-2 15,0 0 2-15,0-4-2 0,0 1-2 0,6-1-1 16,-6-7 0-16,6 4-1 0,7-5-1 0,-6 1-1 16,6 2-1-16,-7-8 0 0,14 3 0 0,-8-4 2 15,8 3 7-15,-7-2-2 0,7-2-3 16,-8-4-2-16,2 5-1 0,6 0-1 0,-7-4-8 16,6 4 2-16,0-4 3 0,-5 3 3 0,5 1 1 15,-6 1 0-15,6 1-2 0,-5-2 0 0,-8 3-1 16,7 1 0-16,1-1 1 0,-8 0-1 15,6 5 2-15,2 2 2 0,-8-4-2 0,1 5 0 16,0-3-8-16,-1 6-19 0,1-2-28 0,-1 1-36 31,0 1-40-31,1 4-47 0,-7-3-44 0,13 3-34 16,-13 0-33-16,0 0-90 0,0 3-26 16,0 1 10-16,6 1 34 0,1 1 43 0</inkml:trace>
  <inkml:trace contextRef="#ctx0" brushRef="#br0" timeOffset="120532.42">27803 10144 238 0,'-20'7'258'0,"7"0"10"0,-6 1-71 0,6 0-56 15,-1 2-33-15,2-2-18 0,-2 3-7 0,2-1-5 16,-1-2-9-16,-1 3-6 0,8 0-5 0,-8-4-4 16,8 5-8-16,0-2-6 0,0 0-4 15,6 2-3-15,-7-1-4 0,7-4-5 0,0 0-3 16,0-2-4-16,7 2 1 0,-7 0 3 0,6 1 4 15,6-5 7-15,2 1 5 0,-1-4 4 0,7 3 3 16,-1-3 0-16,0 0-4 0,8-3-6 16,-1-1-6-16,0 4-4 0,-7-7-5 0,13 3-3 15,-5-3-3-15,-1 0-3 0,0-1-2 0,-6 0-1 16,-1-1-4-16,-6-3-1 0,0 4-1 0,-7-3 1 16,-6 0-1-16,0 4-1 0,-6-4 0 0,-14 4-2 15,7 0 1-15,-13 0 0 0,0-2-1 16,-6 3 2-16,-1 2 0 0,-6-3-2 0,7 7 1 15,-1 0-1-15,1 0 0 0,6 0 0 0,-1 0-10 16,1 0-17-16,14 3-27 0,-8-3-32 0,7 4-34 16,-1-4-46-16,2 0-44 0,5 4-102 0,1-4-37 15,6 0-2-15,0 0 17 0,0 0 37 16</inkml:trace>
  <inkml:trace contextRef="#ctx0" brushRef="#br0" timeOffset="122403.5">28598 9503 2 0,'-8'3'229'0,"2"-3"21"16,0 0-8-16,-7 0-47 0,13 0-45 0,0 0-22 15,0 0-12-15,-7 0-3 0,1-3-1 16,-1 3 1-16,7-4-1 0,-6 4-7 0,6-3-4 16,-7 3-2-16,0-4-5 0,7 4-6 0,0-4-9 15,-6 1-6-15,0-1-3 0,6-1-8 0,-7 3-10 16,7-3 0-16,-7 2 0 0,7 0-1 0,-6-1-7 15,6-4-4-15,-6 6 1 0,-1-7-7 0,7 6-5 16,0-5-2-16,0 1-1 0,0 3-3 16,-6-2-1-16,6 1-3 0,-7-2-5 0,0 3-4 15,1 4-3-15,-8-3-2 0,2 3-3 0,-1-4 0 16,0 4-2-16,0 0-1 0,-7 0 1 16,8 0 0-16,-2 4 0 0,-5-4-1 0,5 3-1 15,-4 1 1-15,-2 3-1 0,7-2-7 0,-7 1 2 16,8 2 4-16,-8-2 1 0,6 6 0 15,1-1 0-15,1 0 7 0,-2 4-3 0,8 0-2 16,-7-5-1-16,6 5 1 0,1 0 0 0,-1-1 0 16,7-2 0-16,0 2 0 0,0-3 0 0,7-4-1 15,-1 5-1-15,1-6 1 0,0 2 1 16,5-2 0-16,-5-1-1 0,6-1 1 0,6-1 0 16,1 2 1-16,0-5 1 0,-8 0-1 0,15 0 1 15,-7-5 0-15,-2 2 1 0,9-6 0 0,-7 7-1 16,6-5 1-16,-1-1 0 0,-5-2 0 15,6 1 0-15,-13-1-1 0,7-5-1 0,-1 4-1 16,0 0 0-16,1 0 0 0,0-3 2 0,-1 2-1 16,-5 5-1-16,-2-4 2 0,1 4-2 15,-6 2 0-15,0-2-1 0,5 4 0 0,2-4 0 16,-8 3 0-16,0 4 0 0,1-4-1 0,0 4 0 16,-7-2 0-16,6 2-2 0,-6 0 2 0,0 0-2 15,0 2-1-15,0-2 2 0,0 4 1 16,7 4 1-16,-7-5 1 0,0 7 0 0,0 2 1 15,0-1-1-15,-7 0 0 0,7 4 0 0,-6 3-1 16,6 1-2-16,0-1 1 0,0 3-1 0,-7 2 0 16,0-1-2-16,7 0 0 0,-6 0 1 15,0 3 0-15,-8 4 1 0,8-3 2 0,0 4 1 16,-1-1 0-16,0-1 4 0,1-1 1 0,-1-2 2 16,7 4-1-16,0-3 1 0,0 0 1 15,7-4-2-15,-1 3-1 0,1 1-2 0,0-4-2 16,-1 0 2-16,0 0-1 0,0 4 1 0,2-5-2 15,-2 2 0-15,-6-1 1 0,6 0-2 16,-6 0 1-16,0-5 0 0,0 2 1 0,0-4 0 16,-6 0-1-16,6 3 0 0,-6-7-2 0,6 0 0 15,-8 0 1-15,8 0 0 0,-6-4 2 0,6 5-1 16,-6-9 1-16,0 4 0 0,6-3 1 0,-7 3-3 16,7-3 0-16,-7-4 1 0,7 3 1 15,0 1 1-15,0-4-2 0,0 5 5 0,0-5 0 16,0 0 2-16,0 0 13 0,0 0 17 0,0 0 10 15,0-5 6-15,0 1 0 0,0 1 0 16,7-1-14-16,-7 0-16 0,0 1-9 0,0-4-9 16,7 0-3-16,-1-1-1 0,6 1-2 0,2-8-1 15,-1 4-1-15,0 0-1 0,0-3 0 16,7-1 2-16,-1 0-3 0,-6 0-1 0,6 1 2 16,1-1 0-16,0 0 1 0,-7 1-2 0,6-1 4 15,-6 0 0-15,7 1-1 0,-7-1-2 0,-6 5 2 16,5-2-3-16,-5 1 1 0,-1 4-3 15,1 0-1-15,0-1-11 0,-7 1-21 0,6 3-22 16,-6 1-31-16,0-5-35 0,0 5-38 0,0-1-34 16,6 0-31-16,-6 1-27 0,7-2-36 0,-14 5-88 15,7-3-27-15,0 3 12 0,0 0 33 0,7-3 42 16</inkml:trace>
  <inkml:trace contextRef="#ctx0" brushRef="#br0" timeOffset="122768.66">29170 10140 3 0,'0'0'301'0,"0"0"45"0,0 0 38 15,0 0-30-15,0 0-63 0,0 0-41 16,0 0-34-16,0 0-23 0,0 4-24 0,-6-1-24 16,6-3-13-16,-6 4-12 0,6 3 0 0,0 1-2 15,0 0 9-15,0 2 14 0,0 1 8 0,0 3 3 16,0-2-2-16,0 6-4 0,-7-3-12 16,7 3-19-16,-7 0-25 0,1 0-22 0,6 0-26 15,-7 2-13-15,1-3-11 0,-1-2-6 0,1 4-3 16,-1-4-5-16,1-1 1 0,6 0-4 15,0 2 0-15,0-2-1 0,6-3-23 0,1 1-53 16,-1-2-79-16,1-3-89 0,-1 1-104 0,1-1-109 16,-7-4-155-16,13 1-40 0,-6 0 28 15,-1-1 65-15,7 1 90 0</inkml:trace>
  <inkml:trace contextRef="#ctx0" brushRef="#br0" timeOffset="140236.53">15435 11601 134 0,'0'0'235'0,"6"0"10"0,-6 0-49 16,0 0-59-16,7 0-31 0,-7 0-17 16,7 0-6-16,-1 0 1 0,-6 0 2 0,12-3 0 15,-4 3-1-15,4 0-1 0,-5 0 3 0,-7 0-2 16,7-4 5-16,-1 4 0 0,1 0-2 16,-1 0-1-16,-6 0-3 0,6 0-3 0,-6 0-3 0,8 0 4 15,-2 0 2-15,-6 0 3 0,6 0 6 16,-6 0 6-16,0 0 12 0,0 0 10 0,0 0 7 15,0-3 0-15,0 3 6 0,0 0 8 16,0-4-7-16,0 4-14 0,0-4-30 0,0 1-2 16,0-1-21-16,0 0-24 0,0 1-12 0,0-4-10 15,0-1 8-15,-6 1-18 0,6 0 1 0,-6 0-1 16,-2-1-5-16,2 1-2 0,0-1 0 16,-1 1 8-16,1 0-6 0,-8 0-4 0,8 2 0 15,-8 2-3-15,2 0-1 0,-1 3-1 0,0-5 0 16,-6 5-3-16,5 0 1 0,2 5 0 15,-8-5-3-15,7 3-1 0,-7 5 3 0,8-1 1 0,-8 0-3 16,7 0 2-16,-1 4 2 0,-5 4-1 16,6-4 1-16,0 4 1 0,0-1 2 0,0 1-2 15,7 8 0-15,-8-6 1 0,8 2 0 0,0 3 1 16,-2-4 2-16,8 0 2 0,0 0 0 16,0 1 1-16,0-5 0 0,0-2-4 0,8 2 0 15,-8-6-2-15,6 2 1 0,7-5-2 0,0 1 0 16,0-2 1-16,0 0-3 0,6-4 3 15,-5 0 0-15,5-4 1 0,1 0-1 0,0 1 1 16,-2-5 1-16,2 1 0 0,-1 0-1 0,1 0 0 16,6-4-1-16,-6-1-1 0,-1-2 1 0,1-1-1 15,6 0 2-15,-7 4-1 0,1-3 3 16,0 2-2-16,-1 2 0 0,-5-1 3 0,-2 0-1 16,2 4 1-16,-2 3-3 0,-5-3 3 0,-1 3 0 15,1 0-3-15,-7 1-1 0,7 3-1 0,-7-3-1 16,0 3-1-16,6 3-1 0,-6 0-3 15,0 1 2-15,6 3 0 0,-6 1 2 0,0 3 1 16,0 0 2-16,0 0 1 0,6 4 0 0,-6-1 2 16,0 0 0-16,0 1 1 0,0 3 2 15,0 5 2-15,-6-5-1 0,6 7 0 0,-6-2 0 16,6-2-2-16,-6 5 0 0,-1-4-2 0,0 4 3 16,1 0 0-16,-1-1-1 0,1 4 1 0,0-7-3 15,-2 8 1-15,-4-5 0 0,6 1 0 16,6-1 3-16,-8-3-2 0,8 5 1 0,-6-2 0 15,6-3-3-15,-6 0-2 0,-7 0-3 0,6-5 3 16,0 2 0-16,7-1 0 0,-6-3 1 0,0 0 1 16,0-1 0-16,-2 1-2 0,2-4 1 15,0-4-1-15,6 4-1 0,-7-3-1 0,7-1 2 16,0 0 1-16,0-4 2 0,0-3-2 0,0 5 7 16,0-5 0-16,0 0 2 0,0-5-1 15,0 2-1-15,7 0 0 0,-1-5 15 0,8 2-11 16,-2-6-6-16,1-2-2 0,0 3-1 0,0-8 0 15,7 5-19-15,0-2 10 0,-8 3 7 16,8-6 1-16,-1 1 0 0,1-1-1 0,-7 1 3 16,7 0-3-16,-1-2 1 0,-6 7-3 0,7-6 1 15,-7 5 1-15,-7-1-4 0,7 0 3 0,0 4-3 16,-7 0 3-16,8 1-1 0,-8 2 0 0,1 1-2 16,-7 0-2-16,6-1 0 0,-6 5-4 15,7-1-12-15,-7-1-37 0,0 3-41 0,0 2-55 16,0 2-59-16,0-2-63 0,0 5-53 0,-7-5-27 15,7 4-21-15,0-1-37 0,-6 1-53 16,6 0 3-16,0-1 34 0,0 5 48 0,0-5 53 16</inkml:trace>
  <inkml:trace contextRef="#ctx0" brushRef="#br0" timeOffset="140740.2">15917 12346 73 0,'-6'7'285'15,"-2"0"39"-15,2 1 25 0,0-1-64 0,6 1-52 16,-7-5-26-16,1 1-15 0,6 3-15 16,-7-3-15-16,7-1-17 0,0 4-22 0,0 1-15 15,0-5-15-15,0 5-14 0,0-1-12 0,0 0-6 16,0-4-5-16,0 6-10 0,0-1-14 0,7-6-4 15,-7 6-4-15,6-1-4 0,1-4-3 16,-7 2-3-16,6-3 2 0,-6 3-5 0,6-1-1 16,2-1-3-16,-2-3 1 0,0 4-1 0,1-4 11 15,6 0 9-15,-7-4 10 0,7 4 7 16,1 0 4-16,-2-3 1 0,2-6-6 0,5 7-9 16,-6-6-8-16,0 1-8 0,0-3-4 0,0 2-3 15,0-4-4-15,0 1-2 0,-6-3 2 0,-1 3-3 16,8 0-2-16,-8 0-1 0,0 0-1 0,-6 0 0 15,0 4-6-15,-6-1 4 0,6 0 1 0,-6 1-3 16,-8 4 3-16,1-5-1 0,0 8-1 16,-6-3-2-16,-1 3 3 0,0 3-1 0,1-3-1 15,-1 5 1-15,8-2 0 0,-8 0 1 16,0 2-4-16,1 2 1 0,5-4 1 0,2 1-3 16,-8 3 0-16,14-3-4 0,-7 3-4 0,-1-3-14 15,8 4-18-15,0-5-25 0,6 1-28 16,-7-1-28-16,7 1-27 0,0 0-22 0,7-1-23 15,-7 1-11-15,6-4-22 0,8 0-33 0,-2 0-62 16,-5 0-47-16,6 0-3 0,0 0 14 0,7 0 40 16</inkml:trace>
  <inkml:trace contextRef="#ctx0" brushRef="#br0" timeOffset="141930.23">16568 11657 135 0,'-26'-7'239'15,"0"7"9"-15,-7-4-39 0,7 4-61 0,-7-3-39 0,1-1-24 16,-1 0-9-16,1 4-7 0,6-4-6 16,-7 4-4-16,14 0-7 0,-7-3-5 0,6 3-11 15,0 3-5-15,1-3-7 0,0 4-7 0,6 0-5 16,-7 3-3-16,7-3 0 0,0 3-4 16,0 4 0-16,7-4 0 0,-8 5-1 0,8-2 2 15,-7 1-1-15,0 0 1 0,7 0 2 0,-1 0 0 16,1 4 1-16,6-4-1 0,0 0 1 0,0 4 0 15,6-5-2-15,1 1-1 0,-1 0-1 0,0 1-2 16,1-2 0-16,6-2 0 0,-7-1 0 0,8 0 1 16,-1-4-2-16,0 1 3 0,6 1 1 15,1-5-1-15,-7 0 6 0,6 0 2 0,0-5 2 16,8 1 4-16,-8 1 1 0,1 0 1 0,-1-8-1 16,7 3-4-16,-6-2-2 0,-1-2-5 0,1 1-2 15,0-3 1-15,-1-1-5 0,1 1 1 0,0-6 5 16,-8 6 2-16,8-1 4 0,-7 1 4 0,0-4 3 15,6 6 6-15,-12-2 3 0,6 3 7 16,-6 4 4-16,-1-4 6 0,0 4 2 0,2-1 1 16,-8 5 0-16,6-5-3 0,-6 5-4 0,0-2-4 15,0 2-2-15,0 3 0 0,0-4-3 0,6 1-5 16,-6 3-6-16,0 0-4 0,0-4-6 0,-6 4-6 16,6 0-3-16,-6 4-4 0,6-4 1 15,0 3-1-15,0 1-1 0,0-4-3 0,0 8 0 16,0 0 1-16,0-2 0 0,0 5-2 0,0-3 2 15,0 3 2-15,0 0 5 0,-8 0 7 0,8 0 5 16,0 3 7-16,-6 1 4 0,6 3 1 0,0-3-5 16,0 7-2-16,0-4-3 0,-6 5-3 15,6-2-1-15,-7 5-2 0,0-5 5 0,1 9-4 16,-1-4-1-16,1 0-3 0,-7 3-1 0,6-4 0 16,-5 4-6-16,5-4 0 0,0 6 0 15,1-6 0-15,-1 0 0 0,1 1 0 0,0-3-2 0,-8 2 0 16,2-3 0-16,4 0 1 0,-4 0-1 15,-1 0-1-15,6 0 1 0,0 0 0 0,1 0-1 16,-6 0-3-16,-2-4 2 0,8 4 2 0,-7-3-5 16,6-1 1-16,7 4 1 0,-7-7 2 0,7 2-8 15,0-2 2-15,0 0 6 0,0-1-1 0,0 1-1 16,0-4-1-16,0 0 7 0,0 1-2 16,0-5-5-16,0 4-5 0,0-4-6 0,0 0-1 15,0-2-3-15,0 1-4 0,0-2 4 0,0 0 5 16,0-1 6-16,0-3 3 0,0 3 2 0,0-3 2 15,0 0 0-15,0 0 2 0,0 0-2 16,7 0 2-16,-7 0 1 0,-7 0-1 0,7-3 0 16,0 0 0-16,0-1 1 0,7 0 0 0,6 1-2 15,0-5 0-15,-7 5 0 0,8-8 0 0,-2 4-1 16,-5-4 0-16,6 4 1 0,0-5-1 0,1 1 0 16,-2-3 0-16,8 2-4 0,-7 1 2 0,7-3 1 15,-1 2 1-15,0-2-3 0,1 0 3 16,-1-2 2-16,-5 2-1 0,5 0-1 0,1 2-1 15,6-2 1-15,-6 3 1 0,-1 0-1 0,-6 0-1 16,0 0-2-16,-1 3-3 0,-4 1-13 0,4 4-17 16,1-5-23-16,-6 5-26 0,0-1-33 0,-1 0-35 15,0 1-30-15,8-2-27 0,-8 3-41 32,0 2-70-32,1-5-41 0,-7 2 0 0,0 3 20 15,7 0 35-15</inkml:trace>
  <inkml:trace contextRef="#ctx0" brushRef="#br0" timeOffset="142309.88">16796 12459 105 0,'-7'5'356'0,"7"-5"59"0,-6 2 55 0,6 2-40 16,-6-4-51-16,-8 4-31 0,8 3-19 0,-7-4-20 16,-7 4-20-16,8 2-15 0,-2-2-25 0,2 0-27 15,-2 4-29-15,1-3-24 0,1 6-24 0,4-3-27 16,2 0-26-16,0 0-25 0,0 0-21 0,-2 4-16 15,2-5-8-15,0 2-9 0,6 1-5 16,-7 4-6-16,7-7-3 0,0 5 0 0,0-1-4 16,0-3-2-16,0 0-1 0,7 1-1 0,-7-2-29 15,6-3-36-15,0 4-52 0,8-4-70 0,-8 1-82 16,0-4-78-16,2 3-52 0,4-3-45 16,-5 0-50-16,-1-1-65 0,8 1 10 0,-2-4 44 15,-6 3 61-15,8 2 67 0</inkml:trace>
  <inkml:trace contextRef="#ctx0" brushRef="#br0" timeOffset="143706.67">17369 11778 23 0,'0'-7'227'0,"0"0"18"15,0-1-19-15,0-3-47 0,0 3-47 0,-6 1-28 16,0-1-14-16,-14 1-20 0,13 0-39 0,-13 7-9 16,8 4 6-16,-2-1 8 0,8-6 1 15,-7-1 11-15,0 0 27 0,6-3 0 0,-5 0-13 16,-2 4-14-16,8-6-9 0,-8 3-3 15,-5-2 2-15,6 1-3 0,-6 3-6 0,-1-3-6 16,1 4-4-16,-1-1-6 0,-6 0-7 0,6 0-3 16,1 1-3-16,6 3 0 0,-6 0-2 0,5 0 1 15,-5 0 0 1,6 3 1-16,0-3 0 0,-7 4-1 0,7 0 1 16,0 0-1-16,0-1-3 0,7 1 0 0,-8 3 1 15,8-3 1-15,0 3 1 0,-1 3-1 16,0-1 3-16,1 1 0 0,6 1 0 0,-6 3 1 15,6-2 0-15,6 2 1 0,0-3-1 0,1 4 0 16,0-4 0-16,-1 0 0 0,8 1-2 16,-8-2 1-16,7-3 1 0,0 1 6 0,-7-1-3 15,7-3-1-15,7-4-2 0,-7 3-1 0,0-3-1 16,6 0-6-16,1 0 4 0,0-3-1 16,5-1 2-16,-5 1-1 0,0-5 0 0,6 1 1 15,-1-1-2-15,2 2 2 0,-1-6 0 0,0 1 1 16,0 0-1-16,0 1 0 0,-7-6-1 0,7 9 1 15,-6-4 0-15,-7 3 0 0,7 1 1 0,-8 4 0 16,-5-1 1-16,6 0-2 0,-6 4 1 16,-1-3-1-16,0 3 1 0,2 0 0 0,4 3-1 15,-5 1 3-15,-7 0-1 0,7 3 0 0,-7-4 0 16,6 9 0-16,-6-5 1 0,0 8-1 16,0-4 1-16,0 4-8 0,0-1 3 0,0 1 3 15,0 3 7-15,0 0-1 0,0 1-1 0,0 2 10 16,-6 6-6-16,-1-2-2 0,0 1-7 15,1-1 2-15,-8 4 2 0,8 1 0 0,-7 3 0 16,0-3-1-16,0 2-1 0,1 1-1 0,-8 0-1 16,7 0 0-16,-7-4 1 0,0 5 2 0,1-6-2 15,6 2 7-15,-6 3-2 0,-1-8-2 16,6 5-3-16,-5-1-8 0,0-3 3 0,0-5-12 16,5 5 6-16,1-3 4 0,0-2 2 0,0-3 7 15,-7 5-3-15,8-4 5 0,-2-2-3 16,2-2-2-16,-1 3 0 0,6-4 0 0,-6 1 0 15,-1-4 0-15,8 0 0 0,-6 1 1 0,5-1 1 16,0 0 0-16,1-4-1 0,-1 1 0 0,1-1 0 16,-8 0-1-16,14-3 0 0,-6-1 0 0,0 1 2 15,6-1-1-15,-7 1 0 0,7 0 2 16,0-1-2-16,0-3-1 0,0 5-1 0,-6-5 0 16,6 3 1-16,0-3 0 0,0 0 1 0,0 3 1 15,0-3 0-15,0 0 1 0,0 0 0 16,0 0-2-16,6-3 1 0,-6 3 2 0,7 0 1 15,-7-3 0-15,6-2 5 0,-6 5 5 0,6-7 5 16,8 3 4-16,-1 1 0 0,0-4 1 0,0-1-4 16,-1 1-6-16,8-1-6 0,-6-2-3 15,11-1-2-15,1 0-1 0,1-1-1 0,-8 1 0 16,0 0 3-16,1-4-1 0,6 1 0 0,-7 0 0 16,1-2 2-16,6 6-1 0,1-5 3 0,-8 1-1 15,0 3 3-15,8-3 0 0,-7 2 0 16,-8 1 0-16,8 0-2 0,-1 0 0 0,-5 4-4 15,-2-1-1-15,2 1-2 0,-2 0 0 0,1 0-1 16,-6 2-2-16,0 2 0 0,5 0 1 16,2-1-2-16,-8 4-1 0,0-4 1 0,1 4 0 15,6 0 1-15,-13-3-2 0,7 3-6 0,-7 0-9 16,6 0-15-16,-6 0-14 0,6 0-17 0,-6 0-18 16,0 0-15-16,0 0-15 0,0 3-7 15,0-3-17-15,-6 0-43 0,6 0-67 0,-6 4-44 16,-1-4-9-16,0 4 4 0,1-1 21 0</inkml:trace>
  <inkml:trace contextRef="#ctx0" brushRef="#br0" timeOffset="144523.81">17180 12844 102 0,'-6'3'288'0,"6"-3"36"0,0 0 5 0,0-3-52 16,6 3-41-16,-6-4-25 0,7 4-10 0,-7-4 0 16,6 1-6-16,0 3-7 0,-6-4-5 0,8 1-6 15,-2 3-4-15,0-4-16 0,1 0-10 16,0 1-15-16,5-1-17 0,-5 1-17 0,6-2-18 15,0 2-9-15,-7 3-5 0,8-4-3 0,-2 1-7 16,-5-1 10-16,6 0-17 0,-6 4-14 16,5-3-13-16,2 3-12 0,-8 0-3 0,7 0-21 15,0 0 8-15,-6 0-7 0,5 0 5 0,-4 0 11 16,4 0 0-16,2 0-3 0,-8 3-4 0,0 1 13 16,7-4-5-16,-6 4-5 0,-7-1 0 15,0 1 1-15,0-1 3 0,7 2-1 0,5 2-3 16,-5-4 4-16,0 5-3 0,-7-1 1 0,0-4-1 15,-7 8 0-15,7-3 2 0,-13-1-4 0,7 0 2 16,-1 1 0-16,0-1 0 0,-6 4 0 16,7-7-1-16,-7 6 2 0,-6-3-8 0,5 5 5 15,1-4 1-15,-7-1 1 0,8 0 1 0,-8 1-1 16,1-1 9-16,5 4-6 0,-5-4-2 16,-7 0-1-16,13 5 2 0,-6-5 0 0,5 3-2 15,2-2 0-15,4-1 2 0,-4 0 2 0,5-2-1 16,1-2 14-16,-1 1 14 0,-6-1 15 0,13-3 19 15,-6 4 21-15,6-4 22 0,0 4 19 16,0-4 27-16,6 0 36 0,1 0 27 0,6 0 29 16,-7 0 22-16,13 0 7 0,-5-4-11 0,12 4-23 15,-7-4-26-15,14 4-21 0,-7-7-33 0,6 4-25 16,1-2-22-16,7-2-20 0,-2 3-19 16,1-3-26-16,0 3-12 0,1 1-11 0,5-4-11 15,-5 0-5-15,-1 2-3 0,-1-2-5 0,1 7-2 16,1-3-1-16,-8-1-2 0,1 4-5 0,0 0-18 15,-7-4-43-15,-7 4-69 0,-6 0-99 16,0 0-118-16,-1 4-133 0,8-4-117 0,-6 0-85 16,5 0-54-16,-6 0-47 0,6 0-36 0,-5 4 50 15,-8-4 92-15,7 3 105 0,7 1 111 0</inkml:trace>
  <inkml:trace contextRef="#ctx0" brushRef="#br0" timeOffset="156035.73">20098 12071 59 0,'-13'0'263'0,"0"0"30"0,0 4 8 16,-6-4-66-16,5 0-45 0,2 3-28 0,-2 1-20 15,1-4-12-15,-7 0-11 0,14 0-12 16,-6 4-9-16,-2-4-12 0,1 0-10 0,7 3-9 16,-1-3-8-16,0 0-6 0,1 4-10 0,6-4-7 15,-6 0 0-15,6 0 4 0,0 0 5 16,0 0 6-16,0 0 14 0,0 0 16 0,0 0 15 15,0 0 10-15,0 0 20 0,0 0 22 0,0 4 11 16,0-4 11-16,0 0 6 0,0 0 0 16,0-4-13-16,0 4-19 0,0 0-21 0,0-4-27 15,0 1-24-15,-6-1-22 0,6 0-12 0,-8 1-11 16,8-1-2-16,-6-3-2 0,6-1-4 0,-6 1 1 16,-1-1-4-16,1-2-1 0,-1 2-7 15,0 1 1-15,-5-4 9 0,-2 3-9 0,8 1-2 16,0 0-1-16,-1 3 0 0,0-3-3 0,-6 3-11 15,7 1 4-15,0 3-9 0,-2-4 7 0,2 1 2 16,0 3 0-16,0 0 2 0,-8 0 2 16,8 3 10-16,-14 1-5 0,7 3-2 0,1 0-3 15,4 1-7-15,-4 2 4 0,5 1 1 0,1 4 1 16,6-4 2-16,-7 4-12 0,7 0 11 16,0 3 0-16,0-3 0 0,0 0 0 0,7-1 0 15,-7 0 10-15,6-2-5 0,-6 2-4 0,0-3-2 16,7 1-2-16,-7-2 0 0,12 1 1 15,2-5-1-15,-8 3 0 0,7-6 2 0,7 2-2 16,-7-2 0-16,6-3 0 0,1 0 1 0,-1 0 3 16,1-3-3-16,6-2 0 0,-6-2 1 0,-1 0 0 15,7 0-2-15,-6-4-2 0,-1-1 1 0,1 1 2 16,6-3-3-16,-13-1 0 0,7 0 4 16,-2 1 0-16,-4-1-1 0,-1 1 4 0,0 3 2 15,-6 0 0-15,5 0-2 0,-5-1-2 0,0 5 1 16,-1-1-1-16,-6 1 0 0,6 4 1 15,-6-1 0-15,0-3-2 0,0 7 1 0,-6-4 0 16,6 4 1-16,-6-4-2 0,12 4 1 0,-6 0 0 16,6 4-1-16,-6-4 3 0,-6 4-3 0,0-1-1 15,-1 5 0-15,0-5 3 0,1 4 1 16,0 6-8-16,6-7 6 0,-7 5 1 0,7 4 3 16,-6-4-2-16,-1 4 0 0,0 3 3 0,1 0-1 15,0 4 0-15,6-4-4 0,-8 8 0 0,2-4 1 16,0 4 0-16,0-1-1 0,-1 0-1 0,0 1 0 15,1 0 2-15,6 0 0 0,-7 3 0 16,7-3 0-16,-6 3 2 0,6-4 0 0,-6 5-6 16,-2-4-7-16,8 3-17 0,-6-3-8 0,6 0-12 15,-6-1-6-15,6 1-3 0,-6-1 6 16,6-3 11-16,0 4 11 0,-7-7 11 0,7 2 8 16,-7-3 2-16,1 1 6 0,6-1 2 15,-7 0 0-15,7 1-1 0,0-1 0 0,-6-4 3 16,6 5-4-16,0-1 12 0,0-3-7 0,-7 0-1 15,7-1-4-15,0-2-1 0,0-2 2 0,7 1-12 16,-7 0 4-16,6-4 5 0,-6 1 3 0,0-1 4 16,7 1 0-16,-7-1-1 0,6-3 1 15,1-1-3-15,-7 2-1 0,7-2-3 0,-7 0 3 16,6 1 4-16,-6-4 0 0,0 0 1 0,6 0 2 16,-6 0 2-16,6 0-2 0,-6 0-2 0,14-4 3 15,-8 4-1-15,1-3 0 0,6 0 0 16,6-5-3-16,-5 4 2 0,5-3-2 0,1-1 1 15,-1 1-2-15,-6-3 3 0,7 1 6 0,-7-2 8 16,6-3 6-16,8 3 5 0,-8-4 4 16,0 1-3-16,8-1-4 0,-1 1-8 0,-1-6-9 15,-5 7-3-15,0-6-4 0,5 1-1 0,-5-1 0 16,6 5-2-16,-6-1 0 0,-1 0-1 0,1 1 4 16,-1-1-2-16,-6 0-8 0,7 4 4 15,-13-3 0-15,5 2 0 0,2 2-1 0,-8 3 1 16,0-4 6-16,-6 3-2 0,7 0-2 0,-7 5-1 15,6 0-3-15,1-1-3 0,-7 0-21 0,0 1-32 16,0 0-52-16,0 3-60 0,0-5-65 16,0 2-60-16,-7 3-46 0,1 0-31 0,6 0-11 15,0 0-4-15,-7 0-43 0,1 0-31 0,0 3 15 16,-1 2 36-16,0-2 48 0</inkml:trace>
  <inkml:trace contextRef="#ctx0" brushRef="#br0" timeOffset="156719.79">20645 12925 103 0,'7'0'270'15,"-7"0"30"-15,6 0-13 0,-6 0-59 0,0 0-42 16,0 3-28-16,0-3-9 0,0 0-2 0,0 4 3 16,-6-4-1-16,6 0 1 0,0 4 1 15,-7-4-3-15,7 3-6 0,0 1-2 0,0-1 0 16,0-3-2-16,-7 4 3 0,7-1 0 0,-6-3 0 15,6 5 3-15,0-5 0 0,0 3-1 0,0 1-4 16,0-4-2-16,-6 3-4 0,0-3-6 0,6 4-7 16,-8-4-8-16,8 4-9 0,-6-1-11 15,0 1-17-15,6-4-12 0,-7 4-12 0,-6-1-10 16,6 1-11-16,-5-1-8 0,5 2 1 16,0 2-6-16,1 0-6 0,-7 0-3 0,6 0-3 0,-6 2-3 15,7-2-1-15,-1 0 5 0,1 0-4 16,-1-1-4-16,-5 3 4 0,4-1 3 0,2-2-3 15,6 2-4-15,0-2 4 0,0 6 0 0,-6-8-2 16,6 3 0-16,0 0-2 0,0-3 0 16,6 3-2-16,-6 1 5 0,6-5 1 0,2 1-1 15,4-1 1-15,1 1 2 0,0-4 0 0,7 4-2 16,-7-4 0-16,7-4 3 0,-8 4-2 16,8-4-1-16,-1 4-1 0,1-7 2 0,0 4-7 15,-1-5 2-15,1 4 4 0,6-3 1 0,-7 0 2 16,1-4 0-16,0 4 9 0,-1-4-4 15,1 0-2-15,-8 3-3 0,2-4-3 0,-8 2 0 16,7 0-3-16,-6 3-1 0,-1-5 3 0,1 4 0 16,-7 1-1-16,-7-3 2 0,7 2-1 0,-6-3-1 15,-1 4-2-15,-6 3 2 0,1-3 2 0,-2 0-7 16,1 2-1-16,-7-2-2 0,0 4-12 0,2-4-38 16,-2 3-60-16,-7 4-69 0,1-4-84 15,1 4-89-15,-1 0-79 0,6 0-58 0,7 0-83 16,0 0-57-16,0 0 18 0,7 0 50 0,-1 0 73 15,-6 4 86-15</inkml:trace>
  <inkml:trace contextRef="#ctx0" brushRef="#br0" timeOffset="160913.26">21817 12184 26 0,'-6'-3'282'0,"6"-5"37"0,-7 1 33 0,1 3-48 15,0-3-52-15,-1-1-30 0,-6 1-10 0,0 0-3 16,-7 0-2-16,7-4-5 0,-6 4-15 15,5-4-4-15,8 3-5 0,-7 1-6 0,-7-4-1 16,8 0-3-16,-2 0-2 0,2 1-9 0,-2-3-13 16,-5 3-13-16,6-1-19 0,6 0-20 0,-12 0-14 15,12 0-14-15,-6 0-13 0,0 0-11 0,7 0-10 16,-7 0-3-16,7-1-9 0,-8 2-4 16,1 2-3-16,7-3-5 0,-7 5 1 0,0-3-3 15,-1 3-2-15,2-5 0 0,-2 7-2 16,8-3 1-16,0 3-1 0,-7 4-2 0,-1-3 1 15,8 3-5-15,-7 3 0 0,0 1 3 0,7-1-3 16,-7 5 4-16,-1-1 0 0,2 3 4 0,-2 5 2 16,-5 1-1-16,12-3 1 0,-6 6 2 15,1-1-3-15,12 5 0 0,-8-2-1 0,2-2 2 0,6 4 1 16,6-6-5-16,2 5 4 0,-8 0 0 16,12-4 0-16,-5 4 0 0,6-3 7 0,6-5-1 15,-5 2-2-15,-2-2-5 0,2-3-2 0,5 0 0 16,1-3-11-16,-8-2 3 0,8-2 3 15,-1 0 3-15,1-4 1 0,-6 0-1 0,5 0 4 16,0-4 0-16,-6 0-2 0,7 1 0 0,-7-5 2 16,6 1-1-16,1-4-4 0,-1 4-1 15,-5-5 2-15,5-2 1 0,-6 3-1 0,0-3 0 16,1 2 1-16,-8 1 1 0,6-3-2 0,-5 2 1 16,13-2 0-16,-8 3-2 0,2-1 0 0,-8 2 0 15,0 3 1-15,1-1-1 0,0 1-2 16,6 4 2-16,-7-5 0 0,-6 8 0 0,7-4 0 15,-7 1-1-15,0 3 4 0,0 0-2 0,0 0-3 16,0 0 1-16,0 0 0 0,7 0-1 0,-7 7-1 16,6-4 3-16,-6 2 2 0,6 3 2 15,-6-2-1-15,7 5 2 0,0-1 3 0,-7 6-2 16,0-5-2-16,6 4 0 0,-6 3 0 0,0 0 0 16,6 0-1-16,-6 4 3 0,0 4 0 15,0 0 0-15,0 0 0 0,0 3 0 0,0 0-2 16,-6 4-1-16,6-3-1 0,-6 6 0 0,-1-3 0 15,0 4-5-15,1-4 5 0,6 3-1 0,-6-3 1 16,6 0 2-16,-7 1 1 0,7-2 3 16,-7-3-3-16,1 0-1 0,-1 5-1 0,1-5 1 15,6 0-2-15,-7-3 0 0,0 3 0 0,1-3 1 16,0-1-1-16,0-3 0 0,-8 4-3 0,8-4-1 16,-1 1 2-16,-6-6-1 0,6 2 1 15,-5-5 1-15,6 0 1 0,-8 2 0 0,8-5 0 16,-1-1 0-16,0-3-2 0,1 1 3 0,6-1-1 15,-7-3 4-15,1 0 2 0,6-1 2 16,-6-3 2-16,6 4 0 0,0-4 3 0,6 0-3 16,0 0 2-16,1 0-5 0,-7-4 2 0,0 1-3 15,0-1-1-15,0-3 0 0,6 0-1 16,-6-1-1-16,7 1-3 0,0-4 3 0,-1 0 1 16,8-1-3-16,-8 2 0 0,0 0 0 0,7-7 2 15,7 4-3-15,-8-6-2 0,8 4 2 0,0-7-2 16,6 4 2-16,-7-3-1 0,1 2-2 15,-1-4 1-15,1 6 2 0,-7-1-3 0,6-1-2 16,1 1 0-16,-7 0 4 0,1 3-5 0,-8 4-3 16,0 0-14-16,7 0-27 0,-13 4-41 0,7 2-55 15,-7 3-55-15,0-3-61 0,0 2-48 0,0 3-35 0,6-4-21 0,-6 4-8 0,0 0-3 16,0 4-43-16,0-4-36 0,0 3 11 0,-6 2 34 16,6-3 46-16</inkml:trace>
  <inkml:trace contextRef="#ctx0" brushRef="#br0" timeOffset="161579.19">22156 13005 240 0,'0'4'328'0,"-7"-1"35"15,7-3-13-15,-6 4-64 0,6-4-42 0,-6 0-23 16,6 0-9-16,0 0-7 0,0 0-6 0,0 0-12 16,0 0-10-16,6 0-15 0,-6 0-18 0,6-4-15 15,-6 1-18-15,7-1-16 0,0 1-27 0,6-2-10 16,-7 2-20-16,0-1-8 0,1 1-7 15,-7-1-6-15,7 4 6 0,-1-4-8 0,0 1 3 16,2 3-8-16,4-4-4 0,1 4-4 0,-6 0-2 16,6-4-1-16,-1 4 1 0,2 0 1 0,-1 0 0 15,0 0-1-15,0 4 0 0,-7-4 0 0,1 0 0 16,0 4-1-16,-1-1 0 0,7-3 1 16,-6 4 0-16,-7 3 0 0,6-3-1 0,-6 7 0 15,0-4-1-15,0 0 0 0,0 4 1 0,0-2 0 16,-6 1 1-16,-1 5 0 0,-6-4 10 15,7 0-4-15,-8 0-4 0,8 0-1 0,-7 3-1 16,0-3-3-16,6 0-7 0,-5 0 4 0,-2 4 3 16,8-4 2-16,-7 4 0 0,0-4 1 0,0-4-1 15,7 4-1-15,-8 0 1 0,1-4-1 16,6 0 1-16,1 4 3 0,0-3 0 0,-1 0 1 16,1-5 1-16,6 4 4 0,0-3 10 0,0-1 10 15,0-3 10-15,13 3 14 0,-7-3 18 0,0 0 12 16,1 0 3-16,12 0-1 0,-5-3-2 0,12 3-12 15,-7-3-14-15,14-5-16 0,-7 5-12 16,0 0-9-16,7-5-8 0,-1 4-4 0,1-3-2 16,-1-1-2-16,1 5-3 0,6-4 0 0,-13 3-3 15,6 1-2-15,2-2-11 0,-2 2-32 0,-7-1-52 16,-5 4-62-16,6-3-67 0,-13-1-74 0,7 4-64 16,0 0-48-16,5 0-51 0,-11 0-79 15,-2 0-5-15,2 0 33 0,-2 0 56 0,15 0 71 16</inkml:trace>
  <inkml:trace contextRef="#ctx0" brushRef="#br0" timeOffset="177523.93">26390 11825 78 0,'0'-3'239'0,"0"-1"19"15,0 0-23-15,6 1-67 0,-6 0-46 0,12-5-23 16,-12 1-11-16,8-4-9 0,-2 3-1 0,-6 1-7 16,6-4-3-16,1 0-5 0,0 0-5 15,-7-1-4-15,13-2-5 0,-13 3-4 0,6 1-1 16,-6-2-2-16,6 1-3 0,-6 4-4 0,0-4 1 15,0 0 0-15,0 4-5 0,0-4-2 16,0 8-3-16,-6-5-3 0,6 0-3 0,-6 1-4 16,6-1-1-16,-13 1-3 0,6 3-3 0,0-3-1 15,1 4-1-15,-8-1-3 0,2 0-4 16,-8 1 0-16,1 3-4 0,5 0 1 0,-11 0-1 16,5 0 0-16,0 3 2 0,-6 1 0 0,1 0 2 15,-1 3-1-15,0 0-1 0,6 0 0 16,-6 4-2-16,7 4 2 0,-8 0-2 0,15 0 3 0,-8 3 1 15,6 0 0-15,-5 4 1 0,13-4-1 16,-8 4 3-16,8 5 0 0,6-6 1 0,0 2-1 16,0 2 0-16,6-7 2 0,1 3 0 0,0-2-1 15,-1-1-2-15,13 1 2 0,-5-1-1 16,6 1 0-16,-8-5 0 0,15 1-1 0,-1-4 1 16,-1 0 1-16,1-1 0 0,-6 3-1 0,6-7 1 15,1 2-1-15,-1-1 0 0,-1-3-1 16,1-2 0-16,-6 3-2 0,6-5 1 0,-1 4-1 15,2-4 0-15,-7-4 0 0,-1 4 0 0,7-5 1 16,-13 3 0-16,7-2-1 0,-1-3 0 0,-5 3 0 16,-2-4 1-16,1-2-1 0,0 2-1 0,0 1 1 15,-7-4 0-15,2 3-1 0,-8-2-1 16,6-1 1-16,0 0 0 0,-6-1-1 0,0 5-1 16,0-4 0-16,0 0 0 0,0 3 0 0,0-2-1 15,-6-1 4-15,6 0 0 0,-6 3-1 16,6-2 0-16,-8-1 1 0,8 3 0 0,-6-2-3 15,6 2 1-15,-6 1 1 0,6-4-1 0,-7 3 1 16,7 1-3-16,0-4 2 0,0 4 1 16,0 0 0-16,0 0 0 0,0-1 0 0,0 0 2 15,-6 1-1-15,-1 0-1 0,7-1-1 0,-6 1 2 16,6 0-2-16,-7-1 2 0,1 1 0 16,0 3-1-16,-8 1-2 0,14 3 1 0,6-3 3 15,2-1-1-15,-8-1 0 0,6-1 0 0,-12 2 2 16,6 0 0-16,-8 1-3 0,2-1 0 0,0 4-2 15,-1-4-1-15,1 1-10 0,-7 3-12 0,0 3-16 16,6-3-22-16,-6 4-23 0,7-4-29 0,-8 0-23 16,8 4-24-16,-7-1-62 0,0 1-68 15,6 0-22-15,1-4 6 0,-8 3 19 0</inkml:trace>
  <inkml:trace contextRef="#ctx0" brushRef="#br0" timeOffset="179192.03">26500 11953 18 0,'7'-3'202'0,"-1"3"-1"16,1-4-29-16,6 1-38 0,-13 3-46 0,6-4-30 16,1 0-8-16,-1 4-13 0,0-3-4 15,2-1-1-15,-2 4-1 0,0-4 0 0,1 1-6 16,-1 3 3-16,7-5 4 0,-6 3 3 0,-1-3 3 15,0 2 5-15,2 3 4 0,-2-3 5 0,0-2 3 16,1 5 2-16,0-3-1 0,-1 3-3 16,-6-4-1-16,7 4-3 0,-7 0-5 0,6 0-5 15,0 0-6-15,-6 0 2 0,7 0 10 0,0 4 12 16,5-1 10-16,-5 5 13 0,13 0 15 0,-7-1 5 16,0 4-5-16,-1 0-6 0,2-1-4 15,-1 5-5-15,0 0-3 0,-7 3-3 0,7 0-4 16,1 2-4-16,-8 1-8 0,7 5 4 0,0-4 0 15,-7 7-1-15,7 0 0 0,1 1 0 0,-8 2 0 16,7 2-9-16,6-2-10 0,-12 2-7 16,6-2-4-16,-6 5-2 0,5-1-4 0,-4 1-4 15,-2 0-1-15,0 3-4 0,0-3-4 0,-6 0-2 16,0 3-3-16,0-4 1 0,0 1-1 16,-6 0-2-16,0-5-1 0,0 1-4 0,-2 3 0 15,2-2-1-15,0-4-3 0,-1-1 0 0,7-4 2 16,-7 4 2-16,7-7 1 0,-6 1 2 0,6-4-2 15,-7 1 1-15,7-1 0 0,-12-1 0 16,12 1-2-16,-7-1 3 0,0-4 0 0,7 2 3 16,-6 2-2-16,0-7 1 0,-1 3 1 0,0 1 3 15,1-3 2-15,-1-2 2 0,1 0 2 16,6-2 1-16,-6 1-2 0,-1 0-1 0,7-5-2 16,0 3-1-16,0-2 2 0,-7-3-1 0,7 3 11 15,-6-1 7-15,6-1 8 0,0 1 5 0,0-4 3 16,0 0 4-16,0 4-10 0,0-4-6 15,0 0-9-15,0 3-3 0,0-3-6 0,0 0-1 16,0 0-4-16,0 0 8 0,0-3 15 0,0 3 13 16,0 0 17-16,0-4 11 0,0 4 12 0,0-4-21 15,0 1-6-15,6-1-13 0,-6-3-11 16,7-1-10-16,0 0-14 0,-1 1 14 0,0-4-7 16,7 0-5-16,1 0-3 0,-8 0-7 0,7-3 3 15,-6-1-2-15,12 0-3 0,-6 1 0 0,0-4 0 16,7 3 1-16,-8 0 1 0,8-4-2 15,-1 2 0-15,1-2 0 0,0 1 21 0,-1 0-10 16,1-4-6-16,6 3-1 0,-7-3-2 0,1 4-1 16,0-4-24-16,6 3 10 0,-7 2-2 15,1 2 0-15,-1 3 2 0,-6-2-17 0,0 8-32 16,1-2-51-16,-8 4-57 0,0-1-69 0,0 2-77 16,2 0-65-16,-8 3-46 0,6-4-49 15,-6 4-79-15,0 0-5 0,0 0 37 0,6 4 59 16,1-4 72-16</inkml:trace>
  <inkml:trace contextRef="#ctx0" brushRef="#br0" timeOffset="179876.03">28077 13030 99 0,'-8'-3'266'0,"2"-1"34"16,0 0-12-16,-1 1-71 0,1-1-56 0,-1 1-31 16,7-1-17-16,-13 4-21 0,7 0-1 0,0-3-8 15,-2 3-11-15,2 0-9 0,0 0-9 0,-1 0-8 16,-6 3-8-16,6-3-6 0,-5 4-1 15,-2-1-1-15,2-3 1 0,-2 4-2 0,1-1 0 16,1 5-4-16,-2-5-5 0,2 6-4 0,-2-2-4 16,-5 3-3-16,12-2-3 0,-6 3-3 0,7-3-2 15,0 2 0-15,-2 0 1 0,8 6-2 16,-6-5 0-16,6-4 0 0,0 8 1 0,0-5-1 16,6 1 1-16,8-3 0 0,-8 0 0 0,1-6 0 15,-1 3 1-15,7-2 0 0,0 1-1 16,1 0 1-16,5-4 1 0,-6 0 1 0,6 0-1 15,1-4 0-15,6 0-1 0,-7 1 0 0,7-4 1 16,-6 2 0-16,0-2 1 0,-1 0-1 0,1-1 0 16,-7-2 0-16,0 2 0 0,-7-3 0 0,1 4-2 15,-1 0-1-15,1-4 2 0,-7 3-2 16,0 1 2-16,0 0-2 0,0-1 1 0,0 1 0 16,-7 0-1-16,1-1 0 0,-7 5-2 0,-7-4 0 15,8 2 0-15,-2 3-3 0,8-3-1 16,-7 1 0-16,6 1-8 0,-6-1-15 0,1 0-19 15,4 4-26-15,-4-3-31 0,5 3-34 0,0-4-30 16,1 4-46-16,-1 0-92 0,1 0-33 16,0 0-1-16,-8-3 20 0,14 3 30 0</inkml:trace>
  <inkml:trace contextRef="#ctx0" brushRef="#br0" timeOffset="181159.86">28259 11898 60 0,'-14'-14'261'0,"2"-1"19"15,-8 1 14-15,-6-1-99 0,0 0-62 0,0-2-33 16,-6-2-15-16,-2 1-8 0,2-2-1 0,-1-1 4 16,1-1-1-16,-1 1 1 0,7-2-5 0,-6 5 2 15,5-4-2-15,2 4-3 0,5-1-2 16,-6 8-6-16,6-3-4 0,1 6-11 0,-7-3-9 16,13 4-13-16,-6 4-11 0,-1-2-5 0,7 5-5 15,-7 5-6-15,8-2-1 0,-2 4-1 16,1 4 2-16,1 4-2 0,-2 3-2 0,8 1 2 15,-1 6 2-15,1 1 2 0,6 4 0 0,0 2-7 16,0-3 7-16,6 5 2 0,7-5 1 16,7 0-1-16,-1-3 0 0,1-1 8 0,6 0-4 0,-6-2-2 15,12-4-2-15,-6-1 0 0,6-7 0 16,8 3-1-16,-1-7 1 0,0 1 0 0,7-5-1 16,-8-3-1-16,1 0-2 0,1-3 1 0,-1-1-1 15,0-7-1-15,0 4-1 0,0-8-1 0,-6 1 0 16,-1-1 0-16,-5-3 1 0,5 0-2 15,-6-9-1-15,-1 6 1 0,2-5 1 0,-7 4-1 16,-2-3 0-16,9-1 1 0,-14 4 1 16,6-1 2-16,-5 5 1 0,-2 4 0 0,-5-1 1 15,6 4-1-15,-6 0-1 0,-1 4 0 0,1 0 1 16,0 3-2-16,-1 0 0 0,-6 4 0 0,0 0 1 16,0 0-3-16,0 8-1 0,0-1 2 15,0 0 0-15,0 4-1 0,-6 3 1 0,6 1 3 16,0 4 1-16,6-1 1 0,-6 3 2 0,6 2 0 15,0 3 0-15,2-1 1 0,4 5 0 0,-5-1 3 16,6 3 8-16,6 5 7 0,-13 0 3 0,8-1 2 16,6 4 1-16,-7 2-2 0,-1 2-7 15,2 0-7-15,-2-1-5 0,8 1-7 0,-13-4 1 16,5 8 0-16,2-8-2 0,-2 5 1 0,2-1-1 16,-1-4 8-16,0 0-4 0,0-4-3 15,-7 1 0-15,8 0-2 0,-2-5 0 0,2 2-1 16,5-5 0-16,-6 1 0 0,0-1 1 0,7-1 0 15,-8-1-1-15,1-1 0 0,1-1-1 16,-8 1 1-16,8 0-1 0,-2-5 0 0,-5 2-1 16,-1 2 1-16,1-7 0 0,-1 4 0 0,-6 0 0 15,0-3 1-15,0-1 4 0,0-4-2 0,0 1-1 16,0 0-1-16,-6-4 1 0,6 0 0 0,0 0-5 16,0-4 2-16,0 4 2 0,0-7 1 15,0 4-1-15,-7-5-2 0,7 0 6 0,0 1 15 16,0-4 18-16,0 4 20 0,0-4 19 0,0 0 14 15,0-4 8-15,0 4-7 0,-6-4-14 16,6 1-19-16,0-5-16 0,0 1-10 0,6 0-12 16,-6-4 4-16,7 0-8 0,-1-4-2 0,7 1-3 15,-7-2-3-15,2-2 1 0,4-3-13 16,1-1 5-16,0 0 1 0,7 0 2 0,-7-4-1 16,0 0 1-16,6 1-1 0,-6-1 0 0,1 1 0 15,-2 3-2-15,2 0 0 0,-2-1-1 0,-5 1 1 16,6 0-1-16,-6 4 1 0,5 0-2 0,2 3-1 15,-2-3 0-15,-5 4-2 0,6-2 0 16,0 5-1-16,-6 1-9 0,-7-2-21 0,7 5-30 16,-7 4-36-16,6-5-40 0,0 5-44 0,0-1-41 15,2 4-36-15,-2 0-52 0,-6 4-89 16,0-1-27-16,0 5 10 0,0-5 32 0,6 4 48 16</inkml:trace>
  <inkml:trace contextRef="#ctx0" brushRef="#br0" timeOffset="181544.3">29913 12881 302 0,'6'-4'357'0,"-6"4"44"0,7 0-17 16,-7 0-62-16,0 0-49 0,0 0-36 0,0 0-33 15,0 4-18-15,0-4-17 0,0 3-19 0,0 2-5 16,0-3-1-16,6 6 8 0,-6-1-9 16,0 3-11-16,0 2-9 0,0-1-17 0,0 3-18 15,0-2-20-15,0 2-16 0,-6 1-13 0,6 3-13 16,-7-3-6-16,7 4-6 0,-6-5-6 15,6 4-2-15,-7-3-1 0,7 3-2 0,-6-3-3 16,6 3-1-16,-6-3 1 0,6 3-5 0,-8-4-23 16,8 2-42-16,-6-2-59 0,0 1-68 0,-1-1-76 15,1-3-78-15,6 0-62 0,0-3-84 0,-7-1-45 16,7 0 13-16,0 1 46 0,0 4 68 16</inkml:trace>
  <inkml:trace contextRef="#ctx0" brushRef="#br0" timeOffset="188018.33">31163 11609 115 0,'7'0'242'16,"-1"-3"20"-16,-6 3-36 0,7 0-60 0,-7-5-32 15,7 2-19-15,-1 3-9 0,-6-4 0 0,-13 1-1 16,13-1-6-16,-7 0-3 0,7 4 2 16,7-3-3-16,-7-1-4 0,13 4 3 0,-13-4 5 15,6 1-4-15,-6-1-3 0,7 1-1 16,-7-1-1-16,7 4 1 0,-7-4 4 0,6 1-1 15,-6-1 3-15,6 0-1 0,1 1-5 0,-7-1-7 16,0-4-4-16,6 5-3 0,-6-4-4 0,0 3-6 16,0-3-6-16,0-1-8 0,-6 2-13 0,-1-3-4 15,1 3-8-15,0-5-8 0,-1 3-3 0,-6-4-2 16,0 6 0-16,0-5-8 0,0 0-1 16,0-1-2-16,0 2-1 0,-7 2 0 0,7-3 0 15,-6 1-2-15,0 2-1 0,-1 1 0 0,0-4 0 16,-6 8-3-16,0-5 2 0,6 0 0 15,1 5 0-15,0-1-2 0,-1 4-1 0,7-4 0 16,-7 4 2-16,8 0-2 0,-2 4-2 0,-6 0 3 16,1-1-1-16,6 0 1 0,0 10 0 0,0-6-2 15,0 4 3-15,-6 0-2 0,5-1 2 0,2 5-2 16,-2-1-1-16,8-2 2 0,0 2 2 16,-1 4-1-16,7-2 1 0,0-2 1 0,7 1-1 15,-1-4 0-15,0 3-1 0,8-2 1 0,-8 2 1 16,7-3-1-16,7 0 0 0,-1-4 2 15,7 0 2-15,0-3 0 0,0 0 0 0,0-1 3 16,-6-3-2-16,5 0-1 0,2-3 0 0,-1-1 0 16,0 0 1-16,0 1-2 0,-7-1 4 15,1-3-2-15,6 0-3 0,-13-1 0 0,7 1 0 16,0 0 0-16,-8-5 1 0,1 5 1 0,0-4 1 16,-6 4-3-16,6 0-2 0,0 0 1 0,-7-4-1 15,8 6 0-15,-8-1 0 0,7 1 1 16,-7 2 1-16,1 0-3 0,0-2 0 0,-1 1-4 15,0 4 2-15,1 0-1 0,-7 0-1 0,7 4 3 16,-7 1-1-16,0-2 4 0,0 0-1 0,0 5 0 16,0 3-1-16,0 1 0 0,0-2-1 15,0 5 0-15,0 0-1 0,0 3 1 0,0 0 3 16,-7 4-4-16,0 4 2 0,1 3 2 0,0 0 0 16,6 4 0-16,-7-4 4 0,0 8 5 15,1-3-3-15,-1 2 1 0,1 4-1 0,0 4 3 16,-1 0-3-16,0 0 0 0,1 4 1 0,-7-4 3 15,6 3-3-15,7 1-2 0,-6 3 0 16,-1-3-2-16,1-1 0 0,-7 5-1 0,6-6 0 16,1 3 3-16,0-5-1 0,-2 3-1 0,2-2-2 15,-13-2 0-15,6 1 1 0,-6-4-2 0,-1 1-2 16,0-5 1-16,1 0 2 0,-1 1-1 0,0-3-2 16,1-5 0-16,6 1 2 0,0-5-1 0,-1-3-1 15,8-5-2-15,0 3 4 0,-7-3 0 16,13-5 0-16,-13 3-1 0,6-5 1 0,-5 5 3 15,4-8-3-15,2 1 1 0,0-1 1 16,6 0 4-16,-7-2 0 0,7-5 0 0,-7 2 3 16,7-2 2-16,0 0 7 0,0 0 6 0,0 0 5 15,0 0 3-15,7-2-1 0,-7-3-1 0,7 2-8 16,-7-5-8-16,6 5-6 0,8-5-4 16,-8-2-1-16,-6 2-1 0,6-3 0 0,1 0 2 15,-7 0-2-15,13 0 1 0,-13-3-2 16,13 3 0-16,-1-8-1 0,-4 4 1 0,11 1 2 15,-6-1-1-15,6-3 3 0,-5 0-1 0,12 0-1 16,-1-4 0-16,1 2-2 0,7-1 1 0,-7-2-1 16,7-2-1-16,-1 4 1 0,1-2 0 0,-1 2-1 15,-6-2 0-15,0 5 2 0,7-4-2 0,-7 4 1 16,-6 0-1-16,-1 3-1 0,1 0 0 16,0 1-1-16,-8 3 0 0,8-1-1 0,-7 2 0 15,-7 2 1-15,8 1-3 0,-8 0-2 0,0 0 1 16,1 2-5-16,-7 5-4 0,7-3-2 15,-7 3-19-15,6 0-23 0,-6 3-29 0,7-3-29 16,-7 5-35-16,0-2-34 0,0 4-19 0,0-3-18 16,0 7-16-16,0-4-21 0,0 0-20 0,0 5-65 15,-7-1-68-15,7-4-12 0,0 5 18 0,0-2 38 16</inkml:trace>
  <inkml:trace contextRef="#ctx0" brushRef="#br0" timeOffset="188752.45">31332 13075 47 0,'-6'8'268'16,"6"-5"31"-16,-6 0 19 0,6 1-65 0,-7-4-43 15,1 4-15-15,-1-1 0 0,0 0 13 0,1-3 15 16,0 0 19-16,6 5 18 0,-7-5 22 16,7 0 7-16,-7-5 6 0,1 5-3 0,0-3-13 15,-1 0-23-15,7-1-32 0,7-3-33 0,-1 4-33 16,0-5-27-16,-6-1-25 0,7 7-19 0,0-6-15 15,-1 5-14-15,7-4-9 0,0 0-12 16,0-2-5-16,1 6-8 0,-2-5-6 0,1 5-6 16,0-1-1-16,-6-3-4 0,5 7-7 0,2-3 2 15,6 3-2-15,-8 0 0 0,8 0-2 16,-7 0 1-16,0 0-1 0,0 3-2 0,0-3 0 16,-6 4 4-16,-1-1-3 0,7 4-1 0,-7-3 0 15,2 3 2-15,-2-3 2 0,-6 3-3 16,6 1-11-16,-12-1 6 0,6 3 4 0,-6-1-2 15,6 2 0-15,0 0 1 0,0 0 12 0,-8 0-1 16,8 0-2-16,-6-1 0 0,-7 5 1 0,7-4-2 16,-1 0 2-16,0 1-3 0,1-2-3 0,-7 1-1 15,0 0-2-15,0 1 0 0,-7-2 1 16,8 1 2-16,-2-4 2 0,2 4 4 0,-2-3-1 16,1-1 3-16,7-3-1 0,-8 2-2 0,8-1-3 15,0 2-2-15,0-2 3 0,-2 1-5 0,2-3-2 16,0 1 5-16,6 0 3 0,-7-4 1 15,7 3-3-15,0-3 1 0,7 0 6 0,-7 0 1 16,6 0 9-16,0 0 13 0,2 0 13 0,4 0 10 16,1 0 1-16,0 0 3 0,6-3-4 0,1 3-8 15,6-8-6-15,1 8-4 0,-1-3-4 16,0-1-7-16,-1 2-6 0,-5-3-4 0,0 1-4 16,5 1-3-16,-5 3-1 0,0-5-2 0,-1 2-10 15,7 3 2-15,-6-3-3 0,-1-1-1 16,1 4-4-16,6-4-15 0,-6 4-29 0,-1-3-58 15,7 0-70-15,-12 3-79 0,5-5-89 0,-6 5-78 16,0-3-60-16,-1-1-53 0,2 0-63 0,-8 1-68 16,1 3 12-16,-1 0 53 0,8 0 77 0,-2 0 94 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2-27T05:58:28.9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2630 12815 139 0,'8'-4'262'0,"-2"4"14"0,0-3-35 0,0-2-76 15,-6 2-62-15,7-1-34 0,0-3-19 16,-7 3-11-16,0-3-5 0,0 3-5 16,0 1-2-16,0-4 0 0,0 2 1 15,-7-2 0-15,0 0 1 0,7-1 6 0,-6 5 11 16,0-4 4-16,0-1 2 0,-2 1 2 15,-4 0-1-15,5-1-1 0,-6 1-3 16,6 0-10-16,-5-1-8 0,-2 1-4 16,8 0-5-16,-14-1-5 0,14 1-9 0,-7-4-1 15,0 4 0-15,0 0-3 0,7 0 0 16,-14 2-3-16,7 2-1 0,0-1-1 0,0 4 1 16,-1-4-1-16,2 4-1 0,-8-3 2 15,7 3 2-15,1 0-2 0,-2 0 0 16,1 3 0-16,-7-3 0 0,1 4-2 15,0 0 1-15,5-1 0 0,-5 2 0 0,-1 2-1 16,0 0 1-16,8 0 1 0,-8 4-3 16,1-4 0-16,5 4 1 0,2 0 1 0,-2 4 1 15,2-4 0-15,5 3 1 16,-6 2 1-16,6-6-1 0,1 5-1 0,0 0 1 16,-8-1-1-16,8 4 2 0,6-3-1 15,-6 0-1-15,6-1 0 0,-7-3 1 0,7 3 0 16,-6 3-1-16,6-7 0 0,-7 5 0 15,0-4 0-15,7-4-1 0,0 4 5 16,0-1-2-16,0-2 0 0,-6-1 0 0,6 1 0 16,0-1 0-16,0 0-5 0,0 0 2 15,0 1 2-15,0-1-1 0,0-3 0 16,0 3 0-16,0 0 1 0,0 2-1 0,6-2 1 16,-6 0 1-16,7-4-1 0,0 5 0 15,-7-6 0-15,6 7 0 0,-6-6-2 16,7 2-1-16,-7 1 2 0,6-2 0 15,0 0-2-15,-6-1-1 0,7 0 3 0,0 2 1 16,-7-2-2-16,6 1 2 0,-6 0 1 16,6-1 1-16,-6-3 1 0,7 4-4 15,-7 0 1-15,13-4 2 0,-13 3-3 0,7 1-1 16,-1-4 0-16,0 3 0 0,1 1 2 16,6-4-3-16,-7 0 2 0,2 3 1 15,-2-3-1-15,0 0 0 0,1 0-1 0,-1 0 1 16,7 0 0-16,-6 0 2 0,5 0-1 15,2 0 1-15,-8 0-1 0,8 0 0 16,-8 0 0-16,7-3-1 0,0 3 0 16,-6 0 1-16,12-4 1 0,-6 4 0 0,0 0-1 15,0-3 0-15,-6-1 1 0,5 4-2 16,2-3 1-16,-8-1 1 0,7 4 0 16,0-4-1-16,-6 1 1 0,-1-5 1 0,0 5-1 15,8-2-1-15,-8-1 1 0,8 2 2 16,-8-3-1-16,0-1-1 0,1 1 1 15,6-4 0-15,-6 0 0 0,-1 1-1 0,0-2-1 16,1 1 0-16,6-3-1 0,-7-1-1 16,-6 0 0-16,7 1 0 0,-7 2 1 0,6-2 0 15,-6-2 0-15,0 6 0 0,0-1 0 16,7-3 0-16,-7 2 0 0,0-2-1 16,0 3 1-16,0 0 0 0,0 0 0 15,0 4 0-15,0 0 1 0,0-1 1 0,0-3-2 16,0 4 0-16,0 3 1 0,0-3-1 15,0 2 0-15,7 3-5 0,-1-3 4 16,-6 2 0-16,0 3 0 0,-6-4-1 16,-1 4-1-16,7 0 2 0,0 4-2 0,0-4-1 15,0 3 0-15,0 2 0 0,0-3 1 16,0 3 0-16,0 2 3 0,0-3 0 16,0 3-1-16,0 0 1 0,0 0 1 0,0 5-1 15,0-5-1-15,7 0-1 0,-7 4 1 16,0-4 1-16,0 4 1 0,-7 0 1 15,7 1-1-15,-7-2 0 0,7-2 0 0,-6 2 0 16,6 2-1-16,0-1 0 0,0-4-1 16,0 4 0-16,0 0-1 0,0 0 1 15,0 0-1-15,-7 0 0 0,7 7 0 0,-6-3 1 16,-7 4 0-16,0-1 0 0,7 7 0 16,-14 1-1-16,7-1-2 0,0 8 1 15,0-3-1-15,-7 3 0 0,7 0-1 0,-7 0 1 16,2-1 0-16,4 2-1 0,1-1 2 15,-7 0 0-15,8-3 3 0,-2 2 2 16,2 0-1-16,-2-2 3 0,-5-1 0 16,13-2 1-16,-8-2-3 0,8 1 1 0,-8-5 1 15,14 1 1-15,-12 0-1 0,5-4 0 16,1 0 1-16,-1 1-1 0,7-1-1 0,-6-3-1 16,-1 0 0-16,7-1-1 0,-6 1 0 15,0-4-1-15,-2 5 0 0,8-6 0 16,-6 1 1-16,-7 0-6 0,6 1 2 15,1-6-6-15,0 5-13 0,-1-3-20 0,7-1-21 16,-6-3-22-16,6-1-35 0,-7-3-74 16,0 0-96-16,-5 0-39 0,-2-3-8 15,2-1 11-15,5 0 24 0</inkml:trace>
  <inkml:trace contextRef="#ctx0" brushRef="#br0" timeOffset="1437.16">2188 13972 101 0,'0'4'226'0,"0"-1"-10"0,0 5-33 16,0-8-47-16,0 3-44 0,0 4-35 15,-7-7-21-15,7 5-9 0,0-2-10 0,0-3-2 16,0 4-1-16,0-4 0 0,0 0 2 16,0 3 4-16,0-3 5 0,0 0 3 15,0 4 5-15,0-4 3 0,0 0 2 16,0 0 0-16,-6 0 4 0,6 0 1 0,0-4-1 16,0 4 4-16,0 0 5 0,0 0 6 15,0 0 1-15,0 0-1 0,6 0-3 0,-6-3-9 16,7 3-9-16,-7-4-8 15,12-4-5-15,-12 5-2 0,14-4 5 0,-8 3 5 16,8-3 2-16,-8-4 3 0,13 4-1 16,-5-1 3-16,-2-3-3 0,2 5 0 0,5-6 1 15,1 5-4-15,-8-5-4 0,8 1-4 16,-7 0-4-16,7 4-3 0,-8-4-3 16,8 4 0-16,0-4-1 0,-7 4-1 15,0-4 0-15,0 0-1 0,0 4-4 0,0-1-1 16,0 4-3-16,-7-3-2 0,1 7-2 15,6-4-1-15,-7 1 0 0,2 3 1 16,-2-4 0-16,-6 4 0 0,6 0-2 0,0-4 0 16,-6 4 1-16,0 0-1 0,0 0-1 15,0 0-1-15,0 0-3 0,0 0-16 16,7 0-20-16,-7 0-28 0,0 0-33 0,0 0-34 16,0 4-34-16,-7 0-61 0,-5-1-88 15,-2-3-29-15,2 4 2 0,-2-4 21 16,1 0 30-16</inkml:trace>
  <inkml:trace contextRef="#ctx0" brushRef="#br0" timeOffset="2113.29">2741 13910 113 0,'7'0'276'15,"-1"0"24"-15,-6 0-19 0,7 0-69 16,-7 0-66-16,0 0-44 0,0 0-25 0,0 4-16 16,0-4-11-16,0 0-9 0,0 2-5 15,0-2-4-15,-7 5-2 0,7-5-2 16,-6 3 2-16,-1 1-3 0,7 1-1 0,-6 1-2 16,6-2-5-16,-6 0-5 0,-2 2-4 15,2 2-2-15,6 0-1 0,-6-1-3 16,0 4 0-16,6-4-2 0,0 4-1 0,0 0 1 15,0 0 0-15,0 1 0 0,6-2 0 16,0 1 1-16,-6 3 1 0,6-2 0 16,2-1-1-16,4 0-1 0,1-4 2 15,7 4 1-15,0-4-2 0,-1 1-2 0,1-2 2 16,6-1 5-16,0-2 1 0,0-3 1 16,7 0 4-16,-1 0 9 0,-7-8 2 15,9 5 3-15,-9 0 0 0,8-5 5 16,-13-3 1-16,6 0-3 0,-6 0-4 0,-1 0-3 15,-6-4-3-15,-7 5-4 0,7-5-4 16,-7 0 1-16,2 1 2 0,-8 3 0 0,-8-4-1 16,2 4-3-16,0 0 1 0,-7 0-6 15,0 0-3-15,0 0-4 0,-7 5 0 16,7-3 1-16,-6 1-1 0,-1 2 0 16,1-2-1-16,-7 5 0 0,13-5-2 0,-7 6 2 15,0 2-18-15,8-5-23 0,-8 5-36 16,1 0-42-16,-1 0-56 0,0 5-147 0,-13-5-57 15,7 0-17-15,1 0 15 16,11 0 32-16</inkml:trace>
  <inkml:trace contextRef="#ctx0" brushRef="#br0" timeOffset="3707.68">3100 12075 21 0,'0'-11'247'0,"-7"-4"15"0,7 5 14 16,-13-6-91-16,7 5-63 0,-1 0-32 0,0 4-20 16,1-4-10-16,-7 4-5 0,7-1 5 15,-8 1-3-15,2-1-4 0,-2 5 2 16,2-4 7-16,-8-1 8 0,1 5 4 15,-1-5 1-15,7 0-1 0,-13 1 2 0,6 4 0 16,-6-5-6-16,0 1 11 0,-7 0 5 0,1-1 2 16,-1 1-11-16,-6 0-2 0,7 0-15 15,-7 7-24-15,7-4-18 0,-2 4-11 16,-5-4-1-16,7 4-13 0,-1-3 5 16,-6 3 1-16,7 0 1 0,-1 0 0 15,-6 3 0-15,6 5 1 0,-6-5 0 0,0 5-1 16,1 2 0-16,-2 1 0 0,-5 5 0 15,-1-3 2-15,1 3 0 0,-8 2 1 0,8 0 1 16,-7 4-1-16,-1 0 1 0,8-3-1 16,-7 3-2-16,-1 0 0 0,8 0 0 15,-1-1-1-15,7 5 0 0,-6-4-1 16,5 3 1-16,-11 5 0 0,5-4 0 0,1 7 2 16,6-4 0-16,-7 3-1 0,7 5-1 15,-7 0 1-15,1 4 2 0,-1 3-2 16,-6-1 0-16,0 5-4 0,6 0 1 0,1-1-1 15,6 1-1-15,-1-4 0 0,1 4-1 16,7-5 2-16,5 4 1 0,1-2 0 0,7 3-1 16,6-1 0-16,0-3 1 0,1 0 1 15,4 3-4-15,2 2-1 0,6-6 3 16,0 5-1-16,6-1 3 0,2 5 2 16,-2-8 3-16,6 4 2 0,-5-5 4 0,13 1 1 15,0 0 0-15,-2 0 0 0,2-2 0 16,7-3 0-16,-1-2-1 0,6 0 0 15,1 0-1-15,6-5-1 0,-7 0 4 0,7 2-1 16,7-1-2-16,-7-1 2 0,7-1-2 16,5-3 0-16,-5-2-3 0,0 1 0 15,6-7 1-15,0 3-1 0,0-5 1 16,6 0 0-16,1 1 1 0,0-1 1 0,0-7 0 16,6 3 2-16,6-3 0 0,-6-3 2 15,20-1 0-15,-7-3 1 0,0-4 0 16,1 4-1-16,-8-4 0 0,0 0-1 0,2-4 2 15,-2 0 0-15,0 0 1 0,-5-3 5 16,-1 1 2-16,7-3 1 0,-7-2 1 0,6 0 0 16,-5 0-2-16,5-3-7 0,1-4-1 15,-7 3-4-15,7-7-4 0,-13 0-3 16,6 0 0-16,0-4-1 0,-14 4 1 16,8-6 3-16,-13 2 7 0,-1-4 8 15,-5 0 8-15,-1 2 8 0,-7-2 1 0,1 1 2 16,-7-4-4-16,0 3-6 0,0-2-7 15,-7-1-7-15,7-1-4 0,-13-2-5 16,7-1 2-16,0 1-7 0,-1-5 6 0,-6-3 4 16,0 1 2-16,0 3 2 0,0-9-2 15,0 5 4-15,7 0-5 0,-8 1-3 0,8-1-1 16,-6 0 0-16,-2 3 1 0,-5-2-2 16,-7 2 1-16,0 2-3 0,-13-3 2 15,-7 3-2-15,-6-3 0 0,-7 3 0 16,1-5-1-16,-13-4-1 0,-1 4-2 0,1-3-2 15,-2-1-2-15,-11 4 2 0,6-4-1 16,0 5-1-16,-7-2-1 0,7 1 0 16,-7 5 0-16,-6-3-3 0,6 7-2 15,-12 1 1-15,0 1-2 0,-8 4-13 0,-5 3-23 16,-7 4-39-16,0 7-44 0,-8 8-56 16,2 4-62-16,-7 6-64 0,-7 4-151 0,-7 8-53 15,8 4-4-15,-1-1 31 0,1 4 52 16</inkml:trace>
  <inkml:trace contextRef="#ctx0" brushRef="#br0" timeOffset="6709.53">2715 11840 58 0,'6'0'236'0,"2"0"5"0,-2 0-29 16,0 0-45-16,1 0-60 0,-1 0-36 16,1 0-37-16,-7 0-13 0,7 0-11 0,-7 0-3 15,6 4-1-15,6-4 0 0,-4 0 4 16,4 0 2-16,-5 3 1 0,0-3-2 15,-1 0-2-15,1 4 0 0,-1-4-3 16,0 4-1-16,1-4-2 0,6 0 2 0,-7 0-1 16,1 3 2-16,0-3-1 0,6 4-1 15,-7 0 2-15,8-4 1 0,-8 3 0 16,14 0-3-16,-8 6 1 0,8-6 1 16,-7 0-2-16,7 1 0 0,6 3 2 0,-7-2 4 15,7-2-2-15,0 5 0 0,0-6 1 16,-7 6-3-16,8-4 1 0,-1 0-7 0,0 3 2 15,0 0 1-15,-7 0 0 0,7 1 3 16,0 3-1-16,1-4 3 0,-1 4-2 16,0 4-5-16,7-4 0 0,-8 4 1 15,1-5 1-15,7 5 1 0,-7 0-2 0,6 0 2 16,-6-4 0-16,7 0-2 0,-7 3-2 16,0-3 0-16,-6 3 2 0,-1-2 1 15,1-1 1-15,-1 0 3 0,1-1 0 16,-8 2-2-16,2 1 1 0,6-1-3 0,-7 3 0 15,-1 0-2-15,2-1 4 0,-8 1 0 16,7 0-1-16,0-1 4 0,0 1-4 0,-7 0-1 16,8 3-2-16,-8-4 0 0,0 1 0 15,2 0 1-15,-8-1 1 0,6 1 1 16,-6-5-2-16,6 2 0 0,1-1 2 16,-7 0-2-16,6-1 2 0,-6 2-1 0,7-1-1 15,-7 3-1-15,0-2 2 0,0 2 1 16,0 1-2-16,0-4-1 0,0 7 2 0,-7-7 2 15,7 4-2-15,-6 0 1 16,-1-1 0-16,1-3 1 0,0 3-1 0,-2-2 0 16,2-1 0-16,0 0-1 0,-8-4 0 15,14 1-1-15,-6 2 0 0,6-6-1 0,-6 3 2 16,6-3-1-16,-7 3-3 0,7-2 0 16,0-5-1-16,0 2-13 0,0-2-25 15,0 0-43-15,0 0-122 0,0 0-64 16,-13-2-33-16,13-3-6 0,-7 2 14 0</inkml:trace>
  <inkml:trace contextRef="#ctx0" brushRef="#br0" timeOffset="9550.94">1953 11811 105 0,'7'3'244'16,"0"1"20"-16,-1 0-26 0,0-1-70 16,-6-3-43-16,0 0-21 0,0 4-10 0,0-4-6 15,0 0-5-15,-6 4-7 0,0-4-8 16,6 0-8-16,0 4-9 0,0-4-5 0,0 0-1 16,0 3 2-16,0-3 1 0,-7 0 2 15,7 4 2-15,-7-4-1 0,7 0-2 16,0 0-4-16,-6 0 1 0,6 0 1 15,0 0 2-15,0 0 8 0,-7 0 7 0,7 0 12 16,-6 0 11-16,0-4 10 0,-2 4 1 16,2 0-2-16,0-3-11 0,-7-1-14 15,6 0-17-15,-6 0-17 0,0 1-11 16,0-1-10-16,-7-3-6 0,8-1-2 0,-1 1-5 16,-1-4-1-16,2 0-2 0,-2 1 0 15,2-6-1-15,-8 2 0 0,7-5 1 0,-1 1 0 16,2-1 2-16,-1 2-1 0,0-5 1 15,-7 0 0-15,7 3 1 0,1-3-1 16,-2 0 0-16,8 1 3 0,-7-2 0 16,-1 6-1-16,8-6-1 0,0 4 0 0,0-2 0 15,-8 3-3-15,8-5 2 0,6 2 8 16,0 2-2-16,0-4-4 0,0 6-1 0,6-5 0 16,-6 3-1-16,6 1-10 0,2 0 5 15,-2 0 2-15,6-1 1 0,2 0 2 16,-1 1 0-16,-1 0 0 0,2 0-1 15,-2-1-2-15,-5 9 4 0,6-5-1 0,0 1 0 16,1 3-1-16,-2 0-1 0,8 0 1 16,-7-4-2-16,0 7 0 0,6-3-1 15,1 1 2-15,-7 2 0 0,7 1 0 16,-1-4 1-16,0 3 0 0,1 1 0 0,6 0 0 16,-7 3-1-16,1-3 0 0,0 0 1 15,-1 4-1-15,1-1 1 0,6-4 1 0,-7 3-1 16,1 3 0-16,6-2-1 0,-7 0 1 15,7 0-1-15,1 1 1 0,-1-5-1 16,6 6 1-16,1-7 0 0,-1 6-6 16,1-1 3-16,-7 0-1 0,6 1 2 0,-5-1 0 15,5 4 0-15,-6-4 5 0,1 4-1 16,-8 0-1-16,13 0-1 0,-6 0-1 0,7 0 1 16,-1 0 0-16,8 4-1 15,-7 0 0-15,5-4 1 0,1 3-1 0,1 1 0 16,5-4-2-16,-6 4 2 0,1 3 0 15,-1-2-1-15,-1 1 1 0,1 1 0 0,-6 1 0 16,-1-2-1-16,2 7 0 0,-9-6 0 16,7 4 0-16,-5 0 0 0,-8-1 0 15,8 1 0-15,-8 0 1 0,0 4 0 16,1-4 0-16,-1 4 0 0,-5 3 0 0,-1-4 1 16,0 2-1-16,-7 2 0 0,1-4 0 15,-1 5-1-15,0-2 0 0,2 2 1 0,-8-1-1 16,-8 2 0-16,2 1 2 0,-7 1-1 15,7-1 2-15,-14 2-2 0,8-2 0 16,-8 5-2-16,6 0 0 0,-5 3 1 16,-1-3-3-16,8 0 0 0,-8 0 2 0,1-4-1 15,-1-1-1-15,6 5-1 0,-5-4 2 16,0 0-7-16,6 0 4 0,-7 1 3 16,7-6 1-16,-6 5 3 0,-1-3 2 15,7-4 5-15,7-1-1 0,-8 0-3 0,8-3 2 16,0-3-2-16,-1-1-1 0,1 0-1 15,6 1 0-15,-7-5-1 0,7 2-1 0,0-2 0 16,0-3-1-16,0 4 1 0,0-4 0 16,0 0-1-16,0 0-2 0,0-4-1 15,0 4-15-15,0 0-26 0,7-3-37 16,6-2-45-16,-1 2-53 0,2-2-56 0,5-1-51 16,-12-2-118-16,-7 1-46 0,0-1 4 15,0-2 29-15,6-1 46 0</inkml:trace>
  <inkml:trace contextRef="#ctx0" brushRef="#br0" timeOffset="10270.21">2761 11536 154 0,'0'0'263'16,"0"0"15"-16,0-3-33 0,0-2-63 16,0 5-50-16,0-3-27 0,0 3-14 15,0-4-11-15,0 4-10 0,0 0-10 0,7-3-11 16,-7 3-12-16,6 0-10 0,0 0-9 15,-6 0-8-15,6 0-4 0,-6 0-4 0,0 0-2 16,0 0 0-16,8 3 0 0,-8 1 1 16,6-1 1-16,0 5 1 0,1-1 0 15,0 4 1-15,-1 0-2 0,1 4 0 16,-1-1 0-16,0 1 0 0,1 4 2 0,0-1 0 16,-1 0 2-16,7 1-1 0,-6-1 1 15,6 0-1-15,0-3-4 0,-6 2-2 16,-1-1 1-16,0 2 2 0,0-3 4 15,-6-1 1-15,8 1 0 0,-8 0 3 0,6-1-3 16,-6-3-1-16,6 1-2 0,-6-2-1 16,0-3 2-16,7 1-2 0,-7 0 1 0,0-6-3 15,0 3 1-15,0-2 2 0,0-3 1 16,0 4 3-16,0-4 13 0,0 0 20 16,0 0 17-16,0-4 12 0,0 4 6 15,6-3 2-15,1-2-12 0,0-2-17 0,-1 1-19 16,0-6-15-16,8 2-6 0,-2-2-6 15,-5 1-2-15,6-3-1 0,6 3-1 16,-5 0 0-16,5-3-3 0,1-1 0 0,-1 0 0 16,-6 4-1-16,7-5 1 0,-1 2 3 15,-6 3-1-15,6 0 1 0,-5 0 1 16,-1 0 2-16,0 1 0 0,-7 2 0 0,7 1 0 16,1 3 0-16,-8-3-2 0,0 0 0 15,1 3-1-15,0 1-1 0,-1-1 0 16,0 0-1-16,-6 0 2 0,7 1-4 15,-7 3-16-15,0 0-21 0,0 0-29 0,0 0-35 16,0 0-38-16,0 0-42 0,-7 3-94 16,1-3-64-16,0 0-17 0,-1-3 12 0,0 3 26 15</inkml:trace>
  <inkml:trace contextRef="#ctx0" brushRef="#br0" timeOffset="11559.21">2299 9847 8 0,'-7'-4'228'0,"7"1"16"0,-7 0-5 0,7 3-56 15,-6-5-56-15,0 2-34 0,6-1-15 16,-7 4-6-16,7-4-8 0,0 4-3 0,0 0-1 16,0-3 4-16,0 3 9 0,0 0-3 15,0 0-3-15,-7 0-6 0,7 0-9 16,-6 3-11-16,6-3-19 0,-13 0-5 15,7 4-5-15,-1 0-4 0,-6-1-2 0,-1 2-3 16,2 1 0-16,-8 2 0 0,1 3-2 16,5 1 6-16,-5-2 15 0,0 0 3 0,-1 2 4 15,7-1 0-15,-7 0 1 0,1 4-7 16,-1-1-12-16,8 1-3 0,-2 3-5 16,-5-4-1-16,6 1 2 0,0 3 0 15,-1-4-1-15,2 6 2 0,-1-3 0 0,0 2-1 16,6-4-2-16,1 3 1 0,6-3-2 15,0 4 0-15,0-5 0 0,0 4 1 0,6-3 0 16,-6 3 1-16,7 0-2 16,6 1 2-16,-7-5-1 0,7 1 0 0,-7-1 1 15,14 1-1-15,-7 0 1 0,1-1 1 16,4-2 2-16,2-1-1 0,7 0 0 0,-1-4 2 16,-7 1-2-16,13-5 2 0,-6 1-2 15,7-1-6-15,-1-3 2 0,-5 0 2 16,5-3 0-16,1-1-2 0,-1-4 2 15,2 1 3-15,4-4-3 0,-5 4-2 0,6-7-1 16,0-1 0-16,0-4 7 0,6 1-3 16,2 1-4-16,-9-3 1 0,-11 3-1 0,5-6-1 15,-13 9-6-15,-5-5 1 0,-2 5 4 16,-6-4 1-16,2 2 1 0,-8 2-1 16,0-1 1-16,0 1 0 0,-8 3 0 15,-4-5 0-15,6 2-1 0,-1 3 0 0,-6-1-2 16,0-2-1-16,7 3 0 0,-8 0 1 15,2 0 0-15,-2 1 2 0,8-2-2 16,-7 2 1-16,-1-1 0 0,2 0 1 16,-2-1-2-16,-5 5 0 0,6-3 3 0,0 2-3 15,1-4 1-15,-2 5 2 0,-6-3 0 16,1 2 0-16,-1 1 0 0,8-5 4 0,-15 6 0 16,15-2-3-16,-8-3-1 0,0 4 1 15,7-4 0-15,-7 4 4 0,8 0-2 16,-8 0 0-16,7-1 1 0,6 4-2 15,-6-3 0-15,1 0-5 0,5-1 3 0,0 5 1 16,1-4-1-16,-7-1 0 0,6 4 0 16,-6-3 0-16,1-1 0 0,5 1 0 15,-6 4-1-15,-1-2 0 0,14-2-16 0,-6 4-29 16,6-1-42-16,0 1-58 0,6-1-143 16,8-7-77-16,-1 4-25 0,19-4 9 15,8 0 30-15</inkml:trace>
  <inkml:trace contextRef="#ctx0" brushRef="#br0" timeOffset="13452.83">3979 13078 165 0,'20'-3'261'0,"6"-6"18"0,-7-1-32 15,7 3-79-15,-6-1-46 0,-1 1-17 16,7 0-7-16,-13-1 1 0,0 1-1 0,7 0 2 16,-7-1 3-16,-7 1-1 0,7 4-3 15,0-5 0-15,-7 1-3 0,8 3-5 0,-1 1-7 16,-6-4-6-16,5 2-7 0,1-2-10 16,-6 4-12-16,6-4-11 0,-7 3-9 15,14 0-7-15,-7-3-8 0,7 0-3 16,0-1-4-16,5-3 1 0,1 0-3 15,0 4 8-15,0-4 14 0,7 0 7 0,-7-4 8 16,7 4 5-16,-1-3 6 0,7 2-4 16,0-6-10-16,1 4-8 0,11-1-7 15,-5-4-6-15,-1 1-5 0,14-4-5 0,0 0-3 16,-1 5-2-16,1-6 2 0,0 2 0 0,6-2-2 16,0 1 0-16,6 0 0 0,1-3 1 0,6 3-2 15,1-4 0-15,6-1 1 0,-2 2 0 16,9-4 0-16,-1 4 1 0,6-4-2 0,2 2-1 15,-2 2 0-15,1-4 0 0,6 7-2 0,-6-4-3 16,-7 0 3-16,0 4 0 0,0 0 0 0,0 0 0 16,0 4 0-16,-6 0-1 0,0 0 2 0,0-1-1 15,-1 5-2-15,-5-1 1 0,-8 0 0 0,-6 4 2 16,0 4-1-16,-6-4 0 0,-7 4 0 0,-7-5 0 16,-5 5-1-16,-1 0 0 0,0 0 0 0,-7 3 1 15,-6-3 1-15,1 2-1 0,-1 3 1 0,-6-6 0 16,-1 8 0-16,-6-3-1 0,6 3-1 0,-13-5 1 15,8 5 0-15,-1 0-3 0,-7-3 2 16,1 3 1-16,0 0 0 0,-7 0 1 0,6 0-1 16,0 0 1-16,-6 0 0 0,0 0-2 0,0 0 2 15,0 0 0-15,0 0 1 0,0 0-4 0,0 0 3 16,0 0 0-16,0 0 0 0,0 0-3 0,-6 0 0 16,0-4 3-16,6 4-9 0,-7 0-21 0,0 0-32 15,1-4-37-15,-1 4-46 0,-5 0-55 0,-2-3-45 16,2 3-63-16,-8-3-98 0,-7-2-29 0,15 1 10 15,-8 1 36-15,7-4 43 0</inkml:trace>
  <inkml:trace contextRef="#ctx0" brushRef="#br0" timeOffset="14011.1">7919 11609 62 0,'0'-3'268'15,"0"3"19"-15,0-5-4 0,0 2-65 0,0 3-68 16,0-4-44-16,0 4-25 0,0-3-11 0,0 3-9 16,0 0-12-16,0 0-10 0,0 0-11 0,0 0-9 15,0 0-7-15,0 0-5 0,0 0-6 0,0 0 1 16,6 0-2-16,-6 0 0 0,0 0 1 0,0 0-1 15,0 0 2-15,8-4-1 0,-8 4 1 0,6 0-1 16,0 0-1-16,0 0 2 0,8 0-2 0,-1 4 2 16,-1-1-1-16,2 1-1 0,-2-4 0 0,8 0 0 15,-7 0 0-15,13 0 0 0,-6 0 1 16,6 0 1-16,0 3 1 0,7-3-2 0,-8 0 0 16,1 0 0-16,7 0 0 0,-1 5-1 0,1-5-2 15,0 0 2-15,0 3-1 0,-8-3-1 0,1 0 1 16,-6 5 1-16,6-5-3 0,-13 0 2 0,1 3 0 15,-2 0 0-15,1-3 0 0,-6 4 1 16,-1 0 2-16,7-1 0 0,-13 5 1 0,6-1 0 16,-6-3 1-16,0 3 0 0,-6 0 2 0,6 1 2 15,-13 3 9-15,0-4 12 0,0 7 9 0,-7-3 9 16,-5 4 7-16,-1 0 4 0,-7-1-4 0,-6 1-7 16,6 0-7-16,-6 4-8 0,7-5-7 0,-1 1-5 15,1-5-5-15,-1 5-3 0,7-1-4 0,-6-3-1 16,5 0-2-16,1 5-1 0,-6-9 0 0,5 4-1 15,9-4 0-15,-2 4 0 0,7-3-2 0,-1-1-6 16,2 0-22-16,6 0-33 0,-2-3-45 0,2 0-55 16,-7-1-143-16,7 1-67 0,-1-4-21 0,0 0 12 15,7 0 34-15</inkml:trace>
  <inkml:trace contextRef="#ctx0" brushRef="#br0" timeOffset="14667.07">5646 11279 147 0,'0'-7'274'0,"-7"0"22"0,1-1-16 15,0 4-84-15,6-2-43 0,-7 2-20 0,7-3-10 16,-7 3-7-16,7 0-4 0,-6 1-12 0,6-1-20 16,0 1-20-16,0 3-17 0,0 0-15 15,0 0-12-15,6 0-8 0,-6 0-4 0,0 0-4 16,7 3 1-16,-7 1 2 0,0-1-1 0,0 5 3 16,0-1 2-16,0 3-2 0,-7 2 0 0,7-1-1 15,-6 3 0-15,6 1-2 0,-6 0 1 0,-1 4-1 16,7-5 7-16,0 4-4 0,0-3-2 0,0 3-1 15,0-3 0-15,0-1 7 0,0 0-11 0,0 1 1 16,0 1 1-16,0-5 0 0,0-1-1 0,0 1-6 16,0-3 3-16,0-1 3 0,0 1 0 0,0-1 0 15,0 0-12-15,0-3-37 0,0 3-48 0,0-3-70 16,0-4-130-16,0 0-71 0,0 0-25 0,0 0 17 16,-7-4 39-16</inkml:trace>
  <inkml:trace contextRef="#ctx0" brushRef="#br0" timeOffset="15943.18">9436 11122 152 0,'-6'0'247'0,"0"-4"12"0,-1 1-44 0,1-1-67 16,-1 0-47-16,-6 0-28 0,7 1-9 0,-8-1-3 15,2 1-6-15,5-5-7 0,-6 5-6 0,-6-5-5 16,5 2-9-16,-5-3-13 0,6 6-4 0,-7-5-3 16,1 2 0-16,-1 1-2 0,1 2 2 0,-7 0-2 15,6-4 1-15,0 7-1 0,1 0-2 0,-1-5 0 16,1 5-2-16,-1 5 0 0,8-5-2 15,-8 2-1-15,0 3-2 0,7-2-3 0,-7 5 3 16,8-2 0-16,-2 2 1 0,2 0 0 0,-2 2 2 16,1-2 3-16,7 3-1 0,-7-4-2 0,6 4 0 15,1 0 0-15,0-4-1 0,6 4 1 0,0 0 0 16,0-4 2-16,0 4 0 0,6-4-1 0,0-2 1 16,-6 3 0-16,7-5-1 0,-7 4 2 0,7-3 7 15,-1-1-2-15,0 1-1 0,7-4 0 0,-6-4 1 16,6 4-1-16,7-3-8 0,-8-1 3 0,2 0-1 15,-1 1 1-15,-1-5-3 0,2 0 1 0,6 1 0 16,-8 0 0-16,1 0 2 0,1-4 1 0,-2-1 1 16,8 6-1-16,-7-5 0 0,0 3-1 0,0 1-1 15,-7 0 1-15,8-1 0 0,-8 1-1 16,0 0 2-16,1 4 0 0,0-1-2 0,-1 4 4 16,-6-5-3-16,7 5-2 0,-7-3-1 0,6 3 0 15,0 0 0-15,2 3-6 0,-2-3 3 0,0 5 1 16,0-1 1-16,1-1 0 0,0 4 2 0,-1 0 0 15,-6 4-1-15,7-4 1 0,-7 5 0 0,6-1 0 16,1 3 0-16,-7 1 0 0,7-1 0 0,-7 1-1 16,0 4 1-16,0-4 0 0,0 6-1 0,0-3 0 15,0 1 0-15,0-1 0 0,0 4 3 0,0 1-2 16,0-5 0-16,0 3-5 0,0 1 5 16,-7 4-1-16,7-5-4 0,0 5 4 0,-7 0 1 0,7 0 1 15,-6 3-3-15,6-3 1 0,-7 3 2 16,7 1 1-16,0-1 0 0,0-4 4 0,0 1 1 15,0 0-2-15,7-4-2 0,-7 0 0 0,0-3-1 16,6-2 0-16,-6 2-1 0,7-1 2 0,-7-4-1 16,7 1-1-16,-1-3 1 0,-6-6 0 0,6 1 0 15,-6 1 0-15,6-4 3 0,-6 0 8 0,0-4 15 16,0 0 22-16,0 0 19 0,8 0 11 0,-8-4 5 16,6-3-7-16,7 2-13 0,0-2-20 0,-6 1-18 15,11-6-12-15,-4 2-2 0,-1-5-4 0,7-4-4 16,6 5-1-16,-7-5-3 0,7-2 0 15,-6 2-5-15,6-4 3 0,-7 6 2 0,13-5 1 16,-5 3 2-16,-1-2 1 0,-6 2-1 0,-1 1 0 16,-12 3-2-16,6 1 0 0,-7-1-1 0,7 4 0 15,-6 0-1-15,-1 4 1 0,-6-1-1 0,6 5-2 16,-6-1-2-16,0 0-1 0,0 1-18 0,0-1-24 16,0 4-30-16,0 0-37 0,-6 0-42 0,0 0-82 15,-1 0-86-15,-12 0-33 0,12 0 3 0,-6 0 22 16</inkml:trace>
  <inkml:trace contextRef="#ctx0" brushRef="#br0" timeOffset="16422.93">9990 11525 80 0,'7'-4'291'0,"-7"4"25"0,0 0 17 0,0 0-89 0,0 0-80 15,-7 4-54-15,7-1-33 0,-13 2-24 0,7-2-14 16,0-3-13-16,-8 7-10 0,1 1-6 0,0-1-3 16,0 0-4-16,0 0-2 0,6 4 3 0,1-3-2 15,6 2-1-15,-6 3 0 0,6-3 0 0,-14 1 0 16,8 0-3-16,-1 4 1 0,1-8 1 15,6 3-1-15,-6-1 1 0,6 1 0 0,0-3 0 16,0-3 0-16,0 3 2 0,6 0 2 0,-6 1-6 16,6-4 10-16,1-4 0 0,-1 0 0 0,8 0 0 15,-8 0-1-15,7-4 6 0,0 0-9 0,6 0 3 16,1-3 0-16,0 0 3 0,-1-4 1 0,1 4 3 16,6-5 0-16,-14-2-2 0,2 0-1 0,-1 3-2 15,0-4-3-15,0 0 0 0,-7 4 0 0,0-4-1 16,-6 1 2-16,0 3 2 0,0 0 2 0,0 0 1 15,-12 0-2-15,6 4 1 0,-8-1 0 0,1-3-4 16,-7 8-1-16,8-4-4 0,-14 7 1 16,6-8-1-16,1 8-1 0,5-3-1 0,-5 3 0 15,-1 0-1-15,1 0 0 0,6 3-2 0,0-3-2 16,0 3-17-16,0 2-20 0,7-1-25 0,-8-1-34 16,8 0-38-16,6-3-93 0,0 0-70 0,0 0-23 15,0 0 1-15,0 0 21 0</inkml:trace>
  <inkml:trace contextRef="#ctx0" brushRef="#br0" timeOffset="17425.62">10817 11008 209 0,'0'-11'254'0,"0"1"15"0,-6-2-65 16,-1 1-70-16,1 0-36 0,-1 1-18 0,-6-1-7 15,7-3-3-15,-8 2-8 0,2 5-9 0,-8-5-8 16,1 5-1-16,-1 3-1 0,-6-3-3 16,0 0-3-16,-1 3 1 0,2-3-1 0,-7 3-9 15,5 0-1-15,1 4-8 0,-6-3-4 0,6 3-4 16,-7 0-3-16,7 0-2 0,-7 3-8 0,1 5 1 15,-1-5 1-15,7 5 0 0,-6 4 0 0,-1-2 2 16,1 1-2-16,5 0 2 0,7 1 0 16,-5 2-2-16,12-3 2 0,-6-1-1 0,5 5 1 15,8-4-2-15,-8 4 0 0,8-4 1 0,6 0-5 16,0-1 0-16,0 1 2 0,6 0-1 0,8 0 3 16,-2-2-1-16,2-3 5 0,5 2-2 0,1-5 0 15,0 1-1-15,5 0 0 0,-5-4-1 0,0 0 1 16,6 0-1-16,-1-4 1 0,1 4 1 0,1-4 0 15,-1-3 0-15,6 0 0 0,-5 0 0 16,-1-1 0-16,0 0 0 0,6 2-1 0,-13-5 0 16,8 4 0-16,-1-5 0 0,-6 5 0 0,-8 3-2 15,8-3 0-15,-14 3 0 0,1 4-1 0,-1-3 0 16,-6 3 0-16,14-5 1 0,-8 5 1 16,0 5-2-16,1-5 1 0,0 3 0 0,-1 1 0 15,1 3-1-15,-7 0 1 0,6 1 2 0,0 0-1 16,-6 5 0-16,7-2 0 0,0 5 1 0,-7-2-1 15,0 4 0-15,0 1-1 0,0-2 0 0,0 6 0 16,-7-2 1-16,7 2 0 0,-7 3-1 16,7-1 0-16,-6 4-1 0,0-3 0 0,-1 3-4 15,-6 1 2-15,6-5 1 0,1 5 1 0,0-2-1 16,-2-2 2-16,2 0 0 0,0 0 1 16,6 0-2-16,-7-5 1 0,7 1 1 0,0-2 0 15,0-3 0-15,0-2 0 0,0 3 1 0,0-7 1 16,0 1-1-16,0-2 6 0,0 1-2 15,0-4-1-15,0-3-1 0,7 3 0 0,-7-7 3 16,6 0 2-16,-6 0 24 0,0 0 24 0,0 0 18 16,0-4 9-16,6 1 7 0,2-8-5 15,-2 4-14-15,0-4-21 0,-6-1-10 0,7 2-11 16,6-5-7-16,0-3-2 0,13 0-5 0,-6-1-3 16,5-3 1-16,1 4-3 0,1 0-3 0,-1-1 0 15,-6 5-3-15,6-4 0 0,-14 2-4 0,8 2 1 16,-7 2-1-16,7 2 1 0,-8-1 0 15,1 4-1-15,1 0 0 0,-8 3 0 0,8-4 0 16,-8 5-1-16,0-1 0 0,0 0 0 0,-6 4-1 16,7-3 1-16,-7-1 0 0,0 4-1 15,0 0-1-15,7 0-3 0,-7 0-17 0,0 0-21 16,6 0-25-16,-6 0-26 0,0 0-33 0,0 4-38 16,0-4-29-16,-6 3-100 0,6-3-60 15,-7 0-16-15,7 0 10 0,0 0 29 0</inkml:trace>
  <inkml:trace contextRef="#ctx0" brushRef="#br0" timeOffset="17721.02">11241 11430 218 0,'6'0'307'0,"-6"0"17"0,6 3-27 16,-6-3-101-16,8 0-74 0,-2 4-49 0,-6 0-29 16,0-4-14-16,0 6-8 0,0 3-8 15,0-3-2-15,-6 2-4 0,-2 3 2 0,8 1-3 16,-6-2 0-16,6 1-1 0,-6 3 4 0,6-2-2 16,-7 2-2-16,1-3-2 0,-1 4-2 0,0-4 0 15,7-1-5-15,-6 3 2 0,6-3 0 16,-6 1 0-16,6 0 0 0,-6-4-11 0,6 1-31 15,-8-1-48-15,-4-3-128 0,-2-1-69 0,8-3-35 16,-1 0-8-16,1 0 20 0</inkml:trace>
  <inkml:trace contextRef="#ctx0" brushRef="#br0" timeOffset="19234.02">10863 10456 120 0,'0'-12'234'15,"0"1"12"-15,-6 0-40 0,-1 1-79 0,0-2-44 16,-5 1-28-16,4 4-9 0,-4-4-6 0,-1 3 0 16,6-2 0-16,-6 3 2 0,7-5-1 0,-8 4-2 15,-5 1 2-15,6-4 5 0,0 4-3 16,0-4 7-16,0 3 4 0,-7-2 6 0,1 3 0 16,-1-4-4-16,-6 0-1 0,7 0-8 0,-13 4-9 15,-1-5-7-15,0 5-8 0,-6 0-9 16,-6 0-5-16,-1-1 1 0,1 0 6 0,-8 1 9 15,-6 4 4-15,7-5 6 0,1 5 8 0,-8-1 3 16,6 0-3-16,1 1-4 0,1-1-2 0,-8 4-6 16,13-3-3-16,-6-2-7 0,0 5-6 0,7 0-3 15,-1 0-1-15,1 0-4 0,5 5-1 0,-5-2-1 16,-8-3-1-16,8 7-1 0,-1 1-1 0,1-1 0 16,-7 0 0-16,6 5 0 0,-6-1 2 0,-7 0 0 15,13 4 1-15,-5-1-1 0,-2 4 1 0,8-3-1 16,-1 2-1-16,7 2 1 0,-7-1 0 0,7 1 1 15,-6 3-1-15,6 0 0 0,-7-4-4 16,0 4 1-16,8 5 2 0,-8-6 1 0,7 2 0 16,-6-3 1-16,-2 6 8 0,2-3-4 0,6 2-5 15,-7-3 0-15,8 0 1 0,-1 4-1 0,-1-5-5 16,1 5 1-16,7-4 1 0,-1 3 1 0,7 2-1 16,0-5 0-16,-7 3 0 0,7 4 1 0,1 1 0 15,-9-5 0-15,9 5-1 0,-1-1-1 0,-7 0 2 16,1 0-8-16,-8 4 5 0,8-3 1 0,-1 3 0 15,1-4 2-15,-1 1-3 0,7-1 6 0,0 0-5 16,7 0-2-16,-1 0-2 0,7-3-3 0,7 0 6 16,-1 3 1-16,7-3 0 0,7 0 0 0,-1-5 0 15,1 1-1-15,5 4-2 0,8-4-2 16,0 0-1-16,-1 0 3 0,1 0 1 0,0 0 2 16,5-3 0-16,-5 3 1 0,0-4 3 0,6 1-2 15,-7-2 1-15,7 1 1 0,0-3-1 0,0 4-1 16,1-4 0-16,-2-1 2 0,7 1 0 0,2-1 0 15,5 1-1-15,-7-4 2 0,7 4 0 0,-7-4-1 16,7-1-1-16,1 1-1 0,-1-3 1 0,-7 3-1 16,7-3 0-16,-6 2-1 0,-1-2 0 0,2-1 1 15,5 0 1-15,-7 0-1 0,7 1 0 0,0-1 0 16,7 1-1-16,-1-1 1 0,1 4-1 0,-1 0 0 16,1-4-1-16,-1 4 1 0,8-8-1 15,-1 5 0-15,-7-1 0 0,8-3 0 0,5 4 0 16,-6-1-1-16,0-3 1 0,7 3-1 0,0-3 0 15,-7-1-1-15,6 1-1 0,0 0 2 0,7-4-1 16,-6 3 0-16,7-3-1 0,-1 0 1 0,6 0-1 16,1 0-1-16,0 0 0 0,6 0-2 0,-7 0 3 15,8-3 0-15,-8-1 1 0,1 4 2 16,0-4 1-16,-7 1 2 0,0-1 1 0,7-1 0 16,-7 3-1-16,0-2 0 0,0 0 0 0,0 1-1 15,-6-5-1-15,-1 4 0 0,1 2 0 0,6-6 0 16,-6 0 0-16,0 1 1 0,-1-1 1 0,7 1 0 15,-6-4-1-15,-1 4 0 0,0-4-1 16,-5 0 0-16,6 0-2 0,-7 0 1 0,-7 0-5 16,1-1 3-16,-1-1 0 0,1-3 0 0,-7 1 0 15,6 1 1-15,-5 0 3 0,5-1-3 16,1-3 0-16,-1 0-2 0,2-1-1 0,-2 1 1 16,0-1 1-16,1 1 1 0,-1-4 3 0,7 3 2 15,-5 2 1-15,-9-5-1 0,7 3 1 16,-5 0 0-16,-7 1-1 0,-1 0 8 0,-6 0 12 15,-7-1 8-15,1 1 4 0,-1 4 2 0,-5-4 2 16,-2-1-7-16,-4 1-11 0,-2-1-9 16,-6-3-4-16,0 4-1 0,0-4-2 0,0 1-1 0,0-2 0 15,-6-3-1-15,-2 1-1 0,-4-4-1 16,-2-1 0-16,2 0 2 0,-15 1-2 0,1 0 0 16,-6 0 1-16,-1 4 0 0,1-2-2 0,-7 2-1 15,-7 3-1-15,1 0 1 0,6 0 0 16,-7 0 0-16,7-1-1 0,-7 6 1 0,1-5-3 15,0 3-1-15,-8 1 3 0,7-4 0 0,-5 0-1 16,-2 5 0-16,-5-6 1 0,-1 1-1 16,0 4-1-16,0-1 0 0,1 1 0 0,0 4 0 15,-1-2 8-15,1 2-4 0,5 0-2 0,-6 2 1 16,1 1-2-16,-1 4-1 0,0-4-9 0,2 3 4 16,-2 1 3-16,0 0-1 0,0 0 1 15,1-1 1-15,5 5 2 0,2-1-3 0,-2-4 0 16,-5 5 1-16,-1 0-3 0,7 3 0 0,-7 0-5 15,1 0-17-15,0 3-39 0,5 0-51 0,-12 5-64 16,0-4-80-16,6 3-126 0,1-3-54 0,-1 3 2 16,0 0 33-16,14 0 54 0</inkml:trace>
  <inkml:trace contextRef="#ctx0" brushRef="#br0" timeOffset="28579.8">9736 12155 157 0,'0'0'215'0,"6"0"-17"16,-6 0-33-16,14 0-39 0,-14 0-41 0,6 0-27 16,1 0-18-16,-7 0-10 0,0 0-7 0,0 4-5 15,0-4-5-15,0 0-2 0,0 0-5 0,0 0-1 16,0 0-3-16,0 0-1 0,0 0 0 0,0 0-1 16,0 3 1-16,0-3-1 0,0 0 4 0,0 0 4 15,0 0 6-15,0 0 6 0,0 0 9 16,0 0 8-16,0 0 5 0,0 4 3 0,0-4-3 0,0 0-4 15,0 4-7-15,0-4-6 0,0 3 3 16,0-3-7-16,-7 0 7 0,7 0 6 0,0 0 2 16,0 0 3-16,0 0-7 0,0 0 3 0,0 4-10 15,0-4-8-15,0 0-3 0,0 4-6 16,0-4-1-16,0 0-2 0,-6 3 0 0,6 2-2 16,0-3 0-16,-6 6 2 0,-2-4-1 0,8 3-1 15,0 4 0-15,-6 1 1 0,0-6 0 0,-14 9-1 16,1-4-1-16,-1 7 1 0,7-4 1 0,-13 1-1 15,6 7 0-15,-6-3 1 0,0 3 0 0,1 0 1 16,-8 0-2-16,0 3 1 0,0 1 2 0,-6 4 0 16,7-2-2-16,-7 2 1 0,0-1 1 0,-1 0-3 15,2 5 1-15,-1-6 0 0,-7 6 2 0,1-1 0 16,-8 0 2-16,1 4 2 0,-7-5 8 0,1 5 3 16,0 0 4-16,-1 0 0 0,0-1 0 0,0 0-2 15,7 0-7-15,-7 1-6 0,8 0-4 16,-1 0-4-16,6-4-2 0,0 0 0 0,1 1-2 15,5-2-1-15,-5 0-1 0,6-2 1 0,0 0 0 16,0 3 2-16,-6-3 2 0,-1-3 3 0,7 4 1 16,-7 1 2-16,7-2 1 0,-6 0 0 0,5-5 1 15,1 4-1-15,0-3 2 0,0-1 2 0,0-3-2 16,6 1-1-16,1-2-1 0,-1-3-2 0,1 1-3 16,6-4-2-16,-1 0 1 0,15-5 1 0,-8 1-1 15,7 0 4-15,0 1-2 0,0-6-1 0,7-2 0 16,-1 4-1-16,0-6 0 0,1 3-3 0,6-2 1 15,-6 1 5-15,-1-4-1 0,7 0-2 0,0 5 0 16,0-5-2-16,0 0 1 0,0 0-6 16,0 0 3-16,0 0 0 0,0 0 0 0,-7 0 2 15,7 0 0-15,0 0 0 0,0 0 0 0,0 0 0 16,0-5 2-16,0 5 0 0,0 0-2 0,0-4-1 16,0 4-1-16,0 0-1 0,0-3-2 0,0 3-4 15,7 0-12-15,-7-5-21 0,7 3-29 0,-1-2-35 16,-6 0-40-16,6-3-100 0,-6 4-81 0,0-2-27 15,0 3 2-15,0-3 23 0</inkml:trace>
  <inkml:trace contextRef="#ctx0" brushRef="#br0" timeOffset="29911.84">7131 14039 126 0,'7'-8'278'0,"-1"4"19"16,-6-3-8-16,6-1-89 0,-6 5-64 0,0-4-36 16,0-1-17-16,7 1-11 0,-7 3-7 0,0-3-6 15,0 3-8-15,0-3-6 0,0 3-8 0,0 1-6 16,0-5-2-16,0 5 1 0,-7 3 4 0,7-4 2 16,-6 0 6-16,6 1 3 0,-6 0 1 0,6 3-2 15,-7-5-5-15,0 5-5 0,1-4-6 0,0 4-7 16,-1 0-5-16,0 0-4 0,-6 0-2 15,1 0-4-15,4 0-3 0,-4 0-2 0,-1 4-1 16,0-4 1-16,0 5-1 0,-1-2 0 0,2 0 0 0,-8 5 1 16,1-5 1-16,-1 5 0 0,8-1-1 0,-8 0 1 15,0 0 0-15,1 4-2 0,-1 1 1 0,0 2 0 16,1-3 0-16,-1 3-1 0,8 2 0 16,-8 1 3-16,0-2 0 0,1 7 0 0,5-3-1 15,2-2 0-15,-1 6 3 0,-1-2-1 0,2 2-1 16,-8-1-1-16,14 4 1 0,-8-5 1 15,8 5-2-15,-1-4 0 0,1 4 1 0,6 0-3 0,0-1 2 16,0 1 1-16,0-1-1 0,6 1-3 16,1-3 1-16,-1 2 2 0,1-3 0 0,0 0-2 0,5-1 0 15,2 2 3-15,-8-1-2 0,7-4 0 0,-6 0-1 16,12 0 2-16,-5 1 1 0,-2-1-1 16,1-3-1-16,0 2-1 0,6-1 0 0,-5-1 0 15,-1-4-1-15,6 3 1 0,-6 1 0 0,7-5 0 16,0 2 1-16,-1 2 0 0,7-3 0 0,-6 1 0 0,6-1-1 15,-1 0 0-15,9 0-2 0,-2-4 8 0,1 4-4 16,6 0 0-16,-1-4-1 0,1 0 0 16,1 4 1-16,-1-3-8 0,0 3 1 0,0-1 3 15,7-2 0-15,-8-1 1 0,8 4 2 0,-7-3 1 16,6 0 3-16,1-2-2 0,-7 2 0 16,7-5 0-16,-7 1-1 0,6-4 0 0,-5 4 0 15,5 0-1-15,1-1 2 0,-7-3 0 0,6 4-1 16,1-4 1-16,-1 0-2 0,2 0 0 0,5-4-1 15,-1 4 1-15,-4-3 0 0,4-1 0 0,-5 0 2 16,6 0 0-16,-6 1 0 0,0-5 10 0,-8 2 15 16,8-2 16-16,-7 0 12 0,0 1 9 0,0-4 7 0,0 3-3 15,1-2-13-15,-2-5-13 0,-5 0-10 0,6 4-10 16,1-3-7-16,-8-4-5 0,1 2-4 0,-1 2-1 16,1-4-2-16,-1-1 0 0,-6 1-2 15,0 0 0-15,7-4-2 0,-8 4 0 0,1-8-2 0,7 5 1 16,-7-6-1-16,0 5 0 15,1-3 1-15,-9 3 0 0,2-5 0 0,0 6 1 16,-1-5 8-16,-5 0 8 0,-2 5 7 0,2-5 10 16,-1 1 11-16,0 2 9 0,-13-3 0 0,6 1 0 15,-6 3-4-15,0 0-5 0,-6-4-6 0,6 1-3 16,-7 0-6-16,1 2-4 0,-7-3-3 16,-1 5-6-16,8-2-1 0,-14 3-4 0,8-7-3 15,-8 5-2-15,7 4-4 0,-7-5 1 0,1 1-1 16,-7 4-3-16,6 0 0 0,-6-1 0 0,0-2 3 15,1 3-3-15,-2-1 1 0,-5 4-1 0,-8-3 1 16,1 1 0-16,0 1 0 0,1 1 0 0,-9 1-2 16,2-1 1-16,-1 1 0 0,-5 2-1 0,5 2 0 15,1-1-1-15,-2 0 2 0,2-1 1 0,-7 5 0 16,6 0 1-16,1 1 0 0,-8-3 0 0,2 6-3 0,5-2 2 16,1 2-2-16,-8 0 0 0,7 3-1 15,1 0 1-15,-1 0-1 0,1 0 1 0,0 0 2 16,-1 3 0-16,1 0-1 0,-2 5 0 15,2 1 0-15,-1 0-17 0,1-1-18 0,-1 0-20 16,7-1-22-16,0 4-25 0,0-4-23 0,0 4-11 16,6-3-12-16,-6 2-12 0,7-2-11 0,6 3-11 15,-7-8-15-15,1 9-23 0,6-6-83 0,-1-2-55 16,1 3-12-16,-6 1 11 0,13-1 29 0</inkml:trace>
  <inkml:trace contextRef="#ctx0" brushRef="#br0" timeOffset="31029.92">7568 14243 9 0,'0'-3'260'0,"0"-1"24"16,-8 1 10-1,2-2-57-15,6-2-82 0,-6 4-47 0,6-1-25 16,-7-3-16-16,7 3-11 0,-6-3-6 16,6 7-6-16,-7-7-4 0,1 2-1 0,-1 2 4 15,1-1 2-15,6 0 4 0,-14 4 4 0,8-3 1 16,-7 3-3-16,0-4-5 0,7 4-8 0,-7 0-7 15,-1 0-7-15,2 0-5 0,-2 0-5 0,2 4-3 16,-1-4-4-16,-7 3-1 0,7 1-3 0,0 0 0 16,0-1-1-16,0 2-1 0,0 2 0 0,-1 0 0 15,8 0 1-15,0 1-1 0,0 2 1 16,-1-2-1-16,0 3 0 0,1 0-1 0,6 0 1 16,0 0 0-16,0 0-1 0,0-4 1 0,0 4-1 0,6 0 1 15,-6-4 0-15,7-3 0 0,0 4 0 0,-7-6 0 0,6 3 0 16,0-2 0-16,0 1-1 0,8-4 0 0,-8 0 1 0,1 0 1 15,13-4 0 1,-1 1-1-16,0-4 0 0,1 3-1 0,-1-4 0 16,7 1-1-16,-6 1 0 0,0-3-3 0,5 2 1 0,-11 0 1 15,5-1 1-15,-6 2 1 0,-6-2-1 16,5 4 10-16,2-3-3 0,-8 3-3 0,1 1-2 0,-7-1 1 16,7 4 0-16,-1-4-7 15,-6 4 1-15,6-3 1 0,-6 3 4 0,0 0-2 0,0 0-2 16,0 0 2-16,0 0 0 0,0 0 1 0,0 3-3 15,0-3 3-15,0 4 0 0,0 0-1 16,0-1 0-16,0 5 1 0,0-5 0 0,0 4 0 16,0 1 1-16,0-1 2 0,0 0-1 0,0 4 0 15,0-2-1-15,-6 1 0 0,6 1 0 0,-6 0 0 16,6 0 2-16,0 0-1 0,0 4 0 0,0-5-2 16,0 5 0-16,0-1 0 0,-7 5 0 0,7-4 0 15,-7 3 1-15,7 1 2 0,-6 2-1 0,6-2 1 16,0-1-1-16,-6 0 0 0,6 0 0 0,0-3-9 15,-8 7 3-15,8-7 1 0,-6 4 3 0,6-5 0 16,0 1 0-16,0 0 7 0,-6-5-2 16,6 1-3-16,-7 0 7 0,7 0-4 0,-6-4-2 0,6 1-1 15,0-2-2-15,0 2 1 0,0-3-9 16,0 2 7-16,0-4-1 0,0-3 1 0,0 4 1 16,6 0 1-16,-6-4 1 0,0 0-2 0,0 3-1 15,0-3 0-15,0 0 1 0,7 0-3 0,-7 0 3 16,6 0-1-16,-6 0 2 0,14-3 1 0,-8-1 0 15,0 0 1-15,1 1-1 0,0-1 2 0,-1-4-2 16,0 5-2-16,7-4 2 0,-6-1-1 0,6 1-1 16,0-1 0-16,-6 1 0 0,5-4 0 0,2 4 0 15,-1-4 0-15,-1 3 0 0,2-2 1 0,-2-1 0 16,2 0 0-16,-1 4-1 0,-1-5 1 16,-4 1 0-16,4 5-1 0,2-7 0 0,-2 3 0 15,1 2 0-15,-6-3 0 0,6 4 0 0,-7-1-1 16,8-2 0-16,-2 3 0 0,-5-1-1 0,6 1 0 15,-6 3 7-15,-1-3-3 0,0 3-2 0,2 1 0 16,-2 3-4-16,0-4-17 0,-6 0-29 16,6 4-26-16,1 0-32 0,-7 0-38 0,7 0-89 15,-7 0-88-15,0 0-32 0,0 0 0 0,0 0 20 16</inkml:trace>
  <inkml:trace contextRef="#ctx0" brushRef="#br0" timeOffset="31534.37">8128 14614 49 0,'0'0'297'0,"6"0"32"0,0-5 8 0,-6 5-61 16,0 0-91-16,0 0-58 0,0 0-36 0,0 0-22 15,0 0-8-15,0 0-10 0,0 0-8 0,-6 0-9 16,0 5-10-16,6-5-8 0,-7 2-4 16,0 3-3-16,1-2 3 0,-1 5 1 0,-5-5 1 15,4 1 1-15,2 0 0 0,-6 3 1 0,-2 1-2 16,8-1-2-16,-1 0-3 0,1 0-1 0,0 1-1 16,-2-2-1-16,2 3 0 0,0-3-3 0,0 2 0 15,6-1 0-15,0-3-2 0,6 3 0 0,-6-2 0 16,0-3 0-16,0 2 1 0,0 0 1 0,6-4 1 15,-6 3 2-15,6-3-1 0,8 0 1 0,-1 0-1 16,7 0-1-16,-2-3-2 0,2 3-1 0,0-4 0 16,6-2 0-16,0 1 0 0,-6-2 1 0,-1-1-1 15,0 1 1-15,1 0-1 0,-7-1 1 0,1-2 0 16,4 2 2-16,-10 1 0 0,-2-4 1 16,0 4 2-16,1-1 1 0,-7 1 0 0,0 0 1 15,0-1 1-15,-7 0-2 0,1 1 0 0,0 0-4 16,-2 3 0-16,-4 1-2 0,-1-5 0 0,6 5-1 15,-6-1 0-15,1-4 0 0,4 8-2 0,2 0 1 16,-7-3-1-16,6 3 0 0,1-3-3 0,6-1-16 16,-6 4-26-16,6-4-32 0,0 1-41 0,0 3-49 15,0 0-106-15,0 0-71 0,0 0-19 0,0-4 8 16,0 0 27-16</inkml:trace>
  <inkml:trace contextRef="#ctx0" brushRef="#br0" timeOffset="32545.75">8896 14170 22 0,'0'-6'254'0,"0"1"19"0,0-2 0 15,0 2-67-15,0-1-81 0,-6 2-37 16,6 0-27-16,-7 1-12 0,7-1-2 0,-7 0-2 16,7 1 7-16,-6-1-2 0,0 0-4 0,-1-3-2 15,0 3 1-15,1 1 3 0,-1-5 5 0,-5 5 3 16,-2 0 5-16,8-2 3 0,-8 1-3 0,2 1-6 16,5 0-9-16,-6 3-2 0,0-4-11 0,7 4-12 15,-8 0-6-15,2-4-7 0,5 4-3 0,-6 0-7 16,6 4 0-16,-5-4 0 0,-2 4 2 0,8-1 3 15,-7 0-1-15,0 1-1 0,6 4-1 0,-5-1 1 16,5-3 0-16,0 7-1 0,1-4 0 0,0 0 0 16,6 1 2-16,-8-1-1 0,8 0-1 15,0 1 1-15,0-1 1 0,8-2-1 0,-8 1-1 16,6 1 0-16,-6-3 0 0,13-1 0 0,-6 2 0 16,-1-3 0-16,0 3 0 0,7-5-2 0,1 0 2 15,-2 0-1-15,8 0-2 0,0 0 0 0,-7-5-2 16,7 3 2-16,-1-3-1 0,0 2 1 0,-6-1 0 15,1-3 1-15,-2 3 0 0,2 2 0 16,-2-3 0-16,1 1-3 0,-6 1 2 0,0-2 1 16,-7 2 0-16,6 3 0 0,0 0 0 0,1-3 4 15,-7 3-2-15,7 0-2 0,-7 0 0 0,6 0 1 16,-6 3 1-16,6-3-1 0,-6 3 1 0,7 2 0 16,-7-2 1-16,-7 6 1 0,7-3-2 0,0 1 1 15,0 0 0-15,0 5-1 0,0 2 1 0,-6-3 0 16,6 4 1-16,0 0-2 0,0 3 2 0,0-4 0 15,0 5 1-15,-6-1-1 0,6 3 0 0,-7-1 1 16,7 2 1-16,-7-1-1 0,7 2-2 16,-6 2 0-16,0-3 2 0,6 0-1 0,-7 0-1 15,7 0 0-15,-7 0 0 0,1 0 0 0,-1-4 0 0,7 4 0 16,-12-3-1-16,5-1 1 0,0-3-1 16,1-1 1-16,0 1 0 0,-8-1-1 0,8 1 0 15,-1-4 0-15,1 4 1 0,-1-4-1 0,1 0 0 16,-1 0 0-16,1 0 0 0,0 0-3 0,-2-4 2 15,-4 4 0-15,12-7 1 0,-7 3 1 0,7-4 0 16,-6 2 3-16,6-2-1 0,-7 1-1 0,7-1 0 16,0 1-1-16,0 0 5 0,0-4-1 0,0 0 0 15,0 0-1-15,0 0-1 0,0 0 1 16,0 0-5-16,0-4 3 0,7 0-1 0,-7 1-1 16,6-1 0-16,-6 1 0 0,7-2 0 0,5-2-2 15,-4 0 2-15,-2 0 1 0,0-1-1 0,7-2 0 16,0-1 0-16,-6 0 1 0,13-1-1 0,-8 2 0 15,2-2 1-15,-2 1-1 0,1-3 0 0,7 3 0 16,0-3 1-16,-8 2-1 0,8-2-1 0,-7 3 0 16,7-4 0-16,-8 4 1 0,2 1-2 0,5-3-2 15,-5 3 0-15,-2-1-8 0,2 3-13 0,-2 1-20 16,8-1-22-16,-13-2-27 0,5 3-31 0,-6-1-31 16,8 1-91-16,-14 3-69 0,6 1-21 0,-6-1 3 15,0 0 19-15</inkml:trace>
  <inkml:trace contextRef="#ctx0" brushRef="#br0" timeOffset="33296.79">9235 14441 2 0,'-6'4'227'0,"6"-1"13"0,-8 1-19 15,8 0-42-15,-6-1-50 0,0-3-47 0,6 5-24 16,-7-5-16-16,7 2-11 0,-6 3-3 15,6-2-1-15,-7-3-2 0,0 3-7 0,-5 2 0 0,12-2-2 16,-7-3-1-16,7 4-2 0,-7 0 5 16,7-4-2-16,-6 3-3 0,6-3-1 0,-6 3 0 15,6 1 1-15,-7-4-6 0,0 5 1 0,7-2 5 16,0-3-1-16,0 3 1 0,0-3 1 0,0 0 1 16,0 0 5-16,0 0 4 0,0 0 8 0,0 0 8 15,0 0 5-15,0 0 6 0,7 0 0 0,0 0-4 16,-7-3-4-16,0 3-10 0,0-3-5 0,6-2-7 15,-6 5-8-15,6-4-5 0,1 1-4 0,0 3-1 16,5-3-2-16,-5-1-1 0,6 0 1 16,-6 1-1-16,5-2 6 0,2 2-3 0,-8 0-1 15,7 3-1-15,0-5-1 0,0 3 0 0,-6 2-6 16,6-5 2-16,-1 2 2 0,-4 3 1 0,-2 0 1 16,7 0 0-16,-7 0 0 0,-6 0 0 0,7 0-1 15,-7 3 0-15,7 2 1 0,-7-3 0 16,0 3 0-16,0 1 1 0,0-1 1 0,-7 2 0 0,7 0 0 15,-7 0 1-15,7 1-1 0,-6 3 0 16,-1-4 0-16,1 4 0 0,0-4-1 0,-8 4 0 16,8 0 1-16,-7 0 1 0,0 0-1 0,-7 0 2 15,7 1 0-15,1-2 1 0,-8 1-2 0,0-3 1 16,1 3 0-16,5 0-2 0,-5-4 0 0,6 4-1 16,0-1 2-16,-7-1 2 0,8 1 2 0,-2-3 9 15,1-3 7-15,7 3 4 0,0 2 2 0,-2-7 1 16,-4 2-2-16,12 0-6 0,-6-4-6 0,6 3-2 15,0-3-2-15,0 0 3 0,6 0 4 0,-6-3 1 16,12 3 3-16,-4-4-2 0,11-2-2 0,1-3-5 16,-2 2-4-16,9 0-5 0,-1-4-3 15,0 3-1-15,0-2-2 0,7-1-2 0,-1 0-1 16,1 0-11-16,-1 0-22 0,1 0-35 0,6 0-45 16,-7-1-57-16,1 1-142 0,0 0-66 0,-8-4-19 15,2 5 13-15,5-1 36 0</inkml:trace>
  <inkml:trace contextRef="#ctx0" brushRef="#br0" timeOffset="36373.55">8616 12540 195 0,'0'-4'259'0,"-6"1"-2"0,6-2-32 0,-7 5-70 15,7-6-46-15,-13 6-24 0,7-4-9 0,-2 0-2 16,2 4 0-16,-7-3 0 0,7-1 1 0,-7 0 0 15,6 1-2-15,-5-1-2 0,-2-1-1 0,8 3-8 16,-7 2-2-16,0-5 1 0,6 2 2 0,-13 3 1 16,8-3 1-16,-2-1 1 0,8 4-2 0,-13 0-13 15,5-4-4-15,2 4-4 0,-2 0-1 0,2 0-1 16,-8 0-2-16,1 4 1 0,-1-4-5 16,7 0-9-16,-7 0-7 0,8 0-7 0,-2 4-5 15,-6-4 0-15,8 3-3 0,-8 0-2 0,7 2 0 16,0-3-1-16,-6 7 0 0,5-6-1 0,1 5 0 15,-7-1 0-15,8 3 0 0,-1-2 1 0,6 3-1 16,-6 0 0-16,7 0 0 0,-8 0 0 0,8 0 0 16,0 4-1-16,6 0 2 0,-6 3 0 0,6-4-1 15,0-3 1-15,0 3 2 0,0 2-1 0,6-5-1 16,-6 3-1-16,6-2 0 0,0-2 0 16,8 5-1-16,-8-5 1 0,1-2 0 0,-1 3 1 0,8-3-1 15,-2-1 2-15,-6 1 8 0,14-5-6 16,-7 1-1-16,1-1-1 0,12 1-1 0,0-4 0 15,-7 4-9-15,13-4 5 0,-5 0 1 0,-1-4 1 16,6 4 1-16,-5-4 0 0,-1 1 0 0,0-1 0 16,-7 1 0-16,1-2 1 0,6-2-1 0,-13 0 1 15,6 0 0-15,-6-1 0 0,1 0 1 0,-2 1-2 16,-5 0 2-16,6 0-1 0,-7-1 0 0,1-2 1 16,-1-2 3-16,0 2-1 0,2 2-3 0,-8-3 0 15,6 0 0-15,-6 0 0 0,0 0-4 0,0-1 2 16,0-1 1-16,-6 1 2 0,6-2-1 0,-8 3-4 15,8-3 3-15,-6 2 5 0,6 1 6 0,-6-3 4 16,-1 7 5-16,7-4 6 0,-6 3-2 16,6 1-5-16,-7 0-6 0,1-2-5 0,6 2-1 15,-7 1-3-15,1-2 0 0,0 4-2 0,-2-3-1 16,2 4 0-16,0-1 0 0,-1-4-1 0,7 5 0 16,-6-1 0-16,-1 4 1 0,7-4-1 0,-6 1 0 15,6 3 0-15,-7 0-1 0,7 0-1 0,-6 0-3 16,-8 0 1-16,14 0 1 0,-12 0-2 0,5 0 0 15,0 3-10-15,1 1-22 0,-7 3-33 0,7-4-39 16,-8 2-48-16,8 2-49 0,6-2-39 0,-13-3-75 16,6 6-75-16,1-4-17 0,0-1 19 0,-1 0 34 15,7 2 40-15</inkml:trace>
  <inkml:trace contextRef="#ctx0" brushRef="#br0" timeOffset="42768.95">12830 14929 143 0,'25'-5'226'16,"-5"2"-10"-16,0 0-26 0,-1-2-34 0,1 2-38 15,0 0-36-15,-1-2-13 0,-6-1-3 16,6 1-2-16,1 2 0 0,0-4-2 0,-7 3-1 15,7-3-3-15,-1-1-7 0,0 5-1 16,-6-4-1-16,1-1 2 0,-2 4 5 0,2-3 5 16,-8 3 7-16,7-3 2 0,-7 0 3 0,1 3 0 15,0-3 0-15,-7 0-6 0,6 3-4 0,-6-3-4 16,0 0-4-16,0-1-5 0,0 1-8 16,0-1-13-16,0 4-5 0,-6-3-3 0,6 1 1 15,0 1 3-15,0 1 1 0,0-3 7 0,-7 3-2 16,0-3-3-16,1 3-5 0,-7 1-6 0,0 0-6 15,0-2-3-15,-13 1-2 0,0 1-3 16,7 0-1-16,-14 3 1 0,1-4 0 0,-2 4-1 16,-5-4 1-16,7 4 0 0,-7 0 7 0,0 0-3 15,-1 0 1-15,2 4-3 0,-1-4-2 0,0 4 1 16,-1-1-10-16,1 0 2 0,0 6-1 16,0-6 3-16,0 8 1 0,0-4 0 0,0 9 1 15,-1-6 1-15,2 1-1 0,-1 0 0 0,0 0 0 16,-1 4 0-16,1-4 0 0,1 3-1 15,5 1 0-15,-7 0-1 0,1 3-1 0,1-4 1 16,5 4 0-16,1-2 0 0,5 2-1 0,1 0 2 16,0 0 0-16,0 1 0 0,1-1 0 0,5 0-1 15,0 4 0-15,-6 0 0 0,7-3 0 16,-1 3 0-16,7-1-1 0,-13 1 2 0,6 0-1 16,7 5-1-16,0-6 0 0,7 2 0 0,6 2 2 15,0 0 0-15,0 1 1 0,6-4 2 0,7 4 2 16,0-8 3-16,1 4-2 0,5 0 1 0,1-4 0 15,-1 4 0-15,7-3 0 0,0-1-2 0,0 0 3 16,0 1-1-16,0-1-3 0,7 0 2 16,6-3 1-16,0-1-3 0,7 2-1 0,-1-2 1 15,7-1 2-15,-6 4-2 0,6-7 1 0,0 5 1 16,7-1 1-16,6 1-2 0,0-1 0 0,6 1 0 16,1 0-1-16,6-5 2 0,1 6-3 0,-8-5-1 15,8-1 0-15,-8 2 9 0,8-1-3 0,-8 0-6 16,7-4 1-16,-6 4-1 0,-1-4-1 0,0 0-8 15,2 1 2-15,-2-4 4 0,0-1 0 0,2 2 0 16,-2-3 0-16,8 2-2 0,-2 0 1 0,2-4 1 16,-1 0-2-16,-7 0 1 0,7-4 0 15,-13 4 1-15,7-4 0 0,-6 4 0 0,-1-2-5 16,0-3 2-16,0 2 3 0,0-6-1 0,-6 6-1 16,6-4 3-16,-7 0 8 0,1-4-5 0,-7 4-2 15,-6-4-1-15,6 0 1 0,-7-1-2 0,-6-2-4 16,7-1 3-16,-7 0 2 0,0 1 1 0,-6-5-1 15,0 1 2-15,-1-3-1 0,1 2 1 0,-15-3-1 16,9 0 0-16,-1-1 0 0,-14 2-2 0,2-1 7 16,-1-3 5-16,0 3 6 0,-6 0 4 0,-1-3 3 15,-6-2 2-15,6 2-3 0,-6-1-2 16,0 0-5-16,0-3 0 0,0 4-1 0,0-1-1 16,-6 0-7-16,6 0-1 0,-6 1 1 0,-1-5-2 15,-6 4-2-15,0 1 1 0,-1-4 4 16,2 4-4-16,-14-4-3 0,-1 2 8 0,1 2-2 0,-6-5-3 15,-7 8-2-15,-6 1 2 0,-1-6 1 16,1 9-10-16,-8 0 5 0,-5-1 1 0,5 1 2 16,2 4-1-16,-2-1 2 0,1 1 3 0,-7 2-1 15,14-2-1-15,-7 3-1 0,7 3 1 16,-8-3-1-16,1 0-2 0,7 4 0 0,-14-3 0 16,6 5 1-16,2-2-1 0,-1 0 0 0,-7 3 0 15,0-3 6-15,-6 0-4 0,0 3-2 16,-6-3-1-16,-1 3 0 0,-6 0 1 0,6 4-6 15,-6-3 9-15,7 3-1 0,-2-4-1 0,8 4-2 16,7 0-3-16,-1 0-16 0,0 0-30 16,8 0-26-16,-2 4-35 0,8-1-42 0,-1 1-42 15,7 4-24-15,-7-1-32 0,-12 0-105 0,6 4-54 16,0-1-5-16,-7 2 20 0,7-1 27 0</inkml:trace>
  <inkml:trace contextRef="#ctx0" brushRef="#br0" timeOffset="45469.86">10889 11997 150 0,'0'4'233'0,"0"0"5"0,0 3-53 0,0-7-74 16,0 4-42-16,0-1-25 0,-7 1-9 0,7-1-4 15,-6 2-2-15,-1-2-3 0,7 2-5 0,-6-3-4 16,-7 6-6-16,6-4-4 0,-5-1-2 0,4 5-3 16,2-6-1-16,0 7-1 0,-7-6 0 15,13 1 0-15,-13 0 1 0,13-1 0 0,-7 1 1 16,7 0 0-16,0-1 0 0,0 0-5 0,0-3 2 16,0 0 0-16,0 5-1 0,0-5 1 15,0 0 0-15,0 4 3 0,0-4-2 0,0 0-1 16,0 0 0-16,0 0 0 0,0 0-2 0,0 0-1 15,0 0 1-15,0 0 3 0,0 0 1 16,0 0 0-16,0 0 1 0,0 0 1 0,0 0 0 16,0 0-1-16,0 0 1 0,0 0-1 0,0 0 2 15,0 0-1-15,0 0 1 0,-6 0 0 0,6 0 0 16,-6 0 2-16,6-4 4 0,0 4 2 16,-8 0 1-16,8-5 3 0,0 5 4 0,-6 0-2 15,6 0-2-15,0 0-1 0,0 0 0 0,0 0-2 16,0 0-5-16,0 0-1 0,0 0-3 0,0 0 3 15,0 0-3-15,0 0-2 0,0 0 0 16,0 0 1-16,0 0 3 0,0-3-2 0,0 3 7 16,0 0 9-16,0 0 12 0,0 0 10 0,0 0 6 15,0 0 3-15,0-3-3 0,0 3-8 16,0 0-7-16,-6-4-5 0,6 4-5 0,-7 0-1 16,7 0-3-16,0 0-2 0,0 0-4 0,0 0-5 15,0 0 0-15,0 0-5 0,0 0-4 16,0 0-2-16,0 0-1 0,0 4 0 0,0-4-1 15,0 0 2-15,0 0 3 0,0 3-1 0,0-3 2 16,0 3 0-16,0 2-1 0,0-5 0 0,7 4 2 16,-7 2-1-16,0-2-1 0,6 3 0 0,0 1 1 15,-6-1 3-15,8 1-2 0,-2 2 2 0,0 1 0 0,7 0-1 16,-6 1 0-16,12 2-2 0,-5 1 1 16,-2 3 0-16,2-3 0 0,-2 7 1 15,8-5 1-15,-1 6 1 0,-5-2 0 0,-2 2 0 16,8 3 1-16,-7-1 0 0,1 4 1 15,-2-3-1-15,1 4-1 0,0-2 0 0,6 6-1 16,-5-5-2-16,5 4 1 0,1 1 1 0,6-2 1 16,0 0-1-16,0 2 2 0,1-1 1 15,11 0 4-15,1 0 3 0,7-4 1 0,-1 3 1 16,-6 2 2-16,14-1-2 0,-15-4-1 0,8 0-5 16,-7 5-3-16,6-6-2 0,-5-1-3 0,-1 2 0 15,-6-4 0-15,-1 5-2 0,1-4-1 16,-7-1 1-16,6 4 0 0,-6 0 0 0,1-2 0 15,5-2-2-15,-6 1 1 0,7 3-1 0,-1-4 2 16,-5 1 0-16,5 1 1 0,-6-2 3 0,0-4 0 16,0-3 1-16,0 5 0 0,0-4-1 15,0-1 1-15,-7 0 0 0,1-3 0 0,0 3-2 16,-1-4 1-16,1 1 0 0,-8 0-1 0,2-1 0 16,-1 1 1-16,0 0 0 0,0-4 1 15,-1 3-2-15,2-2 1 0,-1-2 0 0,0 1-2 16,0 0 0-16,-7-4 0 0,8 4 1 0,-2-3 0 15,-5 3-1-15,6-4 0 0,-6 0-1 16,-1 1 0-16,0-1-1 0,1 1 0 0,0-1 1 16,5-4-1-16,-12 6 2 0,8-3 0 0,-8 2-1 15,6-5 0-15,0 5 1 0,1-1 0 0,-1 0-1 16,1 0 0-16,6 1 1 0,-7-1-1 0,8 1 0 16,-2 2 0-16,2-2 1 0,5-1-1 15,-6 0 0-15,0 5 2 0,0-6-1 0,-6 2 0 16,6 0-1-16,-7-2-1 0,14 3-1 0,-14-3 0 15,8 2 1-15,-8 3 0 0,0-4 0 16,1 4 3-16,-7-4-1 0,6 1 0 0,1-2-1 16,6 6 2-16,-7-5-2 0,0 0-1 0,2 4 0 15,-8 1 1-15,6-1 0 0,0 0-1 16,1-1 1-16,-1 5 0 0,1 0 0 0,-1-4 0 16,1 0-1-16,-1 0 2 0,1 0-1 0,0-4 2 15,-1 4-1-15,0-4-1 0,1-3-1 0,0 4 0 16,-7-6 1-16,12 6-2 0,-12-4 1 0,7 0-1 15,-1 0 1-15,-6-1 1 0,7-3-1 16,-7 4 0-16,0 0 0 0,7-1 3 0,-1-3-2 16,-6 3 0-16,6-3 0 0,-6 5-1 0,8-5 0 15,-8 0 0-15,0 3 0 0,6-3 1 0,-6 4 0 16,0-1 0-16,0-3 1 0,0 4-1 16,0-4 0-16,0 4-1 0,0-4 0 0,0 3 0 0,0-3 0 0,0 4 1 0,0 0 1 15,0-4-1 1,0 3-3-16,0-3 1 0,0 4 0 15,0-1 1-15,6-3 0 0,-6 5 0 0,0-5 2 16,0 3 0-16,0 1-1 0,0-4 0 0,-6 3-1 16,6 1 1-16,0 0 0 0,0 3-1 0,0-3 0 15,0 4 0-15,0-6 1 0,0 3 0 0,0 1-1 16,0 2 1-16,0-4 0 0,0 0 0 16,6 2-2-16,-6-2-1 0,0 1 1 0,0-5 1 0,-6 3 0 15,6-3-1-15,0 3-2 0,6-3-14 16,-6 0-26-16,6 0-40 0,1-3-47 15,-7 0-89-15,-7 3-111 0,1-5-47 0,0 1-6 16,0 4 21-16,-2-3 39 0</inkml:trace>
  <inkml:trace contextRef="#ctx0" brushRef="#br0" timeOffset="47220.25">12674 15038 187 0,'-7'-7'259'0,"7"3"13"0,-7 0-50 0,7 1-82 16,0-1-48-16,0 0-23 15,0 1-13-15,0 3-3 0,0-4 0 0,0 1-1 16,0 3-6-16,0-5-1 0,0 2-1 0,0 3-3 15,0-3-2-15,0-1-2 0,0 4 1 16,0-4-1-16,0 1-5 0,-6 3-3 0,0-8-1 16,6 8-1-16,0-4 0 0,-8 1 1 0,8-1 1 15,-6 1 0-15,-6-1 0 0,-2 0-2 0,8 4-1 16,-1-3-2-16,1-1-1 0,6 4-3 16,-6 0-3-16,6-4-1 0,-8 4-4 0,8 0-6 15,-6 0-2-15,0 4-2 0,-1-4-1 0,0 0-5 16,1 4 2-16,0-1 1 0,-1 1 1 15,1 0 0-15,-8-1-1 0,8 4-4 0,0-3 4 0,-1 4 1 16,0-1 0-16,7 0 1 0,-6 4 0 16,0-4 4-16,-1 1-3 0,7 3 0 15,-6 4-2-15,-1-4 1 0,7 0-1 0,0-4 2 16,0 1-1-16,0-1-1 0,0 0-1 0,0 0 0 16,7-3 1-16,-1 0 0 0,-6-1 0 0,7 0 1 15,-7-3 1-15,6 4 0 0,7-4-1 0,0 0 2 0,7-4 0 16,-1 4 0-16,1-3 0 0,0-4-1 0,5 3 3 15,1-3-2-15,0 0 0 16,-6 0-1-16,6-1 0 0,-7-3-1 0,1 4-1 16,-7-4 1-16,7 3-1 0,-8-3 1 15,2 4 0-15,-8-1 0 0,1 1 0 0,-1 4-1 16,1-2 0-16,6 2 0 0,-7-4 0 0,0 3 0 16,-6 1 0-16,8 3 0 0,-8-4 0 15,6 4-7-15,-6-4 4 0,6 4 1 0,1-4 2 16,-7 1 0-16,6 3-1 0,-6 0 7 0,0 0-3 15,0 0-2-15,7 0-2 0,-7 0 0 0,0 0 0 16,6 3 0-16,-6-3 0 0,0 4 0 16,7 4 0-16,-7-5 0 0,6 5 0 0,-6-2 1 15,7 2 0-15,0 3 1 0,-7-4-2 0,6 4 1 16,-6 1 0-16,0-1-1 0,6 3-1 0,-6-2-1 16,0 2 1-16,0 1 0 0,0 0 1 15,-6-1-1-15,6 4 1 0,-6 0 1 0,6 1 0 16,0-4 0-16,-7 3 0 0,7 1 0 0,0-5 1 15,-7 1-1-15,7-1 0 0,0-3 0 16,0-1-1-16,0 2 0 0,0-1 1 0,0 0 0 16,0-3 0-16,0-1 0 0,7 0 2 0,-7 0-1 15,0-3 0-15,0 0 1 0,0-1 1 0,0 1 0 16,0-1 0-16,-7 2 1 0,7-2 4 0,0 1-3 16,0-4-3-16,0 3 1 0,0-3 0 0,0 4-1 15,0-4-5-15,0 0 3 0,0 0 1 16,0 0 1-16,0 0-1 0,0 0 2 0,0 0 0 0,0 0 10 15,0 0 10-15,0 0 13 0,0 0 13 16,0 0 14-16,0-4 10 0,0 4-2 0,0-3-8 16,0 3-10-16,0-4-15 0,0 1-12 0,7-2-12 15,0-2-8-15,-7 4-3 0,6-5-2 0,0 1 0 16,1 0 0-16,0 0-1 0,5-1 2 0,1 5 0 16,-6-5-1-16,6 0 0 0,1 2 0 15,-8-3 1-15,6 3-1 0,2-2-1 0,-1-3 1 16,-1 4-1-16,2 0 0 0,-8-4 1 0,1 0 1 15,6 3-1-15,-7 1 0 0,1-4-1 0,-7 4 1 16,6 0-1-16,-6 0 0 0,7 2 0 0,-7-3 0 16,7 5 0-16,-1 0 0 0,-6-1 0 15,0 0 0-15,6 1 0 0,1-1-1 0,-7 4 1 16,0-4-1-16,0 0-2 0,7 4 0 0,-7-3-1 16,0 3-3-16,0-4-9 0,0 4-16 15,0 0-18-15,6-3-27 0,-6-1-27 0,6 4-30 16,-6-4-20-16,7 4-15 0,-1 0-9 0,1-3-25 15,-7 3-63-15,0 0-50 0,0 0-14 16,0 0 9-16,0 0 17 0</inkml:trace>
  <inkml:trace contextRef="#ctx0" brushRef="#br0" timeOffset="47781.21">13435 15265 3 0,'6'0'267'0,"2"0"28"0,-8 0 7 15,6-3-47-15,-6 3-77 0,0 0-53 16,0-4-37-16,0 4-24 0,0 0-15 0,0 4-13 15,0-4-11-15,-6 0-8 0,-2 3-7 0,2 1-1 16,0 0 0-16,-7 0 5 0,0-1 6 16,6 1 5-16,-5-1 7 0,-2 1 5 0,8 0 6 15,-8-1-3-15,8 1 0 0,-7 0-6 0,7-1-7 16,-1 0-7-16,0 1-7 0,1 4-5 0,6-5-8 16,-6 2 1-16,0 1 1 0,6-1 0 0,-8 1-1 15,8 3 2-15,0-6-1 0,0 4 0 16,0-3-1-16,0-1 0 0,0 5 0 0,0-5 0 15,8 1 2-15,-8-1 0 0,6-3 0 0,0 5 1 16,0-5 2-16,1 3 0 0,6-3-3 0,0-3 0 16,1 3-1-16,-2-5 0 0,2 2-2 0,-2-1 0 15,1-3 0-15,7 3 1 0,-8-3 0 0,2-3 0 16,6 1-1-16,-1-2 1 0,-6 0 0 16,0 5 0-16,7-6 0 0,-14 1 0 0,1-3 3 15,5 3-1-15,-4 3 0 0,-8-3-1 0,0 0 0 16,-8 4-1-16,-4-4-1 0,5 4 0 0,-13 0 1 15,8 0 0-15,-2-1 0 0,-5 3 1 0,6 2 0 16,0 0-2-16,-1-1 0 0,2 4-3 16,-1 0 0-16,6 0 0 0,-6 0 0 0,7 0-13 15,0 4-23-15,6-1-28 0,-8-3-37 0,8 3-56 16,0-3-125-16,0 0-58 0,0 0-13 16,0 0 9-16,8 0 28 0</inkml:trace>
  <inkml:trace contextRef="#ctx0" brushRef="#br0" timeOffset="48657.43">14100 15005 96 0,'6'-8'262'0,"7"2"16"0,-13-5-11 0,7 3-77 15,-7 1-66-15,0-4-33 0,0 0-17 0,0 4-6 16,0-5-4-16,-7 1-3 0,7 5 0 0,-6-2-2 16,-1 0-1-16,1 5-4 0,0-4-5 15,-2 7-6-15,2-8-7 0,-7 5-10 0,0 3-6 16,7-4-5-16,-1 4-3 0,-5-4-5 15,4 4-2-15,2 4-1 0,-7-4-3 0,0 4 0 16,6-1 0-16,-5 1 1 0,-2 0-1 0,2 3 0 16,-2 1 1-16,-5 3 0 0,12-5-1 0,-6 2 0 15,7 4-5-15,-8-2 2 0,8-3 0 16,6 4 2-16,-6-4 0 0,6 5 0 0,0-5 6 16,0 0-3-16,6-4-1 0,-6 5-2 0,6-4 0 15,8 3 1-15,-8-3-1 0,7-4 1 0,-6 3 0 16,12-3 1-16,-5 0 0 0,-2 0-1 0,8-3 0 15,-1-1-1-15,1 0 0 0,6 1 0 16,-6-4-1-16,5-1 0 0,2 1 1 0,-1 0 0 16,0-5 0-16,-6 5 0 0,5 0 0 0,-11 0 0 15,5-1 0-15,-6 5 1 0,-7 0-1 16,8-1-4-16,-8 4 2 0,-6-5 0 0,7 5 2 16,-7 5-2-16,0-5 0 0,0 4 5 0,0 2-2 15,0-2-1-15,0 3 0 0,-7 1 0 0,7-1 0 16,-6 4 0-16,6 0-1 0,0 4 1 15,0-5 1-15,0 5 0 0,0-1 1 0,-7 2 3 16,0 2 9-16,1 4 9 0,0-1 7 0,-1 5 4 16,0 0 1-16,-5 3-2 0,-2-3-10 15,8 7-8-15,-1-4-5 0,1 0-3 0,0-2 0 16,6 2-1-16,-7-3 1 0,7-1 0 0,-7-3 2 16,7-1-4-16,0 2 2 0,0-1-2 0,0-7 2 15,7 2-1-15,-7-5-2 0,0 2 2 0,0-3-1 16,0 0-1-16,7-3 0 0,-7-1-2 0,0 0 1 15,0-4 0-15,0 2 0 0,0-5 3 0,6 3 11 16,0-3 16-16,-6-3 19 0,7 3 6 0,-1-5 5 16,8-1 1-16,-2-2-8 0,-5 1-15 0,0-1-19 15,-1-2-6-15,0-1-6 0,8 0-4 0,-8-4-2 16,7 1-4-16,-7 3-1 0,8-8-1 0,-2 8-1 16,2-3 1-16,-1-1 0 0,-7 4 0 0,8 0 1 15,-2 4-1-15,-6-4 1 0,8 0-2 16,-8 4 0-16,7-5 0 0,-6 5 0 0,0 0 3 15,-1-1 0-15,-6 2 0 0,6-3-1 0,0 3 0 16,-6-2-3-16,14 5-3 0,-8-5-3 0,-6 5-14 16,7-2-19-16,0 1-20 0,-1 1-28 15,1 0-27-15,-7-1-27 0,6 0-20 0,0 1-19 0,2 3-47 16,-2-4-89-16,-6 0-31 0,0 4 0 16,0 0 17-16,6 0 28 0</inkml:trace>
  <inkml:trace contextRef="#ctx0" brushRef="#br0" timeOffset="48957.11">14607 15327 207 0,'0'5'330'0,"0"-5"18"16,0 0 0-16,-6 3-122 0,6-3-86 0,0 3-49 15,0 2-21 1,0-2-7-16,0 0-3 0,0 6-1 15,0-3-6-15,0 2-9 0,0-1-13 0,0 0-9 16,0 5 2-16,0-2 5 0,0 1 5 16,-6-3 2-16,0 2 4 0,-2 1 0 0,2-3-6 0,0 2-8 15,-1-2-8-15,1 0-5 0,6-1-5 0,-7 0-2 0,0 1-3 0,7-4-1 0,-6 3-2 16,12-4 0-16,-6 1-1 0,7 0-2 0,-7-1 0 16,7-3-9-16,-1 4-19 15,-6 0-30-15,7-4-35 16,-7 3-38-16,6-3-48 0,0 0-80 0,-6 0-75 15,0 0-22-15,0 0 7 0,0 0 26 0</inkml:trace>
  <inkml:trace contextRef="#ctx0" brushRef="#br0" timeOffset="49907.51">15370 14958 128 0,'-7'-4'248'16,"1"-3"14"-16,6 3-42 0,-7-3-71 0,0 0-56 15,1 2-32-15,0-1-18 0,0 1-7 16,-2-1-3-16,8 1-1 0,-6 2-1 0,0-5 4 16,6 5 4-16,-7-1 0 0,1 1-2 15,-1 3-2-15,0-4-4 0,-5 0-5 0,-2 4-6 16,2 0-5-16,-2 4-5 0,-5 0-1 0,6-4-1 16,-14 7 0-16,8 1-3 0,0-2-1 0,-8 2 0 15,8 3-1-15,0 1-2 0,0 2-1 16,-1-3 0-16,6-1 1 0,-5 2 1 0,13 2 0 15,-1-3-1-15,0-4 0 0,1 4-1 0,0-3 1 16,6-1-1-16,0 1 0 0,0 0 0 16,0-5 1-16,0 0 1 0,0 1 0 0,0-4 0 15,12 0-1-15,-5 0 2 0,6 0-1 0,6-4-1 16,1 1-1-16,0 0-1 0,-1-5-1 0,1 0 0 16,6 1 0-16,-7-1 2 0,7 1 0 15,-6 0 0-15,0 0 0 0,-1-1 1 0,1 1-1 16,-8 0 0-16,2-1 1 0,-2 4 0 0,2 1-1 15,-8 3 1-15,1-4-1 0,-7 4 0 0,6 0-2 16,-6 0 1-16,0 0 0 0,6 0-3 16,-6 0 2-16,0 4 2 0,8-1 0 0,-8 1 0 15,0 4 0-15,0-5 2 0,0 5-2 0,0 3-1 16,0-4 0-16,0 4 0 0,-8 0 0 0,8-1 0 16,-6 6 0-16,0-5-1 0,6 7 1 15,-7 0 1-15,1 0 2 0,-1 1 0 0,0 2 2 16,1 2 2-16,0-1 3 0,-8 4 0 0,8-1 5 15,-7-3 4-15,0 4 4 0,6 0 0 0,-5 0 0 16,5-5-1-16,-6 1-2 0,-1 0-1 0,8-4-2 16,-7 0 2-16,7 2 3 0,-1-6 4 0,1 4 2 15,-1-7-1-15,-5 4-1 0,4-4-7 16,2 3-3-16,0-3-1 0,6 0-4 0,-7 0-1 0,1-4-2 16,-1 4 9-16,1-3-3 0,-1-5-6 0,7 4-1 15,-6-2-3-15,6-2 0 0,0 1-6 0,0 0 3 16,0-4 2-16,0 0 2 0,0 3 4 15,0-3 6-15,0 0 4 0,0 0 5 0,6-3 1 16,-6 3 1-16,7-4-2 0,-1 4-7 0,1-4-6 16,-1 1-3-16,1-2-5 0,-1 3 0 0,0-3-2 15,2-3 0-15,4 5 0 0,1-4-1 0,-6 3 1 16,6-3-1-16,-1-1-1 0,2 1-1 16,-1 0 1-16,0 0-1 0,0-4 1 0,7 4 1 15,-8-1-1-15,2-3 2 0,-2 4-2 0,8-4 1 16,-1-1-1-16,-5 2 0 0,12 0-1 0,-13-3-1 15,7 3-2-15,-2-1-1 0,2 0-8 0,-7 0-8 16,7 4-12-16,-8-1-13 0,2-2-20 0,-8 5-20 16,1-2-22-16,6 4-20 0,-6-1-42 0,-7 0-81 15,0 1-51-15,0 3-16 0,0 0 8 16,6-4 20-16</inkml:trace>
  <inkml:trace contextRef="#ctx0" brushRef="#br0" timeOffset="50554.98">15455 15445 135 0,'0'0'272'0,"0"0"18"0,0-4-26 0,6 0-70 16,-6 4-64-16,6-3-40 0,0-1-24 16,2 1-11-16,-2-1-9 0,0 0-8 0,1 1-4 15,6-1-6-15,-6 0-3 0,5 1-3 0,-4 3-7 16,-2-4-6-16,0 1-3 0,0 3-3 0,1-5-2 15,6 5-1-15,-6 0 0 0,5-3 2 0,-4 3-1 16,-2 0 1-16,6 0-2 0,-4 0 0 0,-2 0 0 16,0 0-2-16,7 0 1 0,-6 0 1 0,0 3 0 0,-1-3 1 15,-6 5 1-15,6-2-1 0,8 1 2 16,-14-1-1-16,6 1 0 0,-6 0-1 0,6-1 1 16,-6 5 0-16,0-1-1 0,0 4 2 15,-6-4-9-15,6 3 5 0,-6 2 2 0,-8-1-1 0,2 0 0 16,5 1 1-16,-13 2 11 0,14-3-5 15,-8-1 0-15,2 2-3 0,-2-1 4 0,2 0-1 16,-8-1-3-16,7 5 2 0,-7-4-1 0,8 0 3 0,-8 1-1 0,7-1 1 16,-1-4 1-16,2 4 3 15,-1 0 2-15,0-4 2 0,6 0-1 0,-5 1 0 0,4-1-1 16,2 0 0-16,0-7-2 0,6 4 9 16,-6 0 8-16,6-4 6 0,0 0 11 0,6 0 4 15,-6 0 1-15,6 0-8 0,0-4-8 0,8 0-8 16,-1-3-11-16,0 4-6 0,6-6-5 0,1 3-1 0,6-5-2 15,1 3-1-15,-2 1 0 0,7-4 0 0,-6 4-1 16,7-5 0-16,-7 5-1 0,7-4 0 16,-7 4-1-16,0 0 0 0,0-1-1 15,0 1 0-15,-7 0-5 0,8 3-12 0,-14-3-20 16,6 3-29-16,1-3-39 0,-7 4-47 0,0-6-107 16,0 6-80-16,0 0-28 0,-6-5 5 0,-1 5 27 15</inkml:trace>
  <inkml:trace contextRef="#ctx0" brushRef="#br0" timeOffset="54125.93">12127 13053 111 0,'0'0'214'0,"0"0"-5"16,0 0-22-16,0-4-30 0,0 4-44 0,0 0-34 15,0 0-21-15,-7 0-13 0,0 0-3 0,1-3-1 16,6 3 1-16,0 0 2 0,0-5 3 16,0 5 4-16,-7-2 7 0,1 2 5 0,6-5 6 15,-7 1 6-15,14 4 5 0,-7-3 7 0,0-1 1 16,0 4 2-16,0-4 3 0,0 1 4 15,0 3 5-15,0-4 7 0,0 1 8 0,-7-1 10 16,7 4 7-16,0 0 7 0,-7 0 3 0,7 0 0 16,-6 0 0-16,6-3-5 0,-6 3-4 0,6-5-2 15,0 5-7-15,0 0-6 0,0 0-7 16,-6 0-14-16,6 0-14 0,0 0-15 0,-8 0-20 16,8 0-13-16,0 0-13 0,0 0-9 0,0 5-5 15,0-5-7-15,0 3-2 0,0-3-1 0,0 4-2 16,0 3 1-16,0-4 1 0,0 5 0 15,0-1 1-15,0 0 0 0,0 5 2 0,0-1-2 16,0 0-2-16,0 3 1 0,8-3-1 0,-8 4 1 16,6-4-2-16,0 3 2 0,0-2 1 15,1 2-2-15,0-3 1 0,6 1-1 0,-13 2 2 16,13-3 6-16,-6 3-4 0,-1-2 0 0,-6-2 0 16,6-2 0-16,1 3 0 0,0 0-6 0,-1-4 3 15,-6 0-1-15,6 1 1 0,-6-1 0 16,7 0-17-16,-7 0-40 0,6 1-57 0,-6-5-75 15,14 4-87-15,-8 2-99 0,-6-6-102 16,6 5-124-16,-6-5-27 0,8 1 27 0,-8-1 64 0,0 1 86 16</inkml:trace>
  <inkml:trace contextRef="#ctx0" brushRef="#br0" timeOffset="64207.06">6603 14316 35 0,'0'0'94'0,"0"0"-14"0,0 0-10 15,0 0-4-15,0 0 4 0,0 0 10 16,0 0 7-16,0 0 3 0,0 0-4 0,0 0-8 16,0 0-17-16,0 0-19 0,0 0-14 0,0 0-8 15,0 0-4-15,0 0-3 0,0 0-2 0,0 0 1 16,0 0-1-16,0 0 2 0,0 0-1 0,0 0 3 15,0 0 2-15,0 0 0 0,0 4 0 0,0-4-1 16,0 0-2-16,0 0-7 0,0 0 0 0,0 0-3 16,7 0-1-16,-7 0-3 0,0 0 0 0,0 0 6 15,0 0-4-15,0 0-2 0,0 0 1 0,0 0-1 16,0 4 1-16,0-4-1 0,0 0-1 16,0 0 4-16,0 0-3 0,0 0 0 0,0 0 0 15,0 0 0-15,7 0 1 0,-7 0-3 0,0-4 2 16,0 4 0-16,-7 4 0 0,7-4-1 0,0 0 0 15,0 0 1-15,0 3 0 0,0-3 1 0,0 0 1 16,0 4 1-16,-7-4 0 0,7 0 1 0,0 0-2 16,0 0 1-16,0 4-2 0,0-4 1 0,0 0-1 15,0 0 0-15,0 0 1 0,0 0 0 0,-6 4 1 16,6-4 1-16,-7 0 0 0,7 2 1 0,0-2-1 16,0 5 2-16,0-5 1 0,0 0 1 15,-6 3 1-15,6-3 1 0,-6 4 2 0,-1-4 2 0,0 0 1 16,1 0 2-16,0 4 2 0,-1-4 2 15,7 0 1-15,-7 4 1 0,1-4 0 0,6 3 0 16,-7-3 0-16,-6 0-3 0,7 4-2 0,-7 0-4 16,7-4-1-16,-8 3-2 0,1-3 0 0,0 0 3 15,0 3 2-15,-7-3 0 0,-6 5 0 0,1-2 3 16,5-3 3-16,-6 4 2 0,0-1 4 16,7-3 4-16,-8 0 2 0,8 4 0 0,0-4-4 0,-1 0-4 15,-6 4-4-15,13-4-3 0,-7 0-2 16,0 0-2-16,1 0-1 0,-1 0-2 0,0 0-2 15,2 0-1-15,-9 3 0 0,7-3-2 0,2 0 1 16,-2 0-2-16,-7 0 2 0,1 0-1 0,7 0 1 16,-7 0 4-16,0 0 4 0,0 0 3 0,-1 0 2 15,9 0 0-15,-9 4-2 0,1-4-4 0,0 4 0 16,0-4-5-16,0 0-5 0,0 3-1 0,-6-3-2 16,6 4 0-16,-7-4-6 0,-7 3 2 15,2-3 2-15,-1 0 2 0,0 5 6 0,-7-5 8 0,1 3 14 16,-8-3 9-16,7 4 8 0,-5-4 5 15,5 3 4-15,7-3-5 0,0 0-8 16,7 4-6-16,-1-4-8 0,7 0-6 16,0 4-6-16,6-4-6 0,-7 0-2 0,9 3-3 15,-2-3-1-15,1 0-1 0,-7 0-1 16,6 4 0-16,0-4-1 0,7 0 0 16,-7 0-1-16,1 0 1 0,6 0 0 0,-6 0-1 15,5 4 0-15,2-4 1 0,-2 0 1 16,8 0 0-16,-7-4 3 0,0 4-1 15,6 0-3-15,1 0 1 0,-7-4-1 0,0 4 1 16,6 0-3-16,1-3 0 0,-1 3 2 16,-6 0-1-16,7 0 1 0,0-4-2 15,-8 4 0-15,8 0 0 0,-1-4 0 16,1 4 1-16,-1 0 0 0,1 0 1 0,-7 0 0 16,7-3-1-16,-2 3 1 0,2 0 0 15,0-4 0-15,-1 4 0 0,0-3 0 0,1-2 2 16,-1 5-1-16,-5-3 0 0,-2-1-2 15,8 4 0-15,-7-3 0 0,6 3-1 16,-6-4 0-16,1 0 1 0,-2 1-1 16,-6-5 1-16,8 5-1 0,-8-1 0 0,1-4 0 15,-1 2-1-15,7 2 2 0,-6 0 2 16,6-3 0-16,-1 3 0 0,-5-3-2 16,6 2 0-16,0-1-1 0,0 2-1 15,0 0 0-15,-7-3 0 0,14 3 1 0,-7 2 3 16,0-7-1-16,-6 9 0 0,11-7 0 15,-4 3 0-15,-2 1 2 0,2-1-3 0,-1 0 1 16,-7 1-1-16,7 3 0 0,-6-3-1 16,6-2-1-16,-7 2 1 0,0 3 0 15,1-4 0-15,-1 1 0 0,0-1 0 0,2 0-1 16,-9 1 1-16,14-1 0 0,-6 0 0 16,-1 1 0-16,7-1 2 0,0 4-1 15,0 0-6-15,-7-3 3 0,14-2 1 16,-7 5 1-16,0-3 0 0,6-1 0 15,-5 4 7-15,5-3-3 0,-6 3-8 0,7 0 2 16,-1-4 1-16,0 4 1 0,1 0-1 16,-1-4 1-16,-6 4 7 0,13-3-3 0,-6 3-3 15,6 0 0-15,0 0 0 0,0 0-2 16,0 0-1-16,0 0 0 0,0 0 1 16,0 0-1-16,0 0 0 0,0 0 0 15,0 0 0-15,0 0 0 0,0 0 1 0,0 0 0 16,6 0 0-16,-6 3 1 0,7-3-1 15,-1 4 0-15,-6-4 0 0,7 0-1 0,-1 0 1 16,1 4 1-16,0-1-1 0,-1-3-2 16,7 4-3-16,-6-1-8 0,-1-3-20 15,7 0-21-15,-7 5-24 0,1-5-25 16,0 0-22-16,-1 3-16 0,0-3-6 0,8 0-5 16,-14 0-2-16,0 4-22 0,0-4-89 15,-6 0-44-15,-8-4-13 0,8 4 7 16,-8 0 19-16</inkml:trace>
  <inkml:trace contextRef="#ctx0" brushRef="#br0" timeOffset="65249.41">3523 14233 21 0,'0'0'263'0,"0"0"24"0,0 0-6 15,0 0-51-15,0 0-64 0,0 0-45 16,0 3-32-16,0-3-15 0,0 0-6 0,0 0-7 15,0 0-5-15,-7 0-8 0,7 0-9 16,0 0-1-16,0 0-8 0,0 0-5 0,0 4-8 16,0-4-3-16,0 0-3 0,0 3-8 15,0-3-1-15,0 4-1 0,0 0 0 16,0-1 0-16,7 5 0 0,-7-1 0 0,7 4 0 16,-1 0-1-16,0 3 0 0,1 1 1 15,6 0 1-15,-6-1 0 0,5 1 0 16,2 4 0-16,-2-5 1 0,2 4-2 15,-1-3 0-15,-7 0 0 0,8-1 0 0,-8-2-1 16,6-1 0-16,2 0 0 0,-8-1 1 16,1-2-1-16,6-5-1 0,-6 5 2 15,-7-1 2-15,6-3 0 0,-6-4 2 0,0 3 2 16,0-3 3-16,0 0 17 0,0 0 18 16,0 0 12-16,0-3 5 0,0-1 2 15,0-3-2-15,-6-1-15 0,6-3-20 0,-7-3-11 16,0 2-5-16,1-1 1 0,-1-6-7 15,1 4 0-15,-1 0-2 0,0-3-2 0,-5 4-1 0,6-1-6 0,-2 0 3 32,2 1 1-32,0-1 0 0,-7 5 0 0,6-2 1 15,0 1 1-15,1 0 1 0,-6 0-1 16,4 4 2-16,2-4 1 0,0 3-1 0,-1 1-1 16,-6-1 7-16,0 5-3 0,7-4-3 15,-1 3-1-15,0-3 0 0,1 3 1 16,0 0-6-16,-1 1 3 0,0-2-1 15,7 3 1-15,-6-3 0 0,6 2-1 0,-7-1 1 16,7 4 0-16,0-4 1 0,0 4 0 16,-6 0 0-16,-1-3 1 0,7 3-1 0,0 0 1 15,0-4 2-15,0 4-1 0,0 0-2 16,0 0 0-16,-6 0 0 0,6 0-1 16,0 0 4-16,0 0-2 0,0 0-1 15,0 0-1-15,0 0-1 0,0 0-1 0,6 0-8 16,-6 0 4-16,7 4 2 0,-1-4 1 15,-6 0 1-15,7 3 6 0,-1-3-2 16,1 4 2-16,0-4-2 0,12 4 1 16,-6-1 0-16,0 2-4 0,7 2 0 0,6-4 2 15,-7 1 0-15,7 3 0 0,6 1 0 16,-5-5 0-16,5 4-1 0,1 1-4 0,5-4 2 16,2 3 1-16,-1-3 1 0,6-1-2 15,1 1 1-15,-7 0 3 0,7-4-1 16,-7 0-1-16,0 0-1 0,-7 0 1 15,1-4 0-15,-7 4 0 0,-6-4 0 0,0 4 2 16,-1-3-1-16,-6-1 1 0,0 0 0 16,7 4-2-16,-8-3-1 0,-5-1 0 15,6 1 0-15,0-2 0 0,-7 2 2 16,2-1 0-16,-2 1 2 0,-6 3 0 0,6-4 0 16,1 0 0-16,-7 1-1 0,0-1-1 15,0 0 0-15,0 1-1 0,0 3 1 0,0-5 0 16,0 3 0-16,0 2-1 0,0-5 0 15,0 5 4-15,0 0-9 0,0-3-24 16,6 3-36-16,-6 0-39 0,7-4-41 0,-7 4-76 16,0 0-112-16,-7 0-41 0,7 0 1 15,0 0 22-15,0 0 33 0</inkml:trace>
  <inkml:trace contextRef="#ctx0" brushRef="#br0" timeOffset="66080.67">5646 14122 11 0,'-7'0'218'0,"7"0"7"0,-6 0-19 16,0 0-35-16,6 0-51 0,0 0-37 0,-7 4-28 16,7-4-17-16,-7 0-9 0,1 0-4 0,0 4-2 15,-1-4-1-15,0 3 0 0,1-3-6 0,-1 4-4 16,7-4-1-16,-6 4-5 0,6-4-1 0,-6 3-6 15,6 0 2-15,-7 2 6 0,7-2-2 16,-7 1 0-16,1 1-3 0,6-3 1 0,0 2-3 16,0-1-5-16,0 5 3 0,0-5 1 0,0 2 2 0,0-3 1 15,6 3-1-15,1 2 1 0,-7-3 0 0,7 3-2 16,-1-3 1-16,0 3 1 0,1-4 1 0,6 5 1 16,-6-1-1-16,5-3 0 0,-5 3-1 15,6 1 1-15,0-5 1 0,0 1 1 0,6-1 2 16,1 2 10-16,0-5 7 0,5 0 6 0,1 0 5 15,7 0 2-15,0-5 2 0,0 2-4 0,0-4-12 16,-1-1 3-16,-7 1 1 0,9 0 1 16,-15 0 0-16,7-5 0 0,0 5 8 0,-13-4-5 15,7-1-2-15,-8 2-3 0,2-1-2 0,-8 0-1 16,0-4-3-16,1 4 0 0,-7 0-1 0,7 0 1 16,-7 0 0-16,0 0 0 0,-7 0-2 0,7 4-4 15,-13 0-4-15,7-5-2 0,-1 6-1 0,0-1-4 16,-5-1-1-16,5 4 3 0,-6-3-2 15,0-1-2-15,-7 5-1 0,8-1-2 0,-2-4 0 16,1 5-2-16,1-4 1 0,-8 3 1 0,6 0 0 16,8 1 2-16,-7-1 0 0,-7 1 0 0,8-1-3 0,-2 4-1 15,2-4 1-15,-1 4-1 0,-1 4-1 0,8-4 1 16,-7 4 4-16,6-1-2 0,1-3 1 16,-7 4-5-16,6-1-20 0,1 5-26 0,-1-8-27 15,1 3-34-15,0 4-56 0,-2-2-112 0,2-2-42 16,0 1-9-16,0 3 11 0,6-3 24 0</inkml:trace>
  <inkml:trace contextRef="#ctx0" brushRef="#br0" timeOffset="73939.12">9124 13889 128 0,'6'-5'233'0,"1"1"2"0,0 1-40 16,-7-1-66-16,0 0-49 0,0 1-29 0,0-1-12 16,0 4-6-16,0-4-4 0,-7 1-4 0,0 3-2 15,7-3-2-15,-6 3-2 0,6 0-8 16,-7-5-3-16,7 5-2 0,-6 0 0 0,6 0-2 15,-6 0-2-15,-2 0 5 0,2 0-1 0,6 0 6 16,0 0 2-16,0 0 5 0,0 0 3 0,0 0 6 16,0 0 5-16,-6 0 2 0,6 0 4 0,-6 0-1 15,6 0 1-15,0 0-1 0,0 0 0 0,-7 0-2 16,7 0 0-16,0 0 0 0,0 0-5 0,0 0-4 16,0 0-6-16,0 0-3 0,0 0-6 0,0 0-3 15,-7 0-1-15,1 0-1 0,6 0-2 16,-7 0-1-16,7 5-3 0,0-5 1 0,0 0 0 15,0 3 0-15,0-3-1 0,0 0 1 0,0 0-1 16,0 0 0-16,0 0 1 0,0 0-1 0,0 0 0 16,0 0 0-16,0 0 0 0,0 0 0 0,7 0-1 15,-7 0 1-15,0 0-1 0,0 0 0 0,0 0 0 16,6 0 0-16,1 0 0 0,-7 0 0 0,7 0 0 16,-7 0 0-16,6 0 1 0,-6 0 0 0,6 0 1 15,0 0-1-15,2 0 2 0,4 0 0 0,-5 0-1 16,13 0-1-16,-8 0 0 0,2 0 1 0,-2-3 0 15,2 3-1-15,5-5 0 0,-5 5 1 0,4-3 1 16,2-1-1-16,-7 1-1 0,7-1 0 16,-8 0 0-16,2 1 0 0,5-5-1 0,-5 1-1 15,4-1 0-15,-4 1-2 0,6 0 0 0,-1 0 0 16,7-4 0-16,-6 4-2 0,-1-5 1 0,1 1 1 16,0 0 2-16,-1 0-2 0,7-3 2 0,-6 3 1 15,-1-4-2-15,0 4-1 0,1 1 0 0,-7-5 0 16,7 4 1-16,-7-5-1 0,6 2 2 15,0-1 1-15,-5 0 1 0,-1 1 1 0,0 0 0 0,0-5 0 16,7 5 4-16,-8-6-2 0,2 3-2 0,-2-2 0 16,1 1 0-16,7 0 0 0,-7 0-2 0,6 0 0 15,-6-1 2-15,7 1 0 0,-6 3 2 16,-2-2-8-16,8-3 4 0,-7 6 1 0,-1-1 2 16,2-3 0-16,-2 4 2 0,2-1 9 0,-1 0-4 15,0 1-2-15,0 2 1 0,-1-3 1 0,-4 0 3 16,4 5 11-16,1-5 9 0,-6 4 5 0,0 0 2 15,-1-3 1-15,0 3 0 0,2 0-9 0,-2-4-4 16,0 5-1-16,0-6 0 0,1 5 0 0,0-4-4 16,-7 5-2-16,6-1-4 0,1 0-3 0,-1-1-3 15,0 2-2-15,2-1-2 0,-8 0 2 16,12-1 0-16,-6 2 0 0,-6 2 1 0,7-2 2 16,-7 1 6-16,7-1-4 0,-7 3-2 0,6-1-1 15,-6 1-2-15,7 0-2 0,-7 0-6 16,6-1 1-16,-6 1 1 0,0-1 0 0,7 1-1 15,0-4 0-15,-1 4 0 0,0 0 1 0,-6 0-1 16,-6-1 0-16,6 0 1 0,-6-3-1 0,6 5 0 16,0-3 1-16,0 2-2 0,0 0 0 15,0 0 0-15,0 0-1 0,0-1 1 0,0 0 0 16,0 2 1-16,0-2-2 0,0-3 1 0,-7 4 0 16,0 0-1-16,7-4 0 0,-6 4 2 15,-1-5 0-15,1 5 1 0,-1-4-1 0,0 4-1 16,1 0-1-16,-6-5 0 0,4 5 0 0,2 0-1 15,0-4 1-15,-7 4-1 0,6-4 1 0,0 3 0 16,-5-3 0-16,-2 4 0 0,2-5 0 0,5 2 2 16,-6 2-2-16,0-2 1 0,7 1-1 0,-8-1 0 15,8 3-2-15,0-4 2 0,-8 3 1 0,8 1-1 16,-7-4 0-16,-1 4 0 0,8-1 1 0,-6 1-1 16,4 0 0-16,2 0-1 0,0 3 0 0,-1-3 1 15,1 2 0-15,6 3 0 0,-7-6 0 0,7 5 1 16,-7-2-1-16,1 2 0 0,6-1 1 0,-6 0-2 15,0-2 0-15,6 2-1 0,-8-1 1 16,2-1-2-16,-7-2 0 0,6 5 3 0,1-5 0 16,6 1 0-16,-7 4 0 0,-5-5 0 0,12 1 0 15,-7 3 0-15,0 0 0 0,1 1 0 0,0 0 0 16,6-2 1-16,-7 2 0 0,7 3 0 0,0-4 0 16,-7 4-1-16,7 0 0 0,-6-5-1 0,6 5 0 15,0-2 0-15,0 2 0 0,0 0 0 0,0 0 0 16,0 0 1-16,0 0-1 0,0 0 0 0,0 0 0 15,0 0 0-15,0 0-1 0,0 0 0 0,0-4 8 16,0 4-4-16,0 0-2 0,0 0-2 0,0 0 1 16,0 4-1-16,0-4-3 0,0 0 3 15,6 2 1-15,-6 3 1 0,7-1-2 0,0-4 0 16,-7 8-5-16,6-5 3 0,-6 0 2 0,6 1-14 16,-6 3-27-16,7-3-32 0,-7 0-37 0,7 3-38 15,-7-3-37-15,6-1-28 0,-6 5-82 0,-6-5-48 16,6 1-6-16,0 0 16 0,6-1 27 0</inkml:trace>
  <inkml:trace contextRef="#ctx0" brushRef="#br0" timeOffset="75316.53">10237 13697 69 0,'0'-3'219'0,"8"-1"14"0,-2-3-39 0,0-1-60 16,0 5-41-16,-12-4-22 0,6 7-7 0,-6-4-5 15,0 1-3-15,6 3-3 0,0-5-2 0,0 2-4 16,0 3-3-16,0-4-2 0,0 4-1 16,0-3-4-16,-8 3-4 0,8 0-6 0,0 0-5 15,0 0-7-15,0 0-4 0,0 0-5 0,0 0-2 16,0 0-1-16,0 0-2 0,8 0 0 15,-8 3-1-15,12-3 1 0,-6 4-1 0,1-4 1 16,0 3 0-16,-1 2 1 0,7-2 0 0,1 1 1 16,-2-1 1-16,2 4-2 0,-2 1 1 15,-5-1-1-15,6 0 2 0,0 1 0 0,-7 3 1 16,8-5-1-16,-8 11 0 0,7-8 1 0,0 2-2 16,-6 1 1-16,5-1 0 0,-5 0 2 0,-7-1-1 15,7 2-1-15,-7-1 1 0,6 0-2 16,-6-1 0-16,0-2 1 0,6 3-1 0,-6-4 1 15,0 0-1-15,0 2 1 0,0-2-1 0,0-4-1 16,0 0-1-16,0 1-1 0,0 0 0 0,0-4 1 16,-6 4 1-16,6-4-2 0,0 0 3 15,-6 0 5-15,6 0 2 0,-7 0 5 0,7 0 5 16,0 0 4-16,-7 0-1 0,7-4-4 0,-6 4-2 16,0-4-6-16,-1-3-4 0,1 4-3 0,-1-4-2 15,0-5-1-15,-5 8-3 0,4-3 1 16,-4-1-1-16,-1 2 0 0,6-6 2 0,-6 1-1 15,7 4 0-15,-8-4-1 0,2 0 0 16,-8 0 0-16,7 0-2 0,7-3 0 0,-8 2 0 16,8 1 1-16,0 0-1 0,0-3 1 0,6 6 1 15,-8-3-1-15,8 4 1 0,-6-4 2 0,6 4 1 16,-6 0-1-16,6 0 0 0,-7 2 0 0,1 2 5 16,6-1-3-16,-7 4-2 0,7-3 0 0,-7 3-1 15,7 0 1-15,0-4-6 0,-6 4 3 0,6 0 0 16,0 0 0-16,0 0 0 0,0 0 0 0,0 4 1 15,0-4-1-15,0 3 1 0,0-3 0 0,0 4 1 16,0-4 0-16,6 3 1 0,-6 2 1 0,7-2-1 16,0 1 2-16,-1-1 0 0,1 4 1 15,5 1-1-15,8 3 1 0,-7 0 0 0,0 0-1 16,-6 0-1-16,-1 3-17 0,8 1-23 0,-2-5-32 16,-6 6-34-16,8-5-116 0,-8-1-78 15,1 2-25-15,6-1 2 0,0 0 18 0</inkml:trace>
  <inkml:trace contextRef="#ctx0" brushRef="#br0" timeOffset="77206.99">9886 12294 71 0,'6'0'223'16,"-6"0"1"-16,7 0-27 0,-7 0-53 0,7 0-44 16,-1 0-24-16,0 0-6 0,1 0-2 0,-1 0-1 15,-6 0 2-15,0 0-2 0,0 0-5 0,0 0-6 16,0 0-5-16,0 0-1 0,-6 0-1 0,6 0-2 15,0-3-3-15,0 3-4 0,0 0-4 0,-7 0-6 16,7 0-5-16,0 0-5 0,0 0-5 0,0 0-4 16,0 0-3-16,0 0-5 0,0 0-1 15,0 0-2-15,-6 3 2 0,6-3-1 0,0 0-1 16,0 0 0-16,0 0 0 0,6 0 0 0,-6 0-3 16,0 3 1-16,0-3 2 0,0 0 0 0,0 0 0 15,0 5 0-15,0-5-1 0,0 4 2 0,-6 2-8 16,0-2 3-16,6 3 11 0,-7 4-4 0,7-4 2 15,-7 5-4-15,7-1 9 0,-6 0-3 0,6 0-9 16,-6 4 2-16,-1-1 1 0,0 1 2 0,7 2-1 16,0 0-1-16,0 0-1 0,0 2 0 0,0-1 1 15,7 4 1-15,-7-4 0 0,0 1-1 16,0 2 1-16,0-3 1 0,0 1-1 0,0-4-1 16,0 3 0-16,0-3 0 0,-7-1 1 0,7-3-1 15,0 3 0-15,0-5 0 0,0 1 1 0,0-3-1 16,0 1 2-16,0-5 0 0,0 2-2 0,0-3 2 15,0 3 0-15,0-5 3 0,0 0-1 0,0 0 3 16,0 0 1-16,0 0 6 0,0-5 3 0,0 5 0 16,0-2 0-16,0-6-2 0,0 0-2 0,0-3-7 15,0 1-3-15,0-2 6 0,7-2-3 0,0-1-4 16,-7 1-2-16,0-5 1 0,6 1-2 0,-6-1-7 16,0 1 0-16,0 0 4 0,0 0 2 0,0-1-1 15,0 4 1-15,0-2 0 0,0 2 1 0,0 0-2 16,0 4 1-16,0 0 1 0,0-1-1 15,0 2 0-15,6 0 0 0,-6-2 0 0,7 5 0 16,-7-4 0-16,7 4 0 0,-7 0 0 0,6-5 0 16,0 5 0-16,-6-4 0 0,7 4-4 0,-7 0 2 15,0-4 2-15,0 3-1 0,0 0 1 16,6 2 1-16,-6 2 3 0,0-1-2 0,0 2-1 16,0 0 1-16,0-1-1 0,0 0 0 0,0 1 0 15,0 3 0-15,0-8-1 0,0 8-1 0,0-3 1 16,0 3 0-16,7 0 1 0,-7 0 0 0,0 0 0 15,0 0 0-15,0 0 0 0,0 0 0 0,0 0 0 16,0 0 0-16,7-4-1 0,-1 4 0 0,-6 0 0 16,0 0 0-16,0 0 0 0,0 0-1 0,0 0 7 15,0 0-4-15,0 0-5 0,6 0 1 0,-6 4 2 16,8-4 0-16,-2 0-7 0,0 3 3 0,7-3 6 16,-6 0-1-16,6 0-1 0,-7 4 0 15,8 0 0-15,-2-4 1 0,2 3-2 0,-2 1 0 16,1-4 1-16,7 4 1 0,0-1-2 0,-8 0 2 0,15 2 1 15,-7-1 0-15,-2 2 0 0,2-2 1 16,-1 0-1-16,7 4-1 0,-6-2 0 0,7 1-4 16,-9 1 2-16,9 0 2 0,5-1 1 0,1 0-1 15,-1 5 1-15,1-5 6 0,0 0-2 16,6 4 0-16,-7-4 0 0,7 0 1 0,-6 1-3 16,-1-1 0-16,-5 0 1 0,-1 1-4 0,-6-4 1 15,-1 4 0-15,0-6 0 0,0 2-1 0,1 0 1 16,-6 3 1-16,-8-7-1 0,0 3-1 15,7 2 0-15,-6-5 1 0,0 2-1 0,-1-2 0 16,-6 5 0-16,6-5 1 0,-6 0 0 0,7 4-1 16,0-4 0-16,-7 0 1 0,0 0 0 15,0 0 0-15,0 0-1 0,0 0 1 0,0 0 0 16,0 0-1-16,0 0 0 0,0 0-3 0,0 0 1 16,0-4-2-16,-7 4-14 0,0 0-24 0,1-5-38 15,0 5-40-15,-14 0-83 0,1-2-103 0,-7-3-45 16,6 2-4-16,7 0 21 0,0-1 34 15</inkml:trace>
  <inkml:trace contextRef="#ctx0" brushRef="#br0" timeOffset="78862.58">7704 13294 65 0,'0'0'235'0,"0"0"6"16,0-3-28-16,0 3-41 0,-6 0-49 0,6-4-33 15,-7 4-23-15,7 0-11 0,0-4-2 0,0 4-4 16,0 0-1-16,-6-3-5 0,6 3-1 0,-7 0 1 16,0-3 0-16,7 3 4 0,-6-5 2 0,6 5 3 15,0-3 1-15,-6 3-3 0,6-4-2 16,-7 4-7-16,7 0-7 0,-7 0-7 0,7-4-4 15,0 4-4-15,-6 0-3 0,6 0-3 0,0 0-3 16,0 0-2-16,0 0-3 0,0 0-3 0,0 4 0 16,0-4-2-16,0 0 0 0,0 0-1 0,0 0-1 15,0 0 1-15,0 0 0 0,0 0 0 0,0 0-2 16,0 4 1-16,6-4 0 0,-6 0-1 0,0 3 2 16,7-3-1-16,-7 5 1 0,7-2 0 0,-7 4 0 15,6-3 0-15,-6 2 0 0,6 2 0 0,1 3 1 16,0-4-1-16,-1 4-1 0,7 1 1 15,-7-1-1-15,8-4 1 0,-2 7-2 0,-5-2 1 16,6-1 0-16,0 0-1 0,-7-1 1 0,14 2-1 16,-6-2 0-16,-2-2-1 0,1 4 2 0,1-2-1 15,-2 1 0-15,2-5 1 0,-2 6 1 0,-5-1 1 16,13-3 1-16,-14 3 0 0,8 0 0 0,-8-1 1 16,0-2-1-16,7-1 0 0,-6 4 0 0,-1-4-1 15,-6 1 1-15,7-5-1 0,-7 5 0 16,6-5 1-16,0 4-1 0,-6-2 1 0,8-2-1 15,-8 1 0-15,6 0 1 0,-6-1 0 0,6 1 0 16,-6 0-1-16,6-4-1 0,-6 3 0 0,0-3 0 16,8 0 0-16,-8 0 0 0,0 0 1 0,0 0 0 15,0 0 1-15,0 4 1 0,0-4 0 0,0 0 0 16,0 0 0-16,0 0 3 0,0 0-1 0,0 0-2 16,0 0 1-16,0 0-1 0,0 0-1 0,0 0 0 15,0 0-1-15,0 0 1 0,0 0-1 0,0 0 1 16,0-4 1-16,0 4-1 0,0 0 2 0,0-3 0 15,6 3 1-15,-6 0 3 0,0 0 0 16,6 0 2-16,-6-4 0 0,7 4-3 0,-7 0 1 16,0-4-3-16,0 1-1 0,6 3-1 0,-6-4-1 15,7 0-1-15,-7 1-2 0,13-2 1 0,-7 3 0 16,0-3-2-16,2-2 0 0,4 3 2 0,1-3 0 16,1 3-1-16,-2-3-2 0,8-1 1 0,0 1 1 15,-7-4-1-15,6 4 1 0,0 0 2 0,-5 0 1 16,5-4-1-16,-5 3 0 0,4 5 2 0,-4-5-2 15,-1 1-1-15,0 2 0 0,-6-1 0 0,5 2 0 16,-5-3 0-16,6 4 0 0,-7-2 0 16,1 3 0-16,0-3 0 0,-1 1 1 0,1 1 0 0,5-1-1 15,-5 0 0-15,0 4 0 0,-1-3 0 16,0-1-1-16,1 4 0 0,0-3 0 0,-1 3-1 16,1 0-1-16,-1-4-1 0,7 4 1 0,-6 0-1 15,-1 0 1-15,0 0 0 0,2 0-16 0,-2 0-20 16,0 0-29-16,1 0-29 0,-1-3-32 0,1 3-32 15,-1-5-47-15,-6 5-84 0,0 0-26 0,0 0 2 16,0 0 14-16</inkml:trace>
  <inkml:trace contextRef="#ctx0" brushRef="#br0" timeOffset="80795.66">10452 13646 193 0,'-6'0'222'16,"0"0"-25"-16,6 0-37 0,-7-3-45 0,7 3-41 15,-6 0-27-15,6 0-17 0,-7 0-4 0,7 0-8 16,0 0-1-16,0 0-2 0,-7 0-1 0,1 0 3 16,6-4 2-16,-6 4 2 0,6 0 2 15,-8 4 0-15,8-4 0 0,0 0-2 0,-6 0-3 16,0-4-4-16,0 4-1 0,-1-4-2 0,7 4-4 15,-7-3-3-15,7 3-1 0,-6 0-1 16,-1 0-2-16,7 0 0 0,-6-4 2 0,6 4 1 16,-6-4 6-16,-2 4 7 0,8 0 5 0,-6 0 8 15,6 0 4-15,-6-3 7 0,6 3 1 0,-6 0-4 16,6 0-2-16,-7-5-6 0,0 3-3 16,7-3-4-16,-6 5-5 0,-1-3 0 0,1-1 0 15,-1 4 1-15,0-4 0 0,1 1 0 0,0 3-3 16,0-4-5-16,6 4-2 0,-8-4-4 0,8 4 1 15,-6 0-1-15,6-3-2 0,-6 3 0 0,6 0 0 16,-7 0-2-16,1 0 0 0,6 0 0 16,0 0 1-16,0 0 0 0,0 0 2 0,0 0 0 15,0 0 10-15,0-4 9 0,0 4 5 0,-7 0 6 16,7 0-1-16,-7 0 7 0,7 0-8 0,-6 0-8 16,6 0-5-16,-6 0-4 0,6 0-4 15,-6 0-1-15,-2 0-4 0,8 0-1 0,0 0-2 16,0 0 0-16,0 0 0 0,0 0-1 0,0 0-1 15,0 0 0-15,0 0 0 0,0 0 0 0,0 0 0 16,8 0 0-16,-8 0-1 0,0 0 1 0,0 0-2 16,0 0-1-16,0 0 2 0,0 0-1 0,0 4 1 15,0-4 1-15,0 0 0 0,6 3 0 0,-6-3 1 16,6 4 0-16,-6 0-1 0,6 3 1 0,-6-3 2 16,0 4-1-16,7-1 0 0,-14 0 0 0,7 0 0 15,7 1 2-15,0 2 0 0,12-2 0 0,-5-1-2 16,11 4 2-16,-5-4 1 0,0 4-1 15,-2-3-2-15,9 3 2 0,-1-5 1 0,0 6-1 16,7-5 0-16,-7 4 1 0,6-4-1 0,-6 5 0 16,1-5-1-16,-2 4 2 0,-5 0-1 15,6 0-1-15,0 0 0 0,-7 0 0 0,1 3 1 16,0-3-1-16,5 0-1 0,1 4 0 0,-6 0 2 16,0-4 0-16,5 3 0 0,-5 1-1 0,-6-1 3 15,11-2-1-15,-5-1-2 0,0 3 1 16,-1-2 0-16,1 2-1 0,-8 1-1 0,8-5-1 15,-7 1 0-15,-6 1 2 0,6-2-2 16,-1-1 1-16,-4-3 0 0,4 2-1 0,-6 3 0 0,1-8-1 16,0 5 1-16,-7-5 0 0,6 1-1 15,-6 0 1-15,7-1 0 0,-7-3 0 0,6 4 0 16,-12 0 0-16,6-4 0 0,-7 3 1 0,7-3-1 16,7 0-1-16,-7 3 0 0,6-3 1 15,-6 0-1-15,7 0 0 0,-7 0 1 0,0 5-1 16,0-5 0-16,0 0 0 0,0 0 0 0,0 0 0 15,0 0-1-15,0 0 1 0,0 0 1 16,0 0 3-16,0 0-1 0,0 0 1 0,0-5 2 16,-7 5 0-16,7 0 2 0,0-3 5 0,-6 3 9 15,6 0 10-15,-7-3-2 0,1 3-2 0,-1-4-2 16,-6 0-7-16,7 1-10 0,-8-1-11 0,-5-3-1 16,6-1 1-16,0 1 0 0,-7 0 0 15,1-1 0-15,-1-3-1 0,1 1 1 0,0-1-1 16,-8 0 0-16,8-4 0 0,0 4-1 0,-1-4 0 15,-6 0 0-15,7 1 1 0,-8-1-2 16,1 1 0-16,0-5 1 0,0 5-2 0,0-1-1 16,7-4 0-16,-8 5-12 0,8 0-23 0,0-5-38 15,5 1-50-15,8-1-57 0,-7-3-135 16,0 0-63-16,6 0-15 0,-6 0 19 0,6 0 39 16</inkml:trace>
  <inkml:trace contextRef="#ctx0" brushRef="#br0" timeOffset="92901.39">11697 15306 105 0,'6'0'181'0,"-6"0"-10"0,6 3-22 0,-6-3-29 15,0 0-29-15,0 0-31 0,0 0-22 16,0 0-16-16,0 0-9 0,0 0-8 0,0 0-1 15,0 0 1-15,0 0 2 0,0 0 1 0,0 0 4 16,0 0 9-16,0 0 2 0,0 0 3 0,0 0 3 16,0 0 3-16,0-3-1 0,0 3-3 15,0 0 0-15,-6 0-2 0,6 0-1 0,0 0-4 16,0 3-3-16,0-3-2 0,0 0-3 0,0 0-3 16,0 0-4-16,0 0 0 0,0 0 2 0,0 0 4 15,0 0 6-15,0 0 7 0,0 0 6 16,0 0 7-16,0 0 2 0,0 0 2 0,-6 0 1 15,6 0 0-15,0 0-3 0,-7 0-5 0,7 0-4 16,-7 0-7-16,1 0-8 0,6 0-6 16,-6 0-3-16,-1 0-5 0,1 0-1 0,-1 0 2 15,-6 0 0-15,7 0-1 0,-2 0 0 0,2 3 1 16,0-3-1-16,-1 0 1 0,7 0 0 0,-6 0 1 16,6 0 0-16,-7 0-1 0,1 0 0 0,6 0 0 15,-7 0 1-15,1 0-2 0,0 4 0 0,-2-4 0 16,2 0 0-16,0 5-1 0,-1-5 0 15,0 0 0-15,-5 3-1 0,-1-3 0 0,-1 3 0 16,2-3 2-16,-2 5-2 0,2-2 1 0,-8 0 1 16,7 2-2-16,-7-2 1 0,1 0-1 15,-1 2 5-15,0-1 9 0,-5-1 11 0,5 0 6 16,-6 1 7-16,0-4 1 0,0 4 1 0,1-1-8 16,-9 1-8-16,-5 0-3 0,0-4-5 0,1 3-1 15,-2-3-1-15,-5 0-1 0,-8 4-2 0,8-4-3 16,-7 3 0-16,-1 2-2 0,-5-2 2 0,-7 1 1 15,-7-1 9-15,7 1 10 0,0 0 8 16,0-1 3-16,7 1 3 0,5 0-2 0,-6-4-7 0,14 3-6 16,5-3 0-16,8 0 3 0,-1 0 2 0,1-3 1 15,13 3-1-15,-7 0-1 0,6-4-8 0,0 0-8 16,-5 4-5-16,5-3-2 0,0 3-4 0,7 0 0 16,-6-4-2-16,0 4 1 0,-1-4-1 0,7-3-2 15,-7 4 1-15,0-5-1 0,8 4 0 0,-8-3 0 16,1 0 0-16,-1 3 1 0,7-3 0 0,0 0 0 15,-6-1 1-15,5 5 2 0,-6-5-4 16,8 0 1-16,-1 5 0 0,0-5 0 0,0 1 1 0,7 4-2 16,-8-5 4-16,1 5-1 0,7-5-1 15,-1 5 2-15,1-4-2 0,-1 3 4 0,1 0-1 16,-1-3-3-16,0 3 2 0,1 0-2 0,6-2-2 16,-6 1 0-16,-1-2-1 0,0 4 1 0,7-1-1 15,-6 0 1-15,0-3 0 0,-1 3 0 0,1 1-1 16,-8-4 2-16,8 2 1 0,-8 2-1 0,8-5 0 15,0 1 2-15,-7 3 0 0,6-3-1 0,-6 3-1 16,1-3 0-16,4 3 2 0,-4-3-3 0,-1 0 2 16,6 3-1-16,1-3 1 0,-1-1 0 0,-6 1 0 15,6 0-2-15,-5 3 0 0,6-3 0 0,-2 0 0 16,2 0 0-16,0-1 1 0,-1 4 0 0,1-3 1 16,-1 3 0-16,0-2-2 0,1 1 0 0,-7 2 1 15,6-5-1-15,1 4 1 0,0 1-2 16,-8-1 2-16,8 0 0 0,-1 1 0 0,1-1 0 15,6 0-1-15,-6 1 1 0,-2 3 0 0,8-4-1 16,-6 1 0-16,6 3 1 0,0 0 1 0,0-5-2 16,0 5 1-16,0 0 0 0,-6-3-2 0,6 3 0 15,0 0-1-15,0 0 1 0,0 0 0 0,0 0-1 16,0 0-1-16,0 0 2 0,0 0 0 0,0 0-2 16,0 0 0-16,0 0 0 0,0 0 2 0,0 0-1 15,0 0 0-15,0 0 2 0,0 0 0 0,0 0 0 16,0 0-1-16,0 0 1 0,6 0 0 0,-6 0 1 15,0 3-1-15,0-3 0 0,6 0-3 16,2 5-15-16,-2-2-20 0,0-3-24 0,1 4-26 0,-1-1-20 16,8 5-30-16,-8-5-15 0,-6 5-7 15,6-5-3-15,-6 1-1 0,7-4-18 0,-7 0-47 16,-7 3-56-16,1-3-17 0,0 5 3 0,-1-2 13 0</inkml:trace>
  <inkml:trace contextRef="#ctx0" brushRef="#br0" timeOffset="93814.51">9040 15046 50 0,'0'0'249'0,"0"0"18"0,0-5-23 0,0 2-51 31,-8 3-67-31,8-4-41 0,0 1-22 0,0-1-9 16,0 4-3-16,0-4 0 0,0 1 1 0,0 3 0 15,0-4 1-15,0 0-1 0,0 4-4 0,0-3-4 0,0 3-2 16,0 0-3-16,0-4-3 0,0 4-4 16,0 0-4-16,0 0-4 0,0 0-6 0,0 0-5 15,0 0-5-15,0 0-3 0,0 0-2 0,0 0-1 16,0 4-1-16,0-4-1 0,0 0 0 16,0 3 1-16,0 1-1 0,0 0 1 0,0-1 0 15,8 5 0-15,-8-1-1 0,6 1 0 0,-6 3 0 0,6-4 0 0,-6 4 0 0,7 0 0 16,-1 0 0-1,1 4 0-15,0-5 0 0,-1 5-1 0,0 0 0 16,0-1 0-16,2 1-1 0,-2 0 0 0,0 0 0 16,1-1 6-16,-1 4-3 0,8-3-1 0,-8 4 0 15,0-5-1-15,-6 1 0 0,7 0-4 0,-7-4 3 16,7 3 1-16,-7-2 2 0,6-2 0 0,0-3 0 16,-6 1-1-16,7-1 1 0,-7-4 0 0,7 2-1 15,-7-2 2-15,0-3 1 0,0 0 3 0,0 0 10 16,0 4 17-16,0-4 19 0,0 0 15 0,-7-4 6 15,7 1 4-15,-7-2-10 0,7-2-16 0,-6 0-18 0,0 0-14 16,-1-4-7-16,0-1-4 0,7 1-2 16,-6-3-3-16,6-1-1 0,-6 1 1 0,-1-1 0 15,0 0 1-15,1 1-2 0,-1-1 2 0,1 1 0 16,0 3-2-16,-2-4 0 0,8 0-1 0,-6 0-1 16,6 4 1-16,-6-3 0 0,6 0 0 0,-6-1 0 15,-1 4 0-15,7-4 1 0,-13 4-1 16,13 0-1-16,-7 1 2 0,7-3 1 0,-6 3-2 15,6 2 1-15,-6 1 0 0,6 0 0 0,-8 0-1 16,8 2-1-16,-6-1 0 0,0 2-2 0,6-3 0 16,0 7 0-16,0-8 2 0,0 4 0 0,0 4 0 15,0-3 0-15,0-1 0 0,0 4 0 0,0 0 0 16,0-3-2-16,0 3 1 0,0 0 0 0,0 0 6 16,0 0-3-16,0 0-2 0,0 0-1 0,6 0 0 15,0 0 0-15,2 0-8 0,-2 0 3 0,0 0 3 16,1 0 0-16,6 3 0 0,-6-3 1 0,5 4 0 15,8-4 2-15,-7 3-2 0,7 1 1 16,-1 0 0-16,0 0 0 0,1 3-1 0,7-3 0 0,-9-1 0 16,9 5 1-16,-1-5-2 0,0 1 1 15,0 3 2-15,-1-3-3 0,-5-1 2 0,7 5 0 16,-1-5 1-16,0 1-1 0,0-1 0 0,-7 2 0 16,7-2 0-16,-6-3-1 0,-1 5 0 0,7-2-2 15,-12-3 3-15,5 0 0 0,1 0 0 0,6 0 1 16,-13 0 0-16,6 0 3 0,-6 0-2 0,7 0 0 15,-7 0-1-15,-7 0 0 0,7 0 0 0,-6 0 0 16,-1 0 0-16,0 0 0 0,2 0 0 0,-8 3 0 16,6-3-1-16,-6 0 1 0,0 0 0 0,0 0 0 15,0 0 0-15,0-3 1 0,0 3-1 16,0 0 0-16,0 0 3 0,0-3-5 0,0 3-13 16,0 0-24-16,0-5-30 0,0 5-37 0,6 0-41 0,-6 0-32 0,7 0-52 15,-7 0-93-15,0 0-30 16,0 0 3-16,0 0 21 0,0 0 29 0</inkml:trace>
  <inkml:trace contextRef="#ctx0" brushRef="#br0" timeOffset="94689.95">10947 15841 157 0,'0'-4'257'0,"-6"-3"16"16,-1 0-41-16,1 2-77 0,0-2-48 15,-1 0-23-15,0 0-10 0,7-1-3 0,-6 0-2 0,0 6 1 16,-8-6-3-16,1 0-6 16,7 1-7-16,-7 3-6 0,-6 1-5 0,5 0-5 0,1-2-5 15,7 1-5-15,-7 1-1 0,0-1-4 16,7 4-5-16,-8 0-5 0,8-3-4 0,6 3-1 16,-7 0-3-16,0 3-3 0,1-3 1 0,-13 0 2 15,5 4-1-15,2-4-2 0,-8 3-6 0,7-3 5 0,0 4 0 0,0 1 1 0,-7-2-1 16,7 0 2-1,0 5 6-15,0-5-6 0,1 5 0 16,-2 0-2-16,1-1 1 0,0 0 0 0,7 4 1 16,-1-4 0-16,1 5-1 0,-8-2 0 0,14 1-2 15,-6 0 2-15,6 4 0 0,0-4 1 0,0 0 0 0,6 1 1 16,-6-2 1-16,14 0-1 0,-8 2-1 0,1-1-1 0,-1 0 1 16,1-1-9-16,6-1 4 15,-1 1 2-15,2-3 1 0,-1 1 1 0,6-5-1 16,-6 4 10-16,7-2-3 0,6-2 0 0,-7 1-2 15,14-1 0-15,-1-3-1 0,2 0-1 0,-2 0-1 16,1-3 0-16,5-1-1 0,-5 1 1 0,6-2 3 16,-7 2-2-16,-6-4-2 0,1 3 0 15,-7-3-1-15,-8-1 1 0,8 2-4 0,-14-3 2 16,7 2 0-16,-6-3 0 0,0-1-1 0,-1 2 0 16,-6-1-2-16,6-5 2 0,-6 5 1 0,0-2 0 15,0-2-1-15,-6 3-5 0,6-4 4 0,-13 4 1 16,6 1-2-16,-6-2 0 0,0 1 2 0,0-3 5 15,1 2-3-15,-2 1-1 0,-5 4-1 0,5-3 0 16,2 1-2-16,-2 2 0 0,2 0 1 0,-2 4 1 16,1-5 0-16,7 5 1 0,-7-4 0 0,0 3 0 15,7-1 0-15,-1 5 0 0,0-3-1 0,-6 0 1 16,13 3 0-16,-6 0-3 0,6-4-1 0,-6 4-5 16,6 0-19-16,-7-4-26 0,7 4-32 0,-7 0-37 15,7 0-77-15,-12 0-102 0,4 0-41 16,8-3-3-16,0 0 16 0,0-5 29 0</inkml:trace>
  <inkml:trace contextRef="#ctx0" brushRef="#br0" timeOffset="98876.91">14516 14705 16 0,'0'0'253'0,"0"0"20"0,0 0-5 0,0 0-52 15,0 0-69-15,0 0-45 0,-6 0-32 0,6 0-17 16,0 0-12-16,-6 0-10 0,6 3-8 16,0-3-6-16,0 0-4 0,0 0-4 0,0 0-1 0,-7 0 2 0,7 0 6 15,7 0 8 1,-7 4 11-16,6-4 10 0,-6 0 9 0,0 0 3 15,-6 0-1-15,6 0-3 0,-7 4 0 0,1-4-4 16,6 0-1-16,-7 0-2 0,0-4 0 0,1 4 3 16,-8 0-1-16,14-4 0 0,-12 4-4 15,6 0 0-15,-1-3 3 0,0 3 0 0,1 0-4 16,-1-3-4-16,1 3-2 0,0 0-5 0,-2-5-4 16,2 1-7-16,-6 1 0 0,4 0 4 0,2-1 3 15,0 0-5-15,-1-3 2 0,-6 3 1 0,6 1-2 16,1-4-7-16,0-1-5 0,-8 4 3 15,8-3-4-15,0 0-3 0,-1-4-3 0,7 4-2 16,-6-5-1-16,6 5-1 0,-7-4-1 16,0-1 1-16,7 2 0 0,0-1 1 0,0 0-1 15,0 0 1-15,0-4-2 0,0 4 0 0,7 1 0 16,0-6 0-16,-7 3 2 0,6-3-1 0,-6 5 1 16,7-4 0-16,-7 1-2 0,6-1 0 0,-6 5-1 15,6-5-1-15,8 0 1 0,-8 3 7 16,0-2-3-16,1 3-2 0,6 0-1 0,-6 0 0 15,-1 0 0-15,0 0-9 0,2 1 3 0,-2-1 1 16,0 0 2-16,0-1 0 0,8 2 0 16,-8-1 2-16,14 0 1 0,-7-1-1 0,-1 1-1 15,-4 2 1-15,4-3 0 0,2 1-1 0,-1 0-1 16,-1 3 0-16,2-3 1 0,-2 0 1 0,2 4-3 16,5-3 2-16,1 1 0 0,-8 3 0 15,8-2-1-15,-7 0 0 0,-6 2 1 0,6-6 0 16,-7 5 1-16,8 0-2 0,11 3 1 0,-11-3 2 15,12 0-1-15,-7 2 0 0,1-2 0 16,-1 4-1-16,0-5 1 0,1 5-2 0,0-4 1 16,-7 3-2-16,7 0 2 0,-1 1 1 0,-6-2-1 15,0 2 0-15,7 3 0 0,-8-3 2 0,2-1 0 16,-1 0-1-16,-1 4 0 0,2 0 0 16,6 0-1-16,-8-3 0 0,8 3 0 0,-1 0 1 15,-5 0-1-15,5 0-1 0,-6 0 2 0,6 0-1 16,-5 3 1-16,5-3-1 0,-6 8 1 0,0-5 1 15,7 0 0-15,-8 2 0 0,2 2 0 16,-2 0 2-16,-5 0 0 0,0 1-2 0,-1 2 1 16,1-2-2-16,5 3 2 0,-4 0 0 0,-2-4 1 15,-6 8 3-15,6-4-1 0,-6 0 4 16,6 1-3-16,1-2 0 0,0 1-3 0,-7 0 0 16,6 0-2-16,-6 0 0 0,0-1-1 0,-6 2 8 15,6-1 5-15,-7 0-5 0,7 4-3 0,-13-4-1 16,1 0-1-16,4-1-10 0,-4 2-1 15,5-1 3-15,7 3 3 0,-6-2 2 0,-1 2 1 16,0-3 1-16,-5 3 1 0,5-3-1 0,0 1 1 16,-5 2 1-16,-2 1 0 0,8-5-2 0,-7 5 1 15,7 0 1-15,-8-1 0 0,2-2-1 16,4-1 0-16,-4 3 0 0,-1-2-1 0,6-1 0 16,-6 0-1-16,1-1 0 0,4 1 1 0,2 0-1 15,0-3 1-15,-1-1-1 0,7 0 0 16,-13 1 1-16,7-1 0 0,-1 0 1 0,1-4 0 15,0 2 0-15,-2 2-1 0,2-4-1 0,0 1 0 16,6 0-1-16,-7-1 1 0,7 1 0 0,-7 0-1 16,7-4 2-16,-6 0-1 0,0 3 0 15,6-3 0-15,-7 0 0 0,7 0 0 0,0 0 0 0,0 0 0 16,7 0 0-16,-7 0 0 0,0 0 0 16,0 0 0-16,0 0-1 0,0 0 0 0,0 0 1 15,0 0-2-15,0 0-16 0,0 0-20 0,0-3-27 16,-7 3-31-16,7 0-32 0,0-4-35 15,0 4-22-15,0 0-17 0,0-4-37 0,0 4-86 16,0 0-32-16,-6-3 2 0,6 3 17 0,-7-4 30 16</inkml:trace>
  <inkml:trace contextRef="#ctx0" brushRef="#br0" timeOffset="99567.01">14745 14551 163 0,'0'0'274'0,"0"0"15"15,0 0-40-15,0 0-67 0,0 0-61 0,0-4-38 16,0 4-24-16,0-4-12 0,0 4-9 0,0 0-5 16,6 0-7-16,-6 0-8 0,6 0-5 0,-6 0-5 15,0 0-5-15,7 0-2 0,-7 0-1 16,0 4 1-16,13-4 1 0,-6 4 1 0,-7 0 1 16,6 3 0-16,-6-3 1 0,6 2-1 0,-6 2-1 15,7-1-1-15,-7 1 1 0,13-1-1 16,-7 0 1-16,2 0 0 0,-2 6 0 0,0-7-1 15,1 5 0-15,-1-3 0 0,1-1-2 0,-1 4 0 16,1-4 0-16,5 1-1 0,-4-2 0 0,-2 3 0 16,0-6 1-16,7 4-1 0,0 0 1 15,-6-3 1-15,-1 0-1 0,-6-1 0 0,7-3 1 16,0 4 1-16,-7-4 1 0,0 5 1 0,6-5 0 16,0 0 4-16,-6 0 7 0,7 0 7 0,-7 0 7 15,7 0 5-15,-1 0 5 0,7-5-2 16,0 1-4-16,-6 1-7 0,13-1-7 0,-8-3-6 15,1-1-4-15,0 5-3 0,6-5-2 0,1 1-1 16,-7-4-1-16,7 4-1 0,0-4-1 16,-1 0 0-16,-6 4 1 0,6-4 0 0,1 0 4 15,0-4 2-15,-1 4 2 0,-6 3 4 0,6-2 1 16,1-1 2-16,0 0-1 0,-7 3-1 0,7-3-3 16,-8 0-3-16,2 4-1 0,5-3-2 15,-6 1-2-15,0 3-1 0,-1-2 0 0,-4 0-1 16,4 5 0-16,-5 0-1 0,-7-4 0 0,7 7 0 15,-1-5-1-15,-6 5-3 0,0-3 0 0,7 3-3 16,-7 0 3-16,6 3 0 0,-6-3 1 16,6 5 3-16,-6-5-1 0,8 7 6 0,-2-4-3 15,-6 0-2-15,0 2-7 0,0-2-18 0,0 5-26 16,-6-5-32-16,-2 0-36 0,2 6-73 16,0-6-103-16,-1 0-38 0,-6 1-6 0,6 0 16 15,7-4 26-15</inkml:trace>
  <inkml:trace contextRef="#ctx0" brushRef="#br0" timeOffset="100096.54">15949 14097 67 0,'7'-8'233'16,"-1"2"12"-16,1-3-31 0,0-1-63 15,-1 3-59-15,-6-1-24 0,6 0-15 0,-6 1-7 16,7 0-3-16,0 0 5 0,-7-1 5 0,0 1-5 16,6-1 2-16,1 1 6 0,-1 4 5 0,-6-5 1 15,6 1 1-15,-6 4 4 0,7-1 1 16,-7 0-1-16,7 1-7 0,-7-2-10 0,0 5-10 15,0 0-11-15,0 0-9 0,0 0-10 0,0 0-4 16,0 0-4-16,0 5 0 0,6-2-1 0,-6 1 1 16,6 3 1-16,-6 0 1 0,7 1-1 15,-7 2 1-15,0 2 1 0,0-1-2 0,7 0-2 16,-7-1 1-16,6 1 0 0,-6 1 0 0,7-2 1 16,-1 2 1-16,-6-1-4 0,7 3 1 15,-7-6 0-15,6 3 2 0,1 0 0 0,-1-5 0 16,-6 6 3-16,6-1-6 0,2 0-23 0,-8 4-40 15,-8-8-48-15,-4 4-121 0,5 0-94 16,-6-3-47-16,-6-1-5 0,5 0 24 0</inkml:trace>
  <inkml:trace contextRef="#ctx0" brushRef="#br0" timeOffset="104681.58">12608 14341 191 0,'0'0'244'0,"-6"-2"-12"0,-1 2-45 15,7-4-52-15,-6 0-50 0,6 4-25 0,-6-4-12 16,-2 1-7-16,8-1-4 0,-6 0-1 0,0 2-1 16,6 2-2-16,-7-5-2 0,7 1 1 15,-7 4 2-15,7-3 4 0,0-1 5 0,-6 0 5 16,6 4 3-16,-6-3 5 0,6-1 3 0,-7 4 0 15,1-4-3-15,6 4-4 0,-7 0-2 16,7-3-8-16,-7 3-11 0,7 0-5 0,-6 0-5 16,6 0-6-16,0 0-5 0,0 0-4 0,0 0 1 15,0 0-3-15,0 0-2 0,6 3 0 16,-6-3-2-16,0 0 2 0,0 0-1 0,7 0-1 16,-7 0 1-16,7 0-1 0,-7 0 0 0,6 4-1 15,1-4 1-15,-7 0 0 0,6 4 0 0,-6-1 1 16,6 1 0-16,1 0 1 0,0-1-1 0,5 1 0 15,-4 1 0-15,-2-3 0 0,7 6 0 16,-7-5-1-16,8 5 0 0,-8-2 0 0,6-1 0 16,2 2 0-16,6 4 2 0,-1-3 0 0,-6-2 0 15,6 2 0-15,1 3-1 0,6 0 1 16,-7 0-1-16,1 0 0 0,0 0-6 0,5 0 2 16,-5 1 1-16,0-2 0 0,-1-2 2 0,7 3 1 15,-6-1 6-15,-1 1-3 0,1 0-1 16,0 0 1-16,-1 0-3 0,-6 0-1 0,6 0 0 15,1-3 0-15,-7 2 0 0,7-2 0 0,6 3 0 16,-6-3 1-16,-1-1 0 0,1 1-1 16,6-2 0-16,-7-2 1 0,1 3-1 0,-8-3 1 0,8 0 0 15,-7-4 1-15,-6 4 1 0,-1-1-2 16,7-3 0-16,-7 0 0 0,-6 4 0 0,8-4 1 16,-8 0 0-16,6 0 1 0,-6 0 2 0,0 0 0 15,0 0 0-15,0 0 3 0,0-4-1 16,0 4 1-16,0-3 0 0,6 3 0 0,0-4-3 15,2-4 1-15,-8 5-2 0,0-5-2 0,0 5-1 16,0-5 1-16,0 0 0 0,0 1-1 16,0-4 0-16,6 4 2 0,-6-4-1 0,0 3 0 15,0-2-1-15,0-5 0 0,0 4 1 0,0-3-1 16,0 0 0-16,0 2 1 0,0-2-1 16,0-4 0-16,0 2-1 0,6-2 0 0,-6 3-1 0,7-3 0 15,-1 4 1-15,1-5-1 0,0 4 0 16,-1-3 1-16,0 3-1 0,0-3 0 0,2 3 0 15,-8 1 0-15,6-1 1 0,0 1-1 0,1-1 0 16,0 0-1-16,-7 4 0 0,6-4 0 0,-6 4 1 16,7 2-1-16,-7 0 0 0,6-2 1 15,0 0 0-15,-6 4 0 0,7 0 0 0,-7-1 1 16,7 1 0-16,-7 0 2 0,0 3-2 0,0 0 0 16,0 1 1-16,0 3-1 0,0-3-1 15,0 3-1-15,0-5 0 0,0 5 0 0,0 0-1 16,0-4-1-16,0 4 1 0,0 0-2 15,0 0 1-15,0 0 1 0,0 4 1 0,0-4 2 16,0 5 0-16,0-5 0 0,0 3 0 0,0 0 0 16,0 1 0-16,0 0 0 0,0-1 0 0,0 5 0 15,0-5 0-15,0 1-6 0,0 3-26 16,0-3-29-16,0 0-35 0,0-1-42 0,0 1-109 0,-7 0-89 16,0-1-26-16,1 0 3 0,0 2 20 15</inkml:trace>
  <inkml:trace contextRef="#ctx0" brushRef="#br0" timeOffset="122238.34">11618 15823 120 0,'0'0'246'0,"0"3"1"0,0-3-35 0,0 0-49 16,0 0-56-16,0 0-35 0,0 0-22 0,-6 0-11 15,-1 0-9-15,7 0-4 0,0 0-5 0,0 0-6 16,7 0-5-16,-7 0-5 0,0 0-2 0,0 0-1 16,0 0-2-16,0-3 1 0,6 3 0 0,-6 0-1 15,0 0 0-15,6-5 1 0,-6 5 0 0,8-3 0 16,-8-1 0-16,0 4 1 0,0 0-1 16,0 0 1-16,0-3 3 0,0 3 2 0,6-4 0 15,-6 4 0-15,6 0 0 0,1-4 0 0,-7 4-1 0,0 0-1 16,0-3-1-16,0 3-1 15,0 0 0-15,0-4-2 0,0 4-1 0,0 0-1 0,0 0 2 16,0-4-1-16,0 4 0 0,0 0 1 16,0 0-1-16,0 0 0 0,0-3-1 0,0 3 2 15,0 0 0-15,0-5 2 0,0 5 2 0,0 0 3 16,0-2 5-16,0 2 7 0,0 0 3 0,0-5 4 16,0 5 1-16,0 0-1 0,0-3 0 0,0 3-4 15,0 0-3-15,-13 0 2 0,13 0-2 16,-6 0-3-16,6 0-5 0,0 0 0 0,6 0-1 15,-6 0-3-15,6 0-1 0,1 0-1 0,-7 0 1 16,0 0-1-16,0 0-2 0,0 0 0 0,0 0-3 16,7 0 1-16,-7 0 0 0,0 0 1 0,0 0-1 15,0 0 0-15,0 0 1 0,0 0-1 0,0 0-2 16,0 3 0-16,6-3-1 0,-6 0 1 0,7 5 1 0,-1-5 1 16,-6 2 3-16,13 3-2 0,-6-2 1 15,-1 1 0-15,0 0-2 0,8-1 0 0,-1 1-2 0,-1 0 0 16,8-1-3-16,0 1 2 0,-1-1 1 15,1 2 1-15,0-2 1 0,-1 1 0 0,0-1 3 16,-6 1-1-16,7 0-1 0,0-1 1 16,-8 1 2-16,8 0 3 0,-7-1 1 0,7 1 4 15,-8-1 3-15,8-3 0 0,-1 5 0 0,1-2-2 16,-7 0-1-16,7-3-3 0,0 4-2 0,-8 0 0 16,14-1-2-16,-6 0 2 0,7-3-2 0,-2 5 0 15,-5-1-1-15,6-4 0 0,0 3-1 0,0-3-3 16,-1 0 3-16,8 5-1 0,-1-5-1 0,8 0-1 15,-7 2-2-15,6-2 1 0,-13 0-1 0,13 0 1 16,-7 0 1-16,8 0 0 0,-8 0 1 0,1 0 1 16,-1 0-2-16,-5 4 1 0,-2-4-2 0,7 0 0 15,-5 0 0-15,-8 4-1 0,8-4 0 0,-1 0 0 16,-1 4 0-16,1-4 0 0,-6 3 1 16,13-3 2-16,-7 0 0 0,6 0 0 0,-5 3 0 0,-1-3-1 15,6 5-1-15,-5-5 0 0,-2 0 0 16,7 0-1-16,-6 0 0 0,7 0 0 0,-7-5 0 15,0 5-1-15,1 0 1 0,-1-3-1 0,0 3 1 16,-7 0 0-16,1 0 0 0,6-3 0 0,-13 3 0 16,7 0 1-16,-2-4-1 0,-4 4-1 0,-1 0 1 15,0 0 0-15,0 0-1 0,-1 0 1 0,2 0 0 16,-1 4 0-16,7-4-1 0,-8 0 1 0,8 0 0 16,0 0-1-16,5 0 1 0,1 0 0 15,-6 0-1-15,6 0 1 0,-7 0 0 0,8 0 0 0,-8 0 0 16,1 0-1-16,-1 0 2 0,7 0-2 15,-6 0-1-15,-1 3 3 0,1-3-1 0,-7 0-1 16,-6 0 1-16,6 0 0 0,-7 0 1 0,0 0-1 16,2 0 0-16,-2 0 0 0,0 0-1 0,7 0 1 15,-13 0 0-15,7 0-1 0,-1 0 1 0,-6 0 2 0,7 0-1 16,-1 0-1-16,1 0 0 0,0 0 2 0,-1 0-1 16,0 0-1-16,1 0 0 0,0 0 0 15,5 0 0-15,-5 0 0 0,6 0-2 0,0 0 2 0,0 0 2 16,0 0 1-16,7 0-3 15,-7 0-1-15,-1 3 3 0,2 2-1 0,-2-5-2 16,-5 0 0-16,6 0 1 0,0 0 0 0,1 0-1 16,-2 0 0-16,8 0 1 0,-1 0 0 0,1 0 0 0,0 0 0 0,-1 0 0 15,7 0 0-15,-6 0 0 16,-1-5-1-16,1 5 0 0,6 0 0 0,-6 0 1 16,-1 0-1-16,1 0 0 0,-2 0 1 0,2 0 1 15,-7 0 1-15,7 0-1 0,0 0 0 0,-8 0-1 16,15 0 0-16,-8 0 0 0,8 0-1 0,-2 0 1 15,1 0 0-15,0 0 6 0,0-3-3 0,1 3-2 16,5 0-1-16,1 0-2 0,-1 0 0 0,1 0-6 16,6 0 5-16,-7 0 1 0,1 0 2 0,-1 0 0 15,8 0 2-15,-8 0-2 0,1 0 1 0,-1 0 0 16,-13 0 1-16,1 0 1 0,0 0-1 16,-7 0-1-16,0 0 6 0,6 0-11 0,-5 0 2 0,-8 0 1 15,7 0 1-15,0 0 1 0,0 0-6 0,7-3 13 16,6 3-5-16,-1 0 0 0,9-4 1 15,5 4-2-15,-7 0 0 0,7-4 0 16,0 4 0-16,0 0 2 0,-6-4-3 0,6 4 1 16,-7 0 0-16,1-2-1 0,-7 2 0 0,0 0 0 15,-7-5 0-15,1 5 0 0,-7 0 2 0,0 0 10 16,0 0 11-16,0 0 10 0,-6-3 9 0,-1 3 4 16,8 0 1-16,-8-4-12 0,0 4-8 0,1 0-8 15,-1-5-6-15,7 2-5 0,-6 3-2 0,-1-3 4 16,0-1-4-16,8 4-2 0,-8-4-2 0,1 4-2 15,0-3-1-15,-1 3 0 0,0-3 0 0,1-2 0 16,-1 5 0-16,1 0 0 0,0-3 0 0,-1 3 0 16,7-4 2-16,-6 4-1 0,-1-3 1 0,0 3-9 15,1-4 5-15,0 4 0 0,-1-4-1 0,1 1 3 16,-7 3-2-16,6-4 7 0,-6 0-2 16,6 1 0-16,-6-1-1 0,8 1-2 0,-8-2 1 0,12 2-1 15,-12-1 0-15,6 1 0 0,-6-5 0 16,7 5-1-16,-7-1 0 0,7-3 1 0,-7 2 0 15,0-2 0-15,0 4-1 0,0-5 1 0,0 1-1 16,0 0-1-16,-7 4-1 0,7-6 0 0,-7 2 3 16,7 0-2-16,-6 0 1 0,6 0 0 0,-6 0 1 15,0 3 0-15,6-4-1 0,-8 1-1 0,8 3-1 0,-6-2 1 0,6-2-1 16,-6-1 2-16,-1 3-2 16,1-5 2-16,-1 3-1 0,0 1 0 0,1-4 1 15,-7 0-1-15,0 4 0 0,7-1 0 16,-1-2-2-16,0-1 0 0,1 0 2 0,-1 4 6 15,1-4-4-15,6 3 0 0,-6-3-1 0,6 4-1 0,-7-5 0 16,7 6-7-16,-7-2 3 0,7 2 3 16,0-7 0-16,0 3 1 0,0-1-1 0,-6 0-1 15,6 0 1-15,0 0 1 0,0 4-1 0,-6-5 0 16,6 2 2-16,-8 2 1 0,8-3 0 16,-6 5 0-16,6-3 1 0,-6 3-1 0,-1-2 0 0,1 5 0 0,-7-5 0 0,6 0 1 15,-5 1-1 1,-2 0 1-16,1 0 1 0,0-1-1 0,13 1 0 15,-6 0-1-15,-1-1 1 0,7 1 0 16,-6 0 1-16,6-1 0 0,-7 1-2 0,7-4 2 16,-7 4 0-16,1 0-2 0,-7-5-1 0,0 1 0 15,0 0 1-15,0 4-2 0,0-1 1 0,0 1 2 16,0 0-1-16,0-4 0 0,0 4 1 16,-6-5 0-16,5 6-1 0,1-2 0 0,0 1 2 15,0 0-1-15,7 3 0 0,-8-3 0 0,8-1 2 16,-7 5-3-16,0-5 0 0,0 2 0 15,7 1 1-15,-8-3-1 0,2 1 0 0,5 0 0 16,-6 3 0-16,7 1 0 0,-8-5 0 0,1 5 0 16,7-1 0-16,-8-4 0 0,2 5 0 15,-1-4-2-15,-7 3 1 0,0 1-1 0,8-1-1 16,-2 0 2-16,-5 0 0 0,6 1 1 0,0-1 0 0,-7 1 0 16,1-1 0-16,-1 0 0 0,8 1-2 0,-8-1-1 15,0-3 0-15,-5 4 1 0,-1-1 0 0,6-4 0 16,0 5 2-16,1-5 1 0,-1 5 0 15,1-2-1-15,-7 2 1 0,6 0 0 16,-6-2-1-16,7 2 0 0,-7-1 2 0,6 1 0 16,-6-1-1-16,7 0 1 0,5 1 0 15,1 3 0-15,-6-4-2 0,6 0 9 0,-1 1-4 16,2 3-3-16,-8-4-1 0,1 1 0 0,-7-2 1 16,6 2-8-16,7-1 5 0,-7 1 2 15,0-1-1-15,8 0 1 0,5 1 0 0,-6-1-1 16,7 0 0-16,-13 1 0 0,-1-1 2 0,6 1 0 15,2-1-1-15,-8 0 0 0,7 1 0 0,0-1-1 16,0 0 1-16,0 1-1 0,0-1 2 0,-6 1-1 16,5-5 0-16,2 8 0 0,-8-7 0 15,-7 3 0-15,9 4 0 0,-9-4 0 0,1 0 1 16,0 4-1-16,0-3 1 0,7-1-1 0,-1 4-1 16,0-4 1-16,-5 2-1 0,5 2 1 0,0-5-1 15,-6 5 0-15,7-4 0 0,-7 4 1 16,-1 0 0-16,1-3-1 0,-6-1 2 0,-1 4-1 15,1-4 1-15,-1 1-10 0,7-1 6 0,-13 4 2 16,7-4 0-16,-7 1 0 0,-7 3 1 0,7-3 9 16,-7-2-4-16,7 5-1 0,0-4-2 15,-7 1 0-15,7 3-2 0,-6-3-1 0,5 3 0 16,-5 0 0-16,6-4 0 0,7 4 0 0,-2 0-1 16,2-4 3-16,7 4-2 0,-1 0 1 0,-7 0-1 0,13 0 0 0,-6 0 1 15,0 0-1 1,13 0 0-16,-13 0 1 0,6 0-1 0,-5 0 1 15,-8 0-1-15,7 0 0 0,0 0 1 0,0 0-1 16,-1 0 0-16,1 0 0 0,0 0 0 16,1 0 0-16,-1 4-1 0,-1-4 1 0,-5 4 0 15,-1-4-1-15,7 0 1 0,-6 3 3 0,6-3-1 16,6 3-1-16,1-3-1 0,-1 0 0 0,1 4 0 16,-1-4-4-16,0 5 3 0,8-5 0 15,-2 0 1-15,1 3-1 0,7-3 1 0,-8 0 0 0,2 3-1 16,5-3 1-16,-6 0 0 0,7 4 0 0,-7-4-2 15,-1 4 1-15,8-1 0 0,-7-3 0 16,0 4-1-16,7-4 1 0,-7 4 3 16,-1-1-2-16,2 1 1 0,4-4-1 0,-10 5 0 15,11-3 1-15,-6 2-1 0,-6 0-1 0,5-1 0 16,2 1 1-16,-2 0 1 0,-5 0-1 16,-1-2 0-16,8 3 0 0,-8 3-1 0,0-5 0 15,1 4 0-15,5-3-1 0,-5 3 1 0,6 1 0 16,0-1 0-16,-7 0 0 0,8 0 1 15,-2 1 0-15,1-5 0 0,0 1-1 0,0 4 1 16,-7-5-1-16,14 4 0 0,-7 1 0 0,0-5-1 16,0 1 2-16,1 0-1 0,-8 3-5 0,6-4 3 15,-5 5 2-15,6-5 0 0,-6 2 0 16,-1 1 0-16,1-1 5 0,5-2-3 0,-6 5 1 16,1-4-2-16,6 2 0 0,0 2 0 0,1-5 0 15,-2 5-1-15,-6-5-1 0,8 1 2 0,-1-1-1 16,-1 5-1-16,2-4 1 0,-2 3 0 15,2 0 1-15,-1 1-1 0,-7-1 0 0,6 4 1 16,-5-4-2-16,6 4 0 0,-6-3-1 0,-1 0 2 16,0-2-2-16,-5 2 1 0,5 3 0 15,0 0-6-15,1 0 5 0,-1 0 0 0,-6-1 1 16,7 1-2-16,-7 4 1 0,6-4 5 0,1 4-3 16,-1-1 0-16,-6-3-2 0,6 4 0 15,1-4 1-15,-1 4-1 0,8-4 0 0,-2 3 1 16,-5 1-2-16,12 0 2 0,-6-1 1 0,1 1 1 15,5-1 1-15,-6 6 0 0,0-10 2 0,6 5 0 0,-6 0-1 16,7-1 2-16,-8-3-3 0,2 3 1 16,6 1 0-16,6-5-1 0,0 7 1 0,0-7-1 15,0 0 3-15,6 2 1 0,0-1-2 0,0 0 0 16,1-1-1-16,0 5 2 0,-1-4-1 0,7 0-1 16,1 0 9-16,-2 0-3 0,2 0-4 0,-2 0-1 15,1 1-1-15,7-5 0 0,0 4-8 0,-8-4 4 16,8 5 2-16,-1-6 2 0,7 2 1 15,-6-2-1-15,0 3 1 0,5 1-1 0,-5-2 0 0,7-1 0 16,-1 0 1-16,0-4-2 0,-1 6-1 16,1-3 1-16,-6-2 1 0,6 3 2 0,7-4-1 15,-7 2-1-15,-1-2 0 0,9 2-1 0,-15-5 1 16,13 2-4-16,-5 3 1 0,5-2 0 0,-6-3 1 16,7 4 0-16,-1-4-1 0,1 0 1 0,-1 4 0 15,-6-4 1-15,7 0-1 0,-1 0 1 0,1 0 1 16,-1 0-1-16,-5 0-1 0,-1 0 0 0,6 0 1 15,-5 0-1-15,-1-4-1 0,0 4 1 0,-1-4 1 16,1 1 0-16,1 3-1 0,-1-5 0 16,-6 5 0-16,5-2 0 0,1-3 0 0,0 5-2 0,1-3 2 15,-1 3 0-15,-7-5 0 0,7 2 0 16,0 3 0-16,0-3-1 0,1-1 0 0,5 0 0 16,1 1-1-16,-1 0 0 0,1-2 1 0,-7 5 1 15,6-4-1-15,1 1 1 0,-1-1 0 0,1 1 0 0,-7-1 0 0,6 1-1 16,-12-1-4-16,7 0-13 0,-9 4-19 0,2-3-27 15,-1-1-38 1,1 1-46-16,0-1-89 0,-7-4-106 0,-7 5-42 16,1-1-5-16,6-3 19 0,-13 4 36 0</inkml:trace>
  <inkml:trace contextRef="#ctx0" brushRef="#br0" timeOffset="124417.7">13175 15548 13 0,'-6'4'237'0,"6"-1"17"15,-7-3-20-15,7 0-51 0,-7 3-67 0,1-3-47 16,6 0-31-16,0 4-13 0,-6-4-9 0,-1 0 4 16,7 4-6-16,0-4-1 0,0 3-1 0,0-3-2 15,-7 4-1-15,7-4-4 0,-6 4 3 0,-1-1 6 16,1 1 1-16,-1 3 4 0,-6 1 2 0,7-5 0 16,-8 8 1-16,2-3-1 0,-1 0-1 15,-7-1 0-15,8 0-1 0,4 0-2 0,-4-1-1 16,-2 3-2-16,8-1-5 0,-1-2-1 0,-5 2-2 15,12-5-2-15,-7 0-2 0,7 2-1 0,0-1-1 16,0-4 0-16,0 3 2 0,0-3 0 0,-7 0 3 16,7 0 2-16,0 0 6 0,0 0 4 15,0 0 2-15,0 0 1 0,0-3 0 0,7-1-5 16,6-1-4-16,0 2-6 0,-7-4 2 0,14 3-5 16,-6 1-2-16,-2-5 1 0,1 5-1 0,0-6-1 15,6 3-3-15,-5-1 1 0,-1 0 0 0,6 0 2 16,-6-1-1-16,1 0-1 0,-2 1 0 0,2 3 1 15,-8-3 1-15,7-1 0 0,0 5 1 0,-6-4 0 16,5 3 2-16,-4 0-1 0,-2-3-1 0,0 3-8 16,0 1 2-16,1 3 4 0,-7-3 0 0,7 3 1 15,-7-4 1-15,0 4 10 0,0 0-4 0,0-5-2 16,0 5-1-16,0 0-1 0,0 0-1 0,6 0-2 16,-6 0 1-16,0-3-2 0,7 3 0 0,-7 0-1 15,0 0 1-15,0 0 2 0,0 0 0 0,0 0 8 16,0 0-3-16,0 0-3 0,0 0-2 15,0 0-1-15,0 0 0 0,0 0-11 0,0 0 5 16,0 0 3-16,0 3 2 0,0-3-1 0,0 0 2 16,0 5-1-16,-13-5-8 0,6 0-10 0,0 4-13 15,1-1-15-15,0-3-23 0,-8 3-54 0,2 1-93 16,-2-4-50-16,-5 4-18 0,6-4 1 0,0 3 13 16</inkml:trace>
  <inkml:trace contextRef="#ctx0" brushRef="#br0" timeOffset="125406.2">13676 15580 40 0,'-6'0'245'15,"6"0"18"-15,-6 4-27 0,6-4-41 0,0 0-67 16,0 0-48-16,-8 0-25 0,2 0-17 0,6 0-4 16,0 0-9-16,0 0 0 0,0 0 1 0,-6 0-3 15,0 0 0-15,6 0-3 0,-7 0 3 16,7 0 5-16,-7-4 2 0,7 4 0 0,-6 0 3 0,-7 0 3 15,7-3 0-15,-8 3-3 0,2 0-5 16,-2 0 0-16,1 0-3 0,0 0-3 0,0 0-4 16,0 0-1-16,6 0-4 0,-12 3-5 0,6-3 0 15,0 0-5-15,-1 4-3 0,2-4 1 0,-8 0 2 16,14 3-1-16,-7-3 1 0,7 0 0 0,-8 4 0 16,2-4-3-16,4 0 0 0,-4 4 0 0,-1-4 0 15,6 0-1-15,0 4 1 0,1-4 1 0,6 0 0 16,-6 0 2-16,0 0-3 0,-2 0 3 0,2 0-1 15,0 0-2-15,6 0 1 0,0 0-1 0,0 0-1 16,0 0 0-16,0 0 2 0,6 0 0 0,0 0-1 16,-6 0 0-16,8 0 1 0,-16 3-2 0,8-3-2 15,0 0 1-15,0 0 1 0,0 0 1 16,-6 4-1-16,6-4 1 0,0 4 0 0,-6-1 0 16,6 0 0-16,0 2 0 0,0-2 0 0,6-3 0 15,-6 5-1-15,6 2 1 0,-6-4 1 0,0 1 1 16,0 3-1-16,0-1 1 0,8 3 1 0,-8 2 0 15,6 0-1-15,-6 4 3 0,0-5-1 0,0 5 1 16,0-1-1-16,0 1 1 0,0 0 0 0,0 0-1 16,0 3 0-16,0-4 1 0,0 5-1 0,0-4 0 15,0 0-3-15,0-1 0 0,0 1 0 0,0-5 0 16,0 5 1-16,0-5 1 0,-6 2 0 0,6-1 1 16,0 0-1-16,0-3 0 0,0 2-2 15,6-2-1-15,0-1 0 0,-6 0 1 0,0-3 0 0,6 4 1 16,-6-5 1-16,0 4-1 0,0-3-2 15,0-4 0-15,0 3-1 0,0 1 0 0,0 0 0 16,0-4-1-16,0 0 0 0,0 4 2 0,0-4 0 16,0 0-2-16,0 0 0 0,0 0 2 0,0 0-4 15,0 0-12-15,0 0-20 0,0-4-25 16,0 4-37-16,0-4-71 0,0 4-108 0,0-7-47 16,-6 3-11-16,6 1 9 0,0-1 26 0</inkml:trace>
  <inkml:trace contextRef="#ctx0" brushRef="#br0" timeOffset="125724.92">13403 15823 20 0,'0'0'278'16,"-7"0"34"-16,7 0 8 0,-6 0-55 0,6 0-79 16,0 0-51-16,0 0-29 0,0 0-23 0,0 0-6 15,0 0-10-15,0 0-10 0,0 0-11 0,0 0-10 16,0 0-12-16,0 0-6 0,6 0-13 16,-6 0-2-16,7 0-1 0,-7 0 0 0,6-5 1 15,1 5-2-15,6 0 7 0,7-3-3 0,-1-1-4 16,1 4-1-16,6-3 0 0,0-1-1 0,-1 0-10 15,9 1-31-15,-2-1-54 0,-7 0-152 0,2 1-81 16,-1-2-44-16,0 3-11 0,0-6 18 0</inkml:trace>
  <inkml:trace contextRef="#ctx0" brushRef="#br0" timeOffset="128830.41">7756 15233 126 0,'7'3'252'15,"-7"-3"17"-15,6 0-32 0,-6 4-76 0,6-4-52 16,-6 0-26-16,0 3-15 0,0-3-8 0,0 5 0 16,0-5 2-16,0 0 3 0,0 0-2 0,0 0-1 15,0 0-2-15,0 0-4 0,0-5-4 0,0 5-7 16,0 0-3-16,0 0-3 0,0 0-2 0,0 0-4 15,0-3-1-15,0 3 1 0,0 0 0 0,0 0 1 16,0-4 1-16,0 4 3 0,0 0 0 0,0 0-2 16,0 0-3-16,-6 0-5 0,0 0-8 0,-1 0-7 15,1 0-6-15,-1 0-3 0,-6 0-1 16,7 0-2-16,-8 0 0 0,2 0 1 0,-1 0-1 16,-7 0 0-16,7 0 0 0,-6 0 1 0,-1 0-1 15,7 0 0-15,-7 0 0 0,0 4-1 0,8-4 0 16,-1 0 0-16,-7 0 0 0,8 0 0 0,4 0 1 15,-4 3 0-15,-1-3 0 0,6 0-1 0,1 5-10 16,-7-5 6-16,6 0 0 0,7 0 2 0,-7 0 1 16,7 0 1-16,-6 0 8 0,6 0-4 15,-6 0 0-15,6 0-1 0,0 0-1 0,0 0-1 0,0 3 0 16,0-3 0-16,0 0-1 0,-7 0 0 16,7 0 0-16,0 0-1 0,0 3 0 0,0-3 0 15,0 0 1-15,0 0-1 0,7 0 0 0,-7 4 0 16,0-4 8-16,0 4-4 0,0-4-2 0,6 3-1 15,-6 1 0-15,6 0 0 0,-6 3-9 0,7-3 2 16,0 3 4-16,-1 0 1 0,1 1 1 0,-1-2-1 16,1 3 2-16,-1-3 0 0,7 2 0 0,-7 3 1 15,2-3 1-15,4-1 0 0,1 4 1 0,-6-4 0 16,-1 0 0-16,1 5-1 0,-1-5 0 0,8 4 0 16,-2-4 2-16,-5 0 0 0,6 4 0 0,0 0-2 15,-7-1 7-15,1-1-4 0,0 2-1 0,-1-4-1 16,0 0-1-16,1 5 0 0,0-5-6 0,-1 0 3 15,0 0 1-15,1-3 1 0,0 3 1 0,-7-4 0 16,0 6-1-16,6-6 1 0,-6 4-1 0,7-3 1 16,-7-1-1-16,6 1-1 0,-6 0 1 0,0-4 0 15,0 3-1-15,0 1-1 0,0-4 2 0,0 0 0 0,0 0 0 16,0 0 0-16,0 0 0 0,0 0 1 16,0 0-2-16,0 0-1 0,0 0 0 0,0 0-4 15,-6 0-17-15,6 0-28 0,-7 0-39 0,7 0-43 0,-6 0-44 16,-8-4-77-16,2 1-93 0,-2 3-31 0,-5-4 7 15,12 0 28-15,1 4 33 0</inkml:trace>
  <inkml:trace contextRef="#ctx0" brushRef="#br0" timeOffset="129157.04">7503 15499 33 0,'0'5'268'0,"6"-5"29"0,-6 0-3 0,6 0-50 15,-6 4-70-15,0-4-46 0,0 0-28 0,0 0-15 16,0 0-6-16,7-4 1 0,-1 4-3 0,-6 0-3 16,7 0-5-16,-7 0-6 0,6 0-7 0,-6 0-5 0,7 0-4 15,-7 0-3-15,6 0-2 0,-6-5-2 0,6 5-3 16,2-3-6-16,-2 3-9 0,0-3-6 15,14-1-6-15,-7 0-3 0,0 1-4 0,0 0-1 0,7-2-1 16,-8-3 0-16,8 4-1 0,-1 1-1 0,1 0 0 16,-7-1 0-16,7 0-1 0,0 1-1 0,-1-1 0 15,-6 0-11-15,6 1-21 0,1 3-30 0,0-4-40 16,-8 4-44-16,8-3-63 0,-13 3-112 0,-1-4-50 16,0 4-7-16,2-4 19 0,-8 4 35 0</inkml:trace>
  <inkml:trace contextRef="#ctx0" brushRef="#br0" timeOffset="131266.96">8446 13632 11 0,'7'-8'242'0,"0"5"15"0,-7 3-4 15,0-5-63-15,0 3-68 0,0-3-39 0,0 2-20 16,0-1-7-16,0 0 0 0,-7 4-1 0,7-3-2 16,0-1-1-16,0 4 0 0,0-4-3 0,0 4 0 15,-7 0-2-15,7-3-1 0,0 3 1 0,-6 0-2 16,0-4 0-16,-1 4-1 0,0 0-1 0,1-3-3 16,-7 3 4-16,0-5-5 0,6 5 12 0,-5-3 26 15,-2 3 14-15,2-4 6 0,-2 1-6 16,1 3-1-16,1-4-16 0,4 0-32 0,-4 4-21 15,-1-3-8-15,6-1-6 0,-6 4-1 0,1-3-6 16,4 3 1-16,-11 0 3 0,12-4-1 0,1 4-1 16,-7 0 2-16,7-4 2 0,-14 4-2 0,0 0-2 15,1 0 0-15,-1 4 1 0,0-4-3 0,-5 0 1 16,5 0-1-16,-6 0 0 0,6 0 0 0,-5 4 0 16,-1-4 1-16,0 3 0 0,-1-3 2 0,1 4 0 15,7-4-2-15,-7 0 0 0,0 3 0 0,0 1-1 16,-7 0 0-16,7-1 2 0,-7 1-1 0,1-1 0 15,-1-3 1-15,1 8 0 0,6-8-2 16,-7 4 0-16,7-1 1 0,-6 1-1 0,-1 0 2 16,1-1 0-16,-1 5-1 0,1-5 0 0,-1 2-1 15,1 2 1-15,-7-4-1 0,5 5 0 0,2-5 2 16,-1 1-1-16,7 3 1 0,1-3-1 16,-8 4 1-16,7-1-2 0,0-4 0 0,-7 1-1 15,7 3 1-15,0-3 0 0,7 3 0 0,-7 0 1 16,6-2-1-16,-6 1 0 0,0 2-1 0,-1-2 1 15,2 2 0-15,-1 3 2 0,6 0 0 0,-6-4 1 16,0 5-1-16,0-1-1 0,-6 3 1 0,6-2-2 16,6-2 2-16,-6 1-1 0,7 0 1 0,-8 1 0 15,8 2-1-15,0-3 0 0,-1 1 0 0,6-2 0 16,-5 1 1-16,-1 0-1 0,8 1 0 0,-2-2 0 16,2 0 0-16,5 2 0 0,-6-5 0 0,6 4 1 15,1 0 0-15,0 0-1 0,-2 0 1 0,2 0-2 16,-7 1 1-16,7-2-1 0,-1 1 0 0,1 0 2 15,-1 1-1-15,7-2 3 0,-12 1-2 0,12 4 0 16,-8-4 0-16,2 0 0 0,6 3-2 16,-6-3 0-16,-1 4 1 0,7 0 0 0,-7-1-1 15,7 1 0-15,0 3 2 0,0-3-6 0,0 4 3 16,7-2 1-16,-7 3-5 0,7-3 2 0,-7 5 1 16,6-3 12-16,8 2-4 0,-2 1-3 0,-5 0 5 15,6-3-2-15,6 2 0 0,-5 1-7 0,-2 1 0 16,1-5 0-16,7 0 1 0,0 1 0 0,-8 2 1 15,8-3 0-15,-7 5 0 0,0-4 1 0,0 2-2 16,1-3 0-16,11 4 0 0,-12-2 0 0,14-3 0 16,-15-2 1-16,8 3 0 0,-1 1-1 15,-5-5 0-15,5 4 0 0,-6-3 0 0,6 0 0 16,-5-4 0-16,5 4 1 0,-6-1-1 0,7-3 0 0,-7 1 0 16,7-2 0-16,-2 1-1 0,-4 0 1 15,5 0 0-15,1 0 1 0,6-4 2 0,-7 1 0 16,7 2 2-16,0-2-2 0,7-1 0 0,-7 4-1 15,7-3-2-15,-1 3 0 0,1-4 1 0,5 4-7 16,-5 0-3-16,7-4 4 0,-1 4 3 0,-1 0 1 16,2-4 1-16,-1 4 8 0,6 0 4 0,-5 0-4 15,5-4-2-15,-6 1 0 0,7-1 0 0,-1-3-4 16,7 3 4-16,1-4 2 0,-8 2-1 0,14-5 1 16,-7 3 9-16,0-3 19 0,0 0 12 15,0 0 7-15,1 0 6 0,-2 0 4 0,-5 0-7 16,6-3-14-16,0-2-11 0,-6 2-6 0,-1 0-4 15,1-5-1-15,6 1 0 0,-6-1 4 0,-1 1 3 16,7 0 4-16,1-4 1 0,-8 1 1 0,1-5-2 16,-1 4-5-16,0 0-7 0,1-4-9 0,0 4-2 15,-7-4-3-15,6 0-4 0,-6 1-1 0,1 3 0 16,-1-4 1-16,-7 1-3 0,7 2 4 16,-6 2-1-16,-1-5 0 0,1 5 0 0,0-5 2 15,-8 4-2-15,8-5-3 0,-7 2 1 0,0-1 3 16,1 5-3-16,-1-5-1 0,-7 0 4 0,7 1 0 15,-6-1-3-15,0 1 0 0,-1-5 2 0,0 4-1 16,0 0-1-16,-5 1-1 0,-1-5 0 0,0 5 0 16,0-4 0-16,0 3 1 0,-6-3 0 0,5 0 2 15,-5 2 22-15,0-2 23 0,-1 0 28 0,-6-1 29 16,0-2 26-16,-6 2 23 0,6-2-2 0,-7-2-4 16,-6-2-10-16,7 3-16 0,-1-7-16 15,0 3-4-15,-6 0-11 0,1 0-11 0,-2 1-7 16,2-1-4-16,-8 0-11 0,0 5-21 0,7-2-9 15,-7 3-4-15,1-3-11 0,6 1-10 0,-6 0-1 16,-1 3 1-16,0 1-2 0,8 4-2 0,-1-5-1 16,-1 4-1-16,-6-3 2 0,2 3-1 0,-2-3 1 15,1 4-3-15,-7 0 1 0,-1-3 2 0,-5 3-4 16,-7 1 5-16,-1 1-2 0,-5 1 4 0,-7 0-2 16,-1 3 3-16,-4 1-1 0,-9-4-1 0,-6 8 0 15,7-1-3-15,0 0-1 0,-6 4-2 0,5 0-5 16,-5 4-25-16,6 0-30 0,-7-1-48 15,0 5-53-15,1-1-59 0,-8 4-57 0,-5-4-44 16,-1 4-38-16,7 0-35 0,-6 1-35 0,-8-2-118 0,-5 0-42 16,-2 2 10-16,2-1 40 0,-1 0 66 15,1-3 83-15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2-29T13:48:44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15637 4964 40 0,'-6'0'202'0,"6"-4"18"0,-8 0-37 15,8 4-53-15,-6-3-32 0,0-1-14 0,6 4-6 16,-6-4-8-16,6 1-5 0,-8-1-5 0,8 0-7 16,-6 4-4-16,6-3-4 0,-6 0-1 15,6-2 2-15,-13 2 3 0,6-1 5 0,0 1 0 16,1-1 0-16,0 0 7 0,-8 1 20 0,8-1 19 15,0 0 8-15,-1 1 4 0,1-2 0 0,-1 3-7 16,-6-6-23-16,7 8-25 0,-8-4-13 0,8 0-6 16,-7 1-6-16,0 3-3 0,6-4-4 15,-5 0-2-15,4 4-2 0,-4-3-2 0,-2 3 12 16,-5-4 31-16,6 1 23 0,-6 3 11 0,5-5 7 16,-5 5 2-16,6-3-14 0,-13 3-31 0,7 0-21 15,-1 0-17-15,1 0-7 0,5 3-3 16,2-3-4-16,-8 0 4 0,0 5 18 0,1-2 14 15,-1 1 9-15,7-1 4 0,-6 1 1 0,6 0-5 16,-7-1-20-16,7 1-12 0,0 0-9 0,0 4-7 16,0-1-2-16,6 4-1 0,-5 0-1 0,5-1 2 15,0 1 0-15,7 4 2 0,7 0-1 16,0-1-1-16,-7 5-3 0,12-5-1 0,-5 1 0 16,6 3 0-16,6-3 1 0,-5 4 0 0,6-5 0 15,-1 1 0-15,0 0 0 0,0-1 4 0,8 1-2 16,-1-7 1-16,0 2-1 0,-6-3 2 0,-1-3 2 15,7 2 0-15,0-1 1 0,0-5 1 16,7 0 3-16,-1-7-2 0,1 3-1 0,-1-7-2 16,1 3 0-16,-1-2-1 0,1-5-1 0,-1 1 2 15,-12-1-4-15,-1 0 1 0,1-4-1 0,-6 5 0 16,-2-4-3-16,1 0 0 0,1-1 0 0,-8 1-4 16,-6 3 1-16,6 0 0 0,-6 1 4 0,0 0-3 15,0 2-3-15,0 1 5 0,0 4 1 16,-6-5-1-16,6 5 0 0,0 0 1 0,0 0 6 15,6 3-4-15,-6-3-2 0,0 3 0 0,-6 1 1 32,6-2-1-32,-6 5-3 0,6-3 2 0,-7 3-1 15,7-4 2-15,-7 4-2 0,7 0 3 0,-6-3-1 16,-1 3-1-16,7 0 0 0,0 0-2 0,0 0 2 16,0 3-5-16,0-3-9 0,0 0 4 15,0 4 1-15,0-4 2 0,0 3 0 0,0 2 4 16,0-2 9-16,0 1-2 0,0 3 0 15,0 0 0-15,7 1-2 0,-1 2 1 0,1-2 0 16,-7 3 2-16,7 0 1 0,-1 4 13 0,0-1-6 16,8 1-4-16,-8 3 0 0,7 1-3 0,-7-1-3 15,8 1-14-15,-2-1 6 0,-5 3 0 16,6-2 1-16,0 3-1 0,-6-4-16 0,6 4-28 0,-7-3-42 16,7 3-57-16,0-4-68 15,-7-3-71-15,14-1-57 0,-13 1-79 0,6-8-76 0,0 4-8 16,-1-4 31-16,8-3 57 0,0 3 66 0</inkml:trace>
  <inkml:trace contextRef="#ctx0" brushRef="#br0" timeOffset="950.83">16217 4876 92 0,'-14'-8'233'0,"8"5"18"15,-8-5-40-15,2 5-60 0,5-1-37 16,-6 1-25-16,0-2-18 0,7 2-14 0,-14-1-10 0,7 1-10 16,0 3-8-16,-6-4-8 0,5 4-7 0,-5 4-2 15,0-4-2-15,6 3-3 0,-7 1-3 16,0-1-1-16,1 2-1 0,6 2 0 0,-6 0-2 16,-1 0 0-16,0 4 2 0,7 1 0 0,7 2 2 15,-8-3 1-15,8 7 1 0,0-3 3 16,6 3-1-16,0 1 1 0,0 2-1 0,0 1-1 15,6 1 0-15,-6-2-2 0,6 5-3 0,8-3 0 16,-8-2 1-16,1-3 1 0,6 5-1 0,0-5-1 16,-7-3 1-16,8-1 2 0,-2 1 0 15,1-4-3-15,0-1 3 0,0-2 2 0,1-4 2 16,-2 3 5-16,2-3 7 0,5-4 7 0,-6 0 5 16,6 0 5-16,-5-4 2 0,5-3-1 0,-6 3-4 15,0-7-6-15,7 0-3 0,-7 0-7 0,0-3-5 16,0-1-5-16,-1-3 0 0,2-1-5 15,-8 2-3-15,1-6 7 0,6 1-5 0,-7 0 2 16,1 0 0-16,-7 0 2 0,0 0 6 0,0 3 0 16,-7 1 7-16,1 0 7 0,6 0 3 0,-6-1 6 15,-1 5 5-15,0 3 2 0,7-4 0 0,-6 5-4 16,-8 2-1-16,14-3-4 0,-6 0-7 16,0 4-5-16,6-1-4 0,-7 1-3 0,7-1-3 15,-6 5-4-15,6-1 0 16,-7 0-3-16,1 1 0 0,6 3-1 0,0-4 2 0,0 4-1 0,-7 0 4 15,7-3 6-15,0 3 6 0,0 0 10 16,0 0 7-16,0 0 7 0,0 0 2 0,0 0-1 16,0 0-4-16,0 0-8 0,0 0-6 0,0 3-6 31,7-3-5-31,-7 4-2 0,13-1 2 0,-7 5 1 16,1-1 1-16,5 4 3 0,2-3 1 0,-1 2 1 15,0 5-2-15,6-1-2 0,1 2-1 16,0-2-3-16,-1 4-1 0,1 1-3 0,-8-1-6 15,8 3 0-15,0-2-2 0,-1-1-2 0,1 1-2 16,0-1-1-16,-8 1-9 0,8-1-25 0,-1 1-41 16,1-5-57-16,-7 1-69 0,0-1-74 0,0-3-141 15,1-1-55-15,-2-1-5 0,8-2 34 16,-1 0 58-16</inkml:trace>
  <inkml:trace contextRef="#ctx0" brushRef="#br0" timeOffset="4901.72">19649 4451 90 0,'0'-4'257'0,"0"0"33"0,0 1-9 16,0-1-38-16,0 0-13 0,0 1-5 15,0 0 0-15,-7 3 5 0,7-5 13 0,-6 5-7 16,6 0-16-16,0 0-12 0,0 0 4 16,0 0 8-16,0 0-11 0,0 5-14 0,0-5-12 15,0 0-6-15,6 0-16 0,-6 0-32 0,7 0-20 16,-7 3-16-16,6-3-9 0,0 0-19 16,-6 0-22-16,0 3-16 0,8-3-12 0,-2 4-4 0,0 0-5 15,0-1 0-15,1 8 1 0,6-4 0 16,-6 9 1-16,-1-2 0 0,1 4 2 0,0 5-3 15,5-2-3-15,2 5 2 0,-2-1 1 0,1 5 0 16,7 3-5-16,0-3 1 0,-8-1 1 16,8 4 1-16,-1-4-4 0,1 4 0 0,-7-4 5 15,0 5-3-15,7-9 1 0,-7 4-14 0,-1-3 7 16,8-1-14-16,-7-3 8 0,-6 1 5 0,6-2 0 16,-7-3 11-16,0 1 0 0,-6-8 16 15,8 0-10-15,-8 0 1 0,6-4-5 0,0-3-3 16,-6 3-5-16,7-7-3 0,-7 0 2 0,7 0-3 15,-7 0 3-15,6-4 3 0,-6-3-2 16,0 0-1-16,7-4-2 0,-7-4-2 0,6 1-3 16,0-5 0-16,1 1-3 0,0-1-8 0,5 1-6 15,2-4-7-15,-8 0-10 0,7 4-10 0,0-3 11 16,-6 2-7-16,5 1-2 0,-4-1 1 0,4 1 8 16,1 3 8-16,0 0-13 0,-6 1 10 15,5 2 5-15,2 6 5 0,-8-5-4 0,1 3-3 16,0 1-7-16,-1 2-7 0,0 3-3 0,1-2-6 15,-1 4 2-15,-6 0 5 0,7 0 9 16,6 4 10-16,-7-2 21 0,8 7-3 0,-1-2 0 16,-7 4-3-16,7-1-4 0,-6 2-4 0,5-1-14 15,2 3 10-15,-8 1-1 0,1 0 4 16,-1-1 3-16,1 1 0 0,-7 0-2 0,0 4-5 16,6-2-2-16,1-2 0 0,-7 3 2 0,0 1 0 15,0-1 0-15,0 1-1 0,-7-5 0 16,1 4-3-16,-1-3 0 0,1 0-1 0,-7-1 3 15,-1-2 4-15,-5 2 8 0,0-3 5 0,-1 1 4 16,-6-6 4-16,6 2 1 0,1-1 3 0,0-1 0 16,-8-1 1-16,8-1 3 0,0-4-2 0,-8 0 3 15,8 0-2-15,-1 0 1 0,1-4-2 16,-7-3-2-16,6 3-1 0,1-3-4 0,5-1-8 16,-5 2-14-16,-1-2-23 0,8 0-27 0,-2-3-33 15,2 1-36-15,5-2-34 0,0 1-35 16,1 0-29-16,6 1-29 0,-7-2-88 0,1-2-42 15,-1 3 0-15,7-4 26 0,7 4 39 0</inkml:trace>
  <inkml:trace contextRef="#ctx0" brushRef="#br0" timeOffset="5568.92">21609 4813 145 0,'-7'-7'250'0,"1"-1"20"0,-7 2-42 16,0-2-60-16,0 1-31 0,-7 0-21 15,1 3-11-15,-1-3-9 0,-6 3-12 0,7 0-12 16,-1-3-11-16,0 3-10 0,-6 4-10 0,7-4-5 16,-7 4-8-16,0 0-5 0,7 0-4 15,-7 0-6-15,6 4-6 0,-6 0-3 0,7 3-3 16,-8 1 1-16,1-1 0 0,0 8 0 0,6-1 1 16,-5 4-1-16,5 1 3 0,0-1-2 0,8 4-1 15,5 0-1-15,-6 0 0 0,13-4 0 0,-7 4-1 16,7-3 1-16,0-2 0 0,7 2 3 0,-7-4 1 15,13-5 0-15,-6 2 8 0,5-1 9 16,2-4 11-16,-2-3 10 0,2-1 10 0,5-3 8 16,1 0 0-16,6 0-5 0,-1-3-10 0,-5-4-9 15,6-1-10-15,0-3-8 0,1 1-6 16,-1-1-4-16,-1-5-3 0,1-2-1 0,-6 0 0 16,-1-4-2-16,1 1 2 0,-6 2 3 15,-2-4-1-15,1 2 3 0,-6 3 8 0,-1-5 7 16,1 5 9-16,-1 0 17 0,0 3 3 0,2 1 6 15,-8 3 0-15,6 3 0 0,-6-3-4 0,0 8-14 16,0-5-5-16,0 4-7 0,0 1-8 0,0 3-10 16,0 0-6-16,0 0-5 0,6 3-1 0,-6 1-2 15,7 4 1-15,-7 0 2 0,6 2 1 16,7 1 0-16,-6 0 1 0,6 0-1 0,6 4 1 16,-5-1-1-16,5 1-2 0,1 3 1 0,0-3 1 15,5-1 2-15,1 4-2 0,0-2 0 16,-6 2 3-16,13 0-2 0,-7 0 0 0,-1-3 0 15,8 0-3-15,0 3-14 0,0 1-22 0,-1-6-31 16,-7 3-40-16,1-5-48 0,7-4-51 16,-7 4-51-16,0-4-86 0,1-3-73 0,-8 0-17 15,0-1 17-15,1-3 39 0</inkml:trace>
  <inkml:trace contextRef="#ctx0" brushRef="#br0" timeOffset="6269.98">21719 4220 54 0,'0'-7'271'0,"0"-1"42"15,-6 1 20-15,6 0-65 0,0 2-55 0,0 3-37 16,0-3-35-16,0 5-39 0,0 0-32 16,0 5-23-16,0-5-18 0,0 7-14 0,0 0-8 15,6 4-4-15,1 0 0 0,0 4 0 0,6 7 1 16,0-1 0-16,6 5 3 0,1 4 0 0,-1 3 3 16,7-4 0-16,0 4 0 0,-6-1 3 0,7 2-2 15,-2 3 1-15,1-5-1 0,6 2 0 16,-5-2-3-16,5 1 0 0,-6-4-1 0,1 5 0 15,5-9-2-15,-12 1 0 0,5 0-1 16,1-1-1-16,-12-3-2 0,5 0 1 0,1-3 0 16,-8-1 0-16,2-4 1 0,-8-3 2 0,1 4-1 15,-1-8 0-15,1 4 0 0,6-7-1 0,-7 3 0 16,1-3 0-16,0 0 3 0,-1-4-1 0,-6 0 4 16,6 0-3-16,1-4 1 0,-7 0-4 15,7-3-3-15,-7 0-1 0,0-4-2 0,6 0 1 16,-6-3 0-16,7-1 1 0,-1 0 0 0,0 1 1 15,1-2-1-15,0 5 0 0,-1-4 1 0,8 1-1 16,-2 3 0-16,-5-3 0 0,6 3 6 16,6 0-3-16,-5 0-2 0,11 0 0 0,-5 0-2 15,6 3 1-15,0 2-6 0,-7-2 2 0,7 0 3 16,7 4 2-16,-13 1 2 0,6-1 1 0,0 0 0 16,-7 4 0-16,1-3 0 0,0 3 1 15,5 0-1-15,-5 3-1 0,0-3 0 0,-8 4 1 16,8 3 3-16,-7 1 1 0,-7-1 0 0,8 4 5 15,-8-3 5-15,0 3 6 0,1 0 5 16,-7-4 7-16,0 4 9 0,0-1 3 0,-13 2 0 16,1-5-2-16,4 4-3 0,-4 0-5 0,5-3-8 15,-6-1-7-15,0 0-5 0,-7 4-5 16,1-4-4-16,-1 0-2 0,1 1-3 0,-8 0-2 16,2-1 0-16,-1 0-2 0,6 0-22 0,1 1-34 15,-7-5-54-15,0 5-70 0,-1-5-82 16,-5 1-128-16,6 0-50 0,-7-4-1 0,7 3 34 15,-6 1 59-15</inkml:trace>
  <inkml:trace contextRef="#ctx0" brushRef="#br0" timeOffset="11295.02">15676 6429 174 0,'20'0'260'0,"-8"0"29"0,1-4-52 15,1 4-38-15,-2 0-16 0,-5 0-11 0,0-3-9 16,-1 3-6-16,0 0-5 0,1-5-3 0,0 5-4 16,-7 0-4-16,6-3-10 0,-6 3-7 0,7-3-10 15,-7-1-9-15,0 4-12 0,0-4-8 16,0 1-7-16,0 3-5 0,0 0-7 0,-7-3-3 15,7 3-5-15,-6-5-3 0,6 5 0 0,-7-3-6 16,7-1 3-16,-7 0-3 0,1 1-4 0,0-1-3 16,-1 1-6-16,0-1-6 0,1 4-7 15,0 0-4-15,-8 0-1 0,8 0-6 0,-1 0-3 16,1 0 1-16,0 0-4 0,-8 0-2 0,8 0-2 16,0 0-5-16,-8 0-3 0,1 4 0 0,7-4 0 15,-8 3 0-15,-4 4 1 0,4-3 3 16,-5 3 2-16,5 1 0 0,-4 3-1 0,-2-5-2 15,0 6-1-15,1 3 2 0,11 0-2 0,2-5 1 16,0 5 4-16,-7 4 7 0,6-5-1 16,7 1-4-16,-6 0 2 0,6-1-2 0,0 0 0 15,6 2-5-15,-6-2-1 0,7 0 2 0,6-2-1 16,-7-1 2-16,8 0-2 0,-8-4 2 16,7 4 0-16,0-4 4 0,-6-3-1 0,5 3-1 15,2-7 1-15,-8 3 0 0,7-3 1 0,0 0-4 16,0 0 3-16,1-3 1 0,4-1-2 0,-4 1 0 15,-1-4 0-15,7-1 0 0,-8 1 1 0,8-5-2 16,-7 2 0-16,0-5-1 0,0 3-1 16,-7-5-5-16,8 2 1 0,-8-3 1 0,7-1 2 15,-6 5 1-15,-1-1 2 0,-6 0 1 0,7-2 0 16,-7 5-2-16,6-3-3 0,-6 5 3 16,0-5-3-16,0 8 3 0,0-4-8 0,0 3 5 15,0 5 1-15,0-5-1 0,0 5 1 0,0-1 0 16,0 0 6-16,-6 4-6 0,6-3-1 15,-7 3-5-15,7 0-3 0,-6 0 0 0,6 3 1 16,0 1 4-16,6 3 2 0,-6 1 12 0,7-1 1 16,-1 3-2-16,7 2 0 0,0-1-4 0,-7 0-1 15,14 4-8-15,-13-4 2 0,6 3 6 16,6 1 0-16,-5 0 0 0,-2-1 0 0,1 5-1 16,0-5 4-16,0 2-4 0,1 2 0 0,-2-4 3 15,2 4-9-15,5-4-19 0,-6 5-31 0,0-4-36 16,-7-5-46-16,8 5-51 0,-8-4-53 0,1-3-48 15,-1 2-40-15,1-2-52 16,-7 0-74-16,0-1-13 0,6-3 29 0,1-1 48 0,-1 0 58 16</inkml:trace>
  <inkml:trace contextRef="#ctx0" brushRef="#br0" timeOffset="12017.03">16536 6506 183 0,'-7'-8'238'0,"7"1"12"0,-7-3-64 16,7 2-44-16,-6-4-25 0,6 5-11 0,-7-3-9 16,7 2-10-16,-6-3-10 0,0 3-5 0,-1 2-5 15,0-2-6-15,1 5-5 0,0-5-4 0,-8 5-2 16,1-5-7-16,7 5-8 0,-14 3-9 16,8-4-7-16,-2 4-7 0,-5 0-7 0,-1 0-9 15,0 4 0-15,1-1 0 0,-1 5 1 16,-6-5 2-16,7 5 1 0,-7-1 5 0,6 3 0 15,-6-2-2-15,7 3-1 0,-1 0-2 0,8 1 2 16,-8-2 0-16,7 2-2 0,-7 2 1 0,14 1 1 16,-8-4 0-16,8 3 3 0,6 1-3 0,-6-4 0 15,6 3 1-15,0-3 0 0,6 5 0 0,0-7-5 16,1 3 2-16,0-4 1 0,-1 3 1 16,7-5-1-16,0 6 0 0,0-5-1 0,1-3 1 15,5 0 0-15,7-1 0 0,-6 1 1 0,-1-4 2 16,0 0 0-16,1 0-1 0,-7-4 1 15,7 4 1-15,-1-7-2 0,1 3-1 0,-8-3-2 16,8 0 0-16,-7-1 0 0,0-3 0 0,0 0 0 16,1-1 0-16,-8 3 0 0,0-2 1 15,0-5-1-15,2 2 0 0,-2 0 0 0,-6-1 0 16,6 4 4-16,-6 0 2 0,0-1 1 0,-6 2 6 16,6-1 6-16,-6 3 6 0,6 0 5 0,-8 6 4 15,2-6 5-15,6 4-4 0,-6 1-2 0,6 3-7 16,-6 0-6-16,6 3-7 0,0 1-5 15,-8-1-3-15,8 2-3 0,-6 2 1 0,6 0 0 16,0 1-2-16,0 2 1 0,0 2-2 0,6-2 0 16,-6 1 0-16,8 0 1 0,-2 4 0 15,0 0 2-15,8-1 1 0,-14-2 0 0,6 2-1 16,0 0 1-16,1 1 1 0,-1-1-2 0,8 5 0 16,-8-4 1-16,0-5-1 0,1 5-10 15,0 0-22-15,-1-1-26 0,0 2-42 0,7-5-53 16,-6-1-64-16,-7 2-115 0,0-2-46 0,0 1-9 15,-7-7 23-15,7 3 43 0</inkml:trace>
  <inkml:trace contextRef="#ctx0" brushRef="#br0" timeOffset="12824.24">16659 6092 48 0,'0'-7'263'0,"7"0"33"0,-7 2 14 16,6 2-62-16,-6 0-48 0,7 3-31 0,0-4-27 15,-7 4-26-15,6 4-27 0,0-4-23 0,-6 3-19 16,6 0-16-16,2-3-8 0,-8 5-3 16,6 2 0-16,0 4 4 0,1 0 4 0,-1-1 7 15,8 9 0-15,-8-1 5 0,0 5 0 0,8 6-1 16,-8-4 2-16,0 5-3 0,1-1-1 0,0 0-1 16,6 5-5-16,-1-6-4 0,-5 2-5 15,6-1-5-15,1 0-3 0,-8-3-4 0,7 0-2 16,-7 0 0-16,1-1-1 0,-1-3-3 0,1 0 0 15,-1-4 0-15,0 1-1 0,-6-5 0 0,8 1 0 16,-2-5 1-16,-6 2-3 0,6-1 1 0,-6-4 0 16,0 0 2-16,0-2 1 0,0-3 1 15,0 3 3-15,0-5-2 0,0 0 2 0,0 0-2 16,0-5 0-16,0 3-1 0,0-6-5 0,0 0 1 16,0 1-3-16,0-4 1 0,0-4 0 15,0 1-2-15,0-1 1 0,0 1-2 0,0 0 1 16,0-3-3-16,0 3 2 0,7 1 1 0,-7-3-2 15,6 5 0-15,1-4-1 0,6 5 2 16,-7-1 0-16,0 0-1 0,8 4 2 0,-1-5 2 16,0 5 0-16,-6 4-2 0,5-5 0 0,2 4 0 15,-8-4-1-15,7 6-1 0,0-3 2 0,0 5 0 16,0-3 1-16,6 3 0 0,-5 0 1 0,5 0-1 16,-6 0-1-16,6 3 0 0,1 2-2 15,0-3 2-15,-7 6 2 0,7 0 0 0,-8-1 1 16,2 0 2-16,-2 5-3 0,2-2-1 0,-1 1 1 15,-7 0 0-15,8 4 2 0,-8-4-2 16,-6 3 4-16,6 2 2 0,-6-5-3 0,-6 6 0 16,6-2-1-16,-6-1 0 0,-8 5-1 0,8-4-1 15,-7 0 1-15,-1-1 1 0,8-3 0 16,-7 1-1-16,0-2 1 0,0-2-1 0,0-1 1 16,0 0-1-16,-7-4 0 0,0 6 1 0,1-6 0 15,-7 1 1-15,6-1-3 0,-5 1 0 0,5-1-1 16,-6-3-1-16,0 4 0 0,0-4-2 0,-1-4 8 15,9 4-4-15,-2-3-5 0,-7-1-10 16,15 1-14-16,-8-1-19 0,7 1-30 0,1-6-21 16,4 3-24-16,-4-2-22 0,12 1-25 0,-7-5-21 15,7 5-56-15,0 0-70 0,0-4-20 0,7 4 5 0,5-5 23 0</inkml:trace>
  <inkml:trace contextRef="#ctx0" brushRef="#br0" timeOffset="13677.8">18496 6572 204 0,'0'-7'258'0,"0"3"15"16,-7-3-56-16,7 0-46 0,-6 2-24 0,-7-2-17 16,0 0-11-16,0 3-7 0,-7-3-12 0,7 3-11 15,-6-3-12-15,0 4-11 0,-8-2-10 0,1-2-11 16,0 7-10-16,0-3-7 0,7-1-8 0,-7 1-4 16,-1 3-7-16,1 0-4 0,0 0-2 0,0 0-2 15,0 0-1-15,0 3 0 0,7-3 3 16,-14 4-1-16,7-1 0 0,-7-3 0 0,7 7 1 15,0-2-1-15,0-2-2 0,0 4 0 0,7 1 0 16,-1-1 0-16,-6 0 0 0,7 5 4 16,5-2-1-16,1 1-3 0,-7 0 0 0,14 1 2 15,0 2-1-15,0-3-1 0,6 4 0 0,0-4 0 16,6 0 2-16,0 3 1 0,0-3-1 0,2 0 0 16,11 0-2-16,-6 0 0 0,6-4 0 0,-5 1 0 15,5 0 0-15,1-1 0 0,-1-4-1 16,7 1-2-16,0 0-1 0,-6-4-2 0,6 0-1 15,0 0 0-15,-7-4 1 0,1 0 2 0,0 1 2 16,5-2 0-16,-5 3 0 0,0-6 0 16,-1-3-1-16,1 0-1 0,-8-1 2 0,2-2 1 15,-1 0-3-15,-7-2 1 0,1 2 1 0,-7-1 2 16,0-2-1-16,0 6 0 0,0-8 2 0,0 4 3 16,-7 0 0-16,7 5 0 0,-6-1 5 0,6 0 4 15,-7 4 4-15,7-5 5 0,-12 9 7 16,12-4 5-16,-8 3 2 0,8 0 1 0,-6 0 1 15,6 1-3-15,-6-2-6 0,6 5-5 0,0 0-5 16,0 0-7-16,6 0-5 0,-6 5-2 16,6-2-3-16,-6 1-2 0,8 4 0 0,4-1 0 15,-5 3 0-15,-1 2 0 0,1-1 2 0,6 0 0 16,-1 4 0-16,-4-1 1 0,4 0 1 0,2 2-2 16,-8-2 0-16,7 0 1 0,0 1 0 15,0-1-2-15,7 2 0 0,-8-2 2 0,1 0-3 16,1 1-14-16,-2 0-22 0,-4-3-26 0,4-2-33 15,1 1-38-15,-6 0-39 0,6-4-28 0,-7 1-54 16,-6-1-74-16,14-3-20 0,-8-1 7 0,0-3 27 16</inkml:trace>
  <inkml:trace contextRef="#ctx0" brushRef="#br0" timeOffset="14627.76">18496 5972 98 0,'0'-8'241'0,"0"4"26"0,0-3-26 0,0 0-52 16,0 3-27-16,0-3-15 0,0 0-7 0,0 2-5 16,0 2-6-16,0-1-6 0,0 4-10 0,0-3-8 15,0 3-11-15,0-4-13 0,7 4-15 0,-1 0-15 16,-6 4-16-16,6-4-11 0,-6 3-10 0,0 1-8 15,7-1-2-15,-7 5-1 0,7-1 0 16,-1 4-1-16,7 0 0 0,-7 4-1 0,1-1 0 16,0 6 0-16,5 1 0 0,2 1-1 0,-8 4 0 15,7-1 3-15,-6 4 3 0,6-2-2 0,-7-2 3 16,0 4 1-16,2-3 3 0,-2 2-2 16,6-2-1-16,-5 0-1 0,0-1 1 0,-7 2-4 15,-7-1 1-15,7-1 0 0,0-3 1 0,0 0 0 16,7 0-1-16,-7 0 2 0,0-4-1 15,0-4-3-15,6 5-1 0,-6-5 0 0,0 2-1 0,0-5-1 16,0-4-1-16,0 3 0 0,0-1 2 31,0-6-1-31,0 4 0 0,0-3 2 0,0-4 1 16,0 3 1-16,0 0-1 0,0-3 2 0,0 0 0 16,0 0-1-16,0-3-1 0,0 0-2 15,0-5-1-15,0 5 0 0,0-5-1 0,0 1 1 16,7 0-2-16,-1-5 0 0,1 1 0 0,0-3 0 15,-1 3-2-15,0 0 0 0,0-4 1 0,8 1 1 16,-8 3 0-16,7-4-1 0,1 1 1 0,-8 2-1 16,6 2-1-16,8-2 3 0,-6 1-1 15,-1 0 1-15,-1 3-1 0,2 2-1 0,-2-2 2 16,8 2-2-16,-7 1 1 0,1-2-1 0,-2 3 0 16,2 1 1-16,5 3 1 0,-13-4 1 0,8 4-2 15,-2 0 0-15,2 0 2 0,-8 0-1 16,7 0 0-16,0 4-2 0,0-1 2 0,-7 1-1 15,8 3 1-15,-2 1 0 0,-5-1 1 0,6 3 0 16,0-2 0-16,-6 3 1 0,-1 0 2 0,1 1 0 16,-7 2-2-16,6-3 2 0,-6 0 0 0,0 4-1 15,0-4-1-15,0 0 0 0,0-1 0 16,0 5 0-16,-6-4 1 0,6 0-1 0,-7 1 1 16,7-1-1-16,-6-2 1 0,6 3 1 0,-7-1 0 15,1 0 0-15,-7-3 0 0,6 3 1 16,0-4 1-16,1 4-2 0,0-4-1 0,-8 1 1 15,2-5 0-15,5 4 2 0,-13-3-1 0,14 3 2 16,-8-3 1-16,2 0 0 0,-1-1 0 0,-7 2-1 16,0-5 1-16,8 2-2 0,-14-2 0 0,6 5-1 15,1-5 0-15,-1 0-3 0,-6-5-1 16,-1 5 0-16,2 0-2 0,-1-2-6 0,0 2-16 16,6-5-26-16,-6 2-33 0,1-1-44 0,5 0-50 15,0 1-57-15,1-1-116 0,-1 0-46 16,0-3-4-16,7 4 25 0,1-5 41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2-29T13:08:39.0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22723 3560 118 0,'0'-3'206'16,"0"-1"-18"-16,-6 4-37 0,6-3-48 0,-8-1-35 16,8 4-17-16,-6-4-12 0,0 1-5 0,6 3-6 15,-7-4-2-15,7 4-3 0,-6 0 2 0,6-3-3 16,-7 3 4-16,7-5-2 0,-7 5-1 16,1 0 2-16,0 0-1 0,0-4 4 0,-2 4 1 15,2-3 2-15,6 3 0 0,-6 0-3 16,-1-3-1-16,7 3-6 0,-7 0-5 0,1-4-5 15,-1 4-2-15,-5-4-1 0,-2 4-2 0,8 0-4 16,-7 0-1-16,0 0 0 0,0 0-1 0,0 0-1 16,6 4 0-16,-13-4 0 0,14 4 0 15,-13-4 0-15,6 3 0 0,0 4 0 0,-1-2-1 16,2-2 2-16,-2 4 0 0,2-3-1 0,5 3 1 16,-6 0 0-16,-6 0 0 0,5 2-1 0,8-3 0 15,-7 2 0-15,6 3 1 0,1-3-1 0,-1-1 0 16,1 0 1-16,6 0 0 0,-6 1 1 15,6-1 0-15,0 0 0 0,6-3 0 0,-6 3-4 16,6 0 2-16,1-3 1 0,6-1 2 0,0 2 2 16,0-2 1-16,-6 1 5 0,5-1-2 15,2 1-3-15,5 0-4 0,7-4 0 0,0 3 2 16,0-3-1-16,1 4 2 0,5-4-2 0,-6 0 4 16,0 4-2-16,6-4-3 0,-6 0 1 0,-6 0 0 15,6-4 1-15,-7 4 1 0,1 0-1 0,0-4-1 16,-7 4-1-16,-1 0 0 0,-4-3 0 15,-2 3 0-15,0 0 1 0,-6-4 1 0,7 4-1 16,-7 0-1-16,0-4 0 0,0 4-2 0,0 0 0 16,-7 0-1-16,7 0-1 0,-6 0-1 15,0 0-1-15,-2 4 1 0,-4-4 0 0,5 0 0 16,-13 4 0-16,8-4-1 0,-2 3 3 0,-5-3 1 16,6 4-1-16,-6 0 0 0,-1-1 2 15,7 4 1-15,-7-2-1 0,8-2-1 0,-8 5 1 16,7-2-1-16,0 2-1 0,0-5 0 0,-7 6 0 15,8-2 0-15,4 0 0 0,-4 0 2 16,-1 0-1-16,0 0 1 0,6 2 0 0,-5-3 1 0,4 2-1 16,2-1 0-16,0 0-1 0,6 0-3 15,0-3 0-15,6 4-1 0,-6-1 4 0,6-4 0 16,2 4 1-16,-2-2 2 0,0 3 0 0,1-5 1 16,6 1-1-16,0-1 0 0,-7 1 1 0,8-1-2 15,-2 1 0-15,-5 0-1 0,6-4 2 16,0 4-2-16,0-1 1 0,0-3 0 0,0 4 0 15,6-4 1-15,-6 0-2 0,7 3 2 0,-6-3 1 16,4 0-1-16,2 0 0 0,-1 0 1 16,1 0 1-16,0 0 0 0,-1 0-1 0,7 0 1 15,-12 0 1-15,5 0-1 0,1-3-2 16,6 3 0-16,-7-4 1 0,1 1-2 0,0 3 0 16,-8-4-1-16,1 0 0 0,0 4 0 0,6 0-1 15,-5-4 0-15,-2 4 1 0,2 0 0 0,-8-3 0 16,1 3-1-16,-7-4-3 0,6 4-7 0,1 0-16 15,-7 0-18-15,0 0-24 0,0 0-34 16,0 0-104-16,0 0-49 0,0 0-15 0,0 0 3 16,0 0 16-16</inkml:trace>
  <inkml:trace contextRef="#ctx0" brushRef="#br0" timeOffset="4952.8">22833 6191 185 0,'0'-5'188'0,"0"5"-21"15,0-2-32-15,0 2-35 0,0 0-25 16,0-4-17-16,0 1-11 0,-6 3-12 0,-1-5-7 16,7 5-6-16,-6 0-1 0,0 0-6 0,6-3-2 15,-7 3-1-15,7 0-3 0,-7 0-2 16,7 0 6-16,-6 0-2 0,0 0 1 0,6 0 1 15,-8 0 6-15,8 0 2 0,-6 0-4 0,6-3 3 16,-6 3 0-16,6 0-1 0,-7 0-5 0,7 0-4 16,-6 0-1-16,6 0-3 0,-14 3-1 15,8-3-3-15,0 0-2 0,0 0 4 0,-2 0-2 16,2 0-3-16,0 0-1 0,-1 3 1 0,-6 2 1 16,0-5-6-16,7 3 2 0,-8 1 3 15,8-4 0-15,-7 0 1 0,0 2 0 0,6 3 0 16,-12-2 1-16,6 1-1 0,0 1 3 0,0-2 0 15,0 0 0-15,-7 1-4 0,0 3 0 0,8 1 2 16,-1-1-1-16,0 0-1 0,0 1 1 16,-7-1 3-16,14 0 3 0,-8 4-2 0,2-4-3 15,5 4 1-15,-6-3-1 0,6 0 2 0,1 2-5 16,0-2 2-16,6-1 0 0,-7 3 1 0,7-1 1 16,0 1-1-16,0-2 1 0,0-1-2 15,7 7 1-15,-7-6 2 0,6 3 1 0,-6-5 1 16,6 2-2-16,1 1 1 0,0 1 1 0,-1-7 0 15,1 4-1-15,5-2 0 0,2 2 1 0,-2-4-2 16,2 1 1-16,-1 0-1 0,6 0 1 0,0-4 1 16,1 3 0-16,6-3 0 0,1 0-2 15,-8 0 1-15,0 0-1 0,1 0-2 0,7 0-1 16,-9 0 1-16,2 0 0 0,-1 0-1 0,1-3 0 16,0 3 2-16,-7 0 0 0,-1-4-1 15,2 4-1-15,-1 0 1 0,0-4 0 0,6 4 0 16,-12 0-1-16,6-4 0 0,-7 4 0 0,8-3 1 15,-2-2-1-15,-5 5 0 0,6-2 1 16,-6-3 0-16,-1 5 0 0,0-3-1 0,2-1 1 0,-2 1 0 16,0 3-1-16,0-4 0 0,1 0 2 15,-7 2-1-15,7 2-1 0,-7 0 1 0,0-5-1 16,0 5 0-16,0 0-1 0,0-4 1 0,0 4 0 16,0 0 0-16,0 0 1 0,0 0-2 15,0 0 0-15,0 0 0 0,0 0 0 0,0 0 0 16,0 0 0-16,0 0 1 0,0 0 0 0,0 0 0 15,0 0 0-15,0 0 0 0,0-3 1 16,0 3-1-16,0 0 1 0,0 0-1 0,0 0-1 16,0 0-1-16,0 0-1 0,0 0 0 0,0 0-1 15,0 0 1-15,-7 0 0 0,7 0-5 16,-7 3-9-16,7-3-12 0,-6 4-18 0,6 1-22 16,-12-3-32-16,4 2-95 0,2 0-43 0,0-4-16 15,-1 3 3-15</inkml:trace>
  <inkml:trace contextRef="#ctx0" brushRef="#br0" timeOffset="6824.56">22873 6484 153 0,'0'-3'166'0,"0"3"-20"0,0 0-26 0,0 0-30 0,0 0-25 32,-7 0-17-32,7 0-13 0,-7 0-9 15,7-4-4-15,0 4-2 0,0 0-1 0,0 0-3 16,-6 0 3-16,0 0 0 0,-1 0 2 0,7 0-1 16,-7 0-1-16,1 4 2 0,-1-4 0 15,1 0-2-15,6 0-4 0,-6 0-1 0,-1 0-2 16,0 0 0-16,1 0-6 0,0 0 1 0,-2 0-1 15,2 0 1-15,0 0-1 0,-1 0-3 0,1 0 2 16,6 0-1-16,-14 0 0 0,8 0-4 0,0 3 1 16,0-3 0-16,-2 0 0 0,2 4 1 15,0-1-1-15,-1-3 3 0,-6 4-2 0,0-1-1 16,7 2-1-16,-8-2-1 0,8 1 1 0,-7-1 2 16,0 1-2-16,6 3 1 0,-5-3 0 15,-2 3 1-15,8 0-2 0,-7 1 0 0,0-1 0 16,6 1 2-16,-6 2 0 0,7-1-1 0,-1-2 0 15,1 4 1-15,0-4-1 0,-2 3-1 0,8 2 1 16,-6-5 0-16,6 3 2 0,-6 2 0 0,-7-5 0 16,13 4 2-16,-7-4 0 0,7 0 7 0,0 5 6 15,0-5 5-15,7 4 1 0,-7-4 2 16,6 0 3-16,1 5-1 0,-1-5-4 0,0 1-2 16,2-2 1-16,-2 3-1 0,0-2-6 0,1-4-2 15,-1 4-5-15,1 1-3 0,-1-1-2 0,1 0 0 16,6-2-1-16,-6 1 0 0,-1-2 0 0,0 0-1 15,1 2 0-15,0-1 0 0,5-2 1 16,-5 6 0-16,6-9 0 0,0 6 3 0,-7-6 1 16,2 4-2-16,-2-1 0 0,0-3-1 0,7 4-2 15,-6-4 1-15,-1 0 1 0,1 3 1 16,5-3 0-16,-4 0 1 0,4 5 0 0,-6-5 0 0,8 0-1 16,-8 0-1-16,1 0-2 0,-1 0 0 15,0 0 0-15,2 0 0 0,4 0-1 0,-5 2 1 16,0-2-1-16,-1 0 2 0,0 0 0 0,1 0 2 15,-1 0 1-15,1-2 0 0,0 2 3 0,-1 0 1 16,0 0 6-16,8 0-1 0,-2 0 0 16,-5-5-1-16,6 5-1 0,0 0-2 0,-7-3-6 15,8 3 1-15,-2 0-1 0,-5-4-1 0,6 4 0 16,0 0-2-16,-7-3-1 0,8 3 0 0,6-4 0 16,-8 0 0-16,1 2-1 0,-6 2 1 0,6 0-1 15,-1-5 1-15,-4 5-1 0,4-4 1 16,-5 4-1-16,0 0 1 0,-1-3 0 0,1 3 1 15,-1 0-1-15,0 0-1 0,-6-5 0 0,7 5-1 16,-7 0 0-16,7-3 0 0,-7 3 0 16,0 0 1-16,6 0-1 0,-6 0 1 0,6-3-1 0,-6 3-2 15,0 0-6-15,7-4-11 0,0 4-9 0,-7 0-13 16,0-4-17-16,0 4-16 0,0 0-13 16,0 0-10-16,0 0-9 0,0 0-13 0,0 0-55 15,0 0-50-15,0 0-16 0,-14 0 0 0,8 0 10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2-29T13:39:04.1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3119 11218 90 0,'6'0'185'0,"-6"0"-17"15,0 0-19-15,0 0-43 0,0-4-35 16,0 4-22-16,0 0-13 0,0 0-9 0,0 0-7 16,0 0-3-16,0 0-3 0,0 0-1 15,0 0-3-15,0 0 0 0,0 0 0 16,-6 0 1-16,6 0 0 0,0 0-3 0,0 0 1 16,0 0-4-16,0 0-3 0,0 0 1 15,-6 4 0-15,6-4 0 0,0 0-1 16,0 0 2-16,0 0-1 0,0 0 0 0,0 3-1 15,0-3-2-15,0 0-1 0,0 0 0 32,0 0 0-32,-7 0-1 0,7 4 1 0,0-4 0 15,-6 0 1-15,6 3 3 0,0-3-2 16,0 0-1-16,0 4-1 0,0-4 0 16,0 0 0-16,0 0-3 0,0 4 1 0,0-4 1 15,0 3-4-15,0-3-2 0,0 0-6 16,0 4-6-16,0-4-10 0,0 0-9 0,0 4-11 15,0-4-30-15,0 0-48 0,-14 0-45 16,2 0-16-16,5 0-4 0</inkml:trace>
  <inkml:trace contextRef="#ctx0" brushRef="#br0" timeOffset="9968.34">3315 11290 74 0,'6'0'154'0,"0"0"-13"16,-6 4-21-16,0-4-24 0,0 0-26 0,0 0-28 16,0 0-15-16,0 3-9 0,0-3-5 15,0 0-4-15,0 0-2 0,7 0 1 0,-7 0-2 16,0 0-2-16,0 0-1 0,0 0 0 15,0 0 0-15,0 4 0 0,0-4-2 32,0 0-1-32,0 4 8 0,0-4-6 0,0 0 1 15,-7 4-3-15,7-4-1 0,-6 0 2 16,6 3-9-16,0 1 0 0,0-4-7 0,-6 4-6 16,6-4-17-16,-7 3-28 0,0-3-33 15,1 3-39-15,0-3-25 0,-8 0-8 16</inkml:trace>
  <inkml:trace contextRef="#ctx0" brushRef="#br0" timeOffset="48781.66">2676 6184 70 0,'7'-7'140'0,"-1"2"-30"0,14-1-37 0,6-1-31 15,7-2-20-15,5 2-12 0,8 0-2 16,13-4-2-16,6 3-3 0,13-2-2 0,7-5-1 16,12 1-3-16,7-1-29 0,14 0-56 15,5-3-33-15,15-1-17 0</inkml:trace>
  <inkml:trace contextRef="#ctx0" brushRef="#br0" timeOffset="-168539.23">22553 12221 267 0,'7'0'329'16,"-7"4"43"-16,0-4-9 0,0 0-47 15,0 0-23-15,0 0-4 0,-7 0 9 0,1 0 8 16,6 0-4-16,-7 0-1 0,7 0 2 0,0 0 1 16,0 0 7-16,0 0 5 0,0 0-12 0,7 0 13 15,-1 3 18-15,8-3 10 0,-8 5 0 0,7-2-6 16,6-3 1-16,-6 3-30 0,13-3-46 15,-6 0-39-15,6 0-32 0,1 0-26 0,-2 0-130 16,1-3-37-16,7 0 0 0,-1-2 0 0,-6 2 0 16,7-1 0-16,7-3 0 0,-8 0 0 0,1-1 0 15,-1 0 0-15,1 1 0 0,-1 0 0 16,-6-4 0-16,7 4 0 0,-7 0 0 0,-7-5 0 16,1 5 0-16,-8-4 0 0,-4 1 0 0,4 1 0 15,-12-1 0-15,0 3 0 0,-6-4 0 0,0 2 0 16,-8 3 0-16,-6-5 0 0,1 3 0 15,-1 1 0-15,-6-1 0 0,1 5 0 0,-15-1 0 16,1 1 0-16,1-1 0 0,-9 4 0 0,2-4 0 16,-7 4 0-16,0 4 0 0,0-4 0 0,-7 4 0 15,7-4 0-15,-7 3 0 0,7 4 0 0,0-2 0 16,6 3 0-16,8-2 0 0,5 5 0 16,1-3 0-16,5 3 0 0,1-4 0 0,7 0 0 15,-1 4 0-15,8-3 0 0,4-1 0 0,8 4 0 16,0-4 0-16,0 0 0 0,8 0 0 15,4 1 0-15,8-1 0 0,-1-3 0 0,7 3 0 16,-6-3 0-16,13 0 0 0,-1-1 0 0,1 2 0 16,6-5 0-16,-1 0 0 0,2 0 0 0,-1-5 0 15,6 2 0-15,-5-1 0 0,-1 0 0 0,-1-3 0 16,1 0 0-16,-5 0 0 0,-2-1 0 16,1 4 0-16,-14-3 0 0,7 3 0 0,0-3 0 15,-13 3 0-15,0 1 0 0,6 0 0 0,-11-1 0 16,-2-1 0-16,0 2 0 0,0 3 0 0,-6-3 0 15,0 3 0-15,0 0 0 0,0-4 0 0,-6 4 0 16,0 0 0-16,6 4 0 0,-6-4 0 0,-2 0 0 16,-4 3 0-16,-1 0 0 0,-1 2 0 15,-4-1 0-15,4 2 0 0,1 2 0 0,0-1 0 16,0 0 0-16,-7 0 0 0,8 1 0 0,-2-1 0 16,1 4 0-16,1-3 0 0,5 2 0 0,-6-2 0 15,-1 0 0-15,2 1 0 0,-1 0 0 16,-1 2 0-16,2-4 0 0,6 0 0 0,-8 1 0 15,1-1 0-15,7 0 0 0,-1 1 0 0,-6-1 0 16,7 0 0-16,0 5 0 0,-2-6 0 0,2 2 0 16,6 0 0-16,-6-2 0 0,-1-1 0 15,7 2 0-15,0-4 0 0,0 1 0 0,0 3-380 16,7-3-231-16,-1 3-176 0,0-3-167 0,2-1-166 16,4 2-12-16,1 2 91 0,-6-4 165 15,6 5 177-15,-7-1 202 0</inkml:trace>
  <inkml:trace contextRef="#ctx0" brushRef="#br0" timeOffset="-159380.18">27523 11481 165 0,'0'-8'246'0,"6"5"24"15,-6-5-50-15,0 2-41 0,0-3-20 16,0 3-12-16,0-2-5 0,0 1-6 0,0 0-9 16,-6 0-11-16,6-1-9 0,0 1-4 0,0-1-1 15,-7 5-4-15,7-5-5 0,-7 1 0 16,7 0-1-16,-6 0 5 0,6-1 3 0,-6 1 3 15,6-1 5-15,-7 0-4 0,0 2-2 0,1 2-19 16,0 0-14-16,6 1-14 0,-7-1-13 16,7 0-11-16,0 4-13 0,0-4-7 0,0 1-4 15,0-1-1-15,0 4-4 0,0-3-1 0,0-1 0 16,-6 0 1-16,6 4-1 0,-7 0-1 0,7 0 2 16,0 0 0-16,-7 0 0 0,1 0 4 0,6-3 14 15,0 3 15-15,0-4 14 0,0 4 12 16,0 0 10-16,0 0 7 0,0 0-5 0,0 0-10 15,0 0-5-15,0 0-8 0,0 0-8 0,0 0-8 16,0 4-10-16,-6-4-4 0,6 3-8 16,-8-3-7-16,8 0-3 0,-6 4 1 0,6 0-3 15,-6-1 0-15,-7 4-1 0,0 1 2 0,0-1 3 16,-7 4-3-16,8 0 3 0,-15 4 0 0,7-4 0 16,-6 4 0-16,1-1-1 0,-1 1 0 15,-7 0-1-15,1 3-4 0,6 1 1 0,-7-2 1 16,7 6-1-16,-7-5 1 0,-5 4-1 0,4 4 1 15,-5-5-1-15,7 5 0 0,-7 0 0 0,6 0 1 16,-5 0 0-16,5-1 1 0,-7 0 2 0,8 2 0 16,-1-6-5-16,1 2 2 0,6-6 3 15,-1 2-1-15,8-1 2 0,-7-4 1 0,13-3 4 16,-6 0-3-16,5 0-3 0,2-4 1 16,-1 1-3-16,6 0-4 0,0-5 3 0,1 1 1 15,-8 0 0-15,14-1 0 0,-6-3 1 0,0 0 1 16,12 4 2-16,0-4 0 0,-6-4 0 15,0 4-2-15,14-3 1 0,-8-1-2 0,1 0-3 16,0-3-1-16,6 0 2 0,-1 0-1 0,2-1 1 16,5-3-1-16,1 3 2 0,-1-3 9 0,8 4-8 15,-8-4-1-15,7 4-2 0,-6 0 1 0,12-4 0 16,-6 3-11-16,0 1 5 0,7 0 0 0,-8-1 4 16,2 1 0-16,-1 0 0 0,0 3 1 15,-6-3-1-15,-1 3 1 0,7 1-1 0,-6-1 1 16,-1 1 1-16,1 3 1 0,0-5 0 0,-8 5 1 15,1 0-2-15,7 0-1 0,-8 0-3 16,2 0 0-16,-2 5-3 0,-4-5 0 0,4 0-2 16,-5 3 2-16,-1 1 2 0,1-4 2 0,0 3 4 15,-1 1 2-15,7 0 3 0,-13-1-2 16,7 1-1-16,-7 3-3 0,6-3 0 0,-6 4 0 16,0 2-1-16,0-3 1 0,-6 5 3 0,6-2 2 15,-7-2-2-15,7 3-1 0,-13-1 1 16,7 1-1-16,-1 0-2 0,-6 5 0 0,0-9 0 15,7 4 1-15,-8 0 2 0,8-4-2 0,-14 1-1 16,1 2 0-16,-1-2 2 0,-6-1-2 0,6 0-1 16,7 0 1-16,-6-3 1 0,0 3-3 0,-1 1 0 15,1-5 1-15,-1 1 0 0,-6-1 1 16,6 2 0-16,1-2 3 0,-1-3-2 0,-6 5-1 16,0-5 0-16,0-5 0 0,0 5 0 0,6 0-1 15,-6-3-1-15,0-2 1 0,7 2 0 16,-1-1 1-16,1 1 0 0,-7-1 0 0,6 0 0 15,0-3 0-15,-5 0-1 0,11 0 1 0,-6-1-1 16,2 1-1-16,4 0-1 0,-5 3 1 0,5-4 1 16,-4 1-2-16,4 0 1 0,1 0 0 0,1-1 2 15,4 0 0-15,2-2-4 0,0 2 0 16,0 5 3-16,6-5 1 0,0 5-2 0,6 0 0 16,-6-2-27-16,6 1-44 0,0 1-60 0,2 3-65 15,4-3-68-15,-5 3-77 0,6 0-53 16,6 3-90-16,-5-3-50 0,5 3 8 0,-6 1 37 15,0-4 64-15,-7 5 71 0</inkml:trace>
  <inkml:trace contextRef="#ctx0" brushRef="#br0" timeOffset="-146860.12">23198 11764 98 0,'0'0'254'0,"0"0"27"15,0 0-18-15,0 0-53 0,0-5-41 0,0 5-9 16,0-3-2-16,0 3 2 0,0 0-6 0,-6 0 1 16,6-5 7-16,0 5-4 0,0 0-1 15,6-3 8-15,-6 3 9 0,6 0 6 0,1 0 5 16,-7-3 7-16,0 3 5 0,7 0 7 0,-7-4 5 16,6 0 6-16,-6 1 8 0,6-1 4 15,-6 0-1-15,8 0-2 0,-8 1-2 0,6-1-6 16,0-3-6-16,-6 3-4 0,7 1-6 0,-7-1-11 15,0-3-15-15,6 4-12 0,-6-1-8 16,7-1-14-16,-7 2-12 0,7-4-7 0,-7 3-8 16,6 1-8-16,0-5-15 0,0 1-15 0,2 4-19 15,-2-5-15-15,0-3-11 0,1 4-11 0,6-4-5 16,0 3-3-16,0-3 1 0,6 0 0 0,-5 0-2 16,5 0 1-16,-6-3 0 0,6 2 2 0,1-2-4 15,0-1 2-15,-1 5 0 0,7-6 0 16,-6 2-2-16,6-1-1 0,0 1-1 0,-7 3-2 15,14-4-1-15,-7 0 4 0,7 1-1 0,-7 3 0 16,0-4-2-16,7 0-2 0,-1 1 1 16,1-1-5-16,-1 0 0 0,1-3 1 0,5 3 2 15,-5 1 1-15,7-1-2 0,-1 5 1 0,-1-5-1 16,-5 4 0-16,6-5-2 0,-7 6 1 0,8-1-1 16,-7 3 0-16,-7 1 1 0,6-1-1 15,-6-2 1-15,0 6-1 0,0-3 2 0,0-1-1 16,-6 1 1-16,6 4 0 0,-7-1-1 0,7-3 0 15,-6 3-2-15,-1-3 0 0,7 4 2 0,-6-1-2 16,6-1-1-16,-7 2 2 0,1 3 1 16,6-3-1-16,-13-2-3 0,7 5 2 0,-7 0-1 15,0-3 0-15,6 3 1 0,-5 0 3 0,-2 0 1 16,2 0-1-16,-2 3 0 0,1-3 1 16,1 5-2-16,-8-2-4 0,7 0 1 0,0 2 0 15,-7-1 0-15,8-1 0 0,-8-3 1 0,13 3 0 16,-5 1 1-16,-2 0 0 0,2-1 1 0,-1 5 0 15,7-5 0-15,-8 1-1 0,8 3 0 0,-1-3 0 16,1 0 0-16,-8 3-1 0,8-3 0 16,-7-1 2-16,1 0-1 0,-2 5 0 0,8-4 5 15,-7-1-2-15,0 5-1 0,0-5-1 0,1 1 0 16,4 3-1-16,2-3-2 0,0 4 1 16,-7-5 2-16,7 2-1 0,-8 1-1 0,1-2 3 15,1 0-5-15,-2-1 4 0,-5 1 0 0,12 0 0 16,-12 0-1-16,6-1-3 0,-6-3 2 0,5 4 3 15,-5-4-1-15,0 3 0 0,-7 1 1 0,6-4 1 16,0 4-3-16,-6-1-3 0,14 1 1 16,-8-4-1-16,1 4 4 0,-1-1 0 0,-6 0 0 15,7-3 0-15,-7 4 0 0,6 1 0 0,1-5-2 16,-7 3 0-16,6 0 1 0,-6 1 0 16,6 3 0-16,2-7 4 0,4 4-2 0,-5 3 0 15,-1-7 0-15,1 7-1 0,-1-3 1 0,1 0-3 16,-1 0 1-16,0-1 1 0,2-3 2 0,-2 4-1 15,0 0-2-15,1-4 1 0,0 3 0 16,-1 0 0-16,1-3 0 0,-1 5 0 0,0-2 1 16,1 2-1-16,0-5-1 0,-1 3 0 0,0-3 0 15,1 4 6-15,0-1-3 0,-1-3 1 16,7 4-2-16,0 0 0 0,-6-4-1 0,-1 3-7 16,0 1 5-16,2-4 8 0,-2 4-2 0,0-1-1 0,1 1-2 15,-1-1 0-15,1 1-1 16,-1-4-8-16,1 4 3 0,-7-1 2 0,6-3 0 0,0 4 1 15,-6-4 1-15,14 4-1 0,-8-4-5 0,-6 3 4 16,7-3 1-16,-7 0 2 0,0 4-1 16,0-4 0-16,0 0 5 0,0 3-4 0,0-3 0 15,0 5-3-15,0-5 2 0,7 3 1 0,-7 1 0 16,6-4 0-16,0 3-2 0,-6 1 2 16,7-4 0-16,-7 4 0 0,6-4-1 0,1 3 0 15,0 1 1-15,-7 0 0 0,12-4-1 0,-12 3-1 16,0 0 2-16,7-3-2 0,0 4-1 15,-1 1-1-15,-6-2 2 0,6 0 0 0,-6-3 0 16,7 5 0-16,-1-2 2 0,1-3-2 0,0 3-2 16,-7 2 1-16,6-5 1 0,-6 3 0 15,6 0-3-15,-6 2 0 0,0-5 0 0,0 0 0 16,0 4-1-16,0-4 1 0,0 3-3 0,0-3-17 16,0 3-21-16,0-3-20 0,-6 0-31 0,6 0-35 15,-6 4-43-15,6 0-37 0,-7-4-61 0,-6 0-78 16,6 3-82-16,-5-3-80 0,-8 0-64 0,0 4-50 15,-5-4-22-15,-1 0-50 0,6 0-12 16,-6-4 45-16,13 4 75 0,-1 0 88 0,2 0 94 16</inkml:trace>
  <inkml:trace contextRef="#ctx0" brushRef="#br0" timeOffset="-146229.02">26116 11206 254 0,'0'-3'295'0,"6"-1"27"16,-6 0-45-16,0 1-51 0,7 0-28 0,-7-5-9 16,0 8 0-16,0-5-4 0,0 5-3 0,0 0-13 15,-7 0-15-15,7 0-22 0,-6 0-20 0,6 0-16 0,-6 0-14 0,6 0-7 0,-7 0-5 16,7 5-6-16,-7-5-4 0,1 0-3 0,6 3-5 16,-7 2 0-16,7-2-2 0,-6-3 1 0,6 3 4 15,-6 1 2-15,6 3 3 0,-8-3 3 16,8 4 8-16,-6-5 3 0,0 4 1 0,6 1-1 15,0-1-3-15,0 0-6 0,0 0-13 0,0 1-7 16,6-1-12-16,0 0-10 0,2 4-7 31,-2-4-4-31,7 1 0 0,0-1-10 0,-6 1 1 16,5-2 3-16,8 7-1 0,-7-10-1 0,7 8-2 16,-8-4 7-16,8-3-2 0,0 3-2 0,-7-3-2 15,13 3-1-15,-14-3-2 0,8-1 0 0,0 5-1 16,-1-5 1-16,-5 1-3 0,-8-1 4 15,7 2 2-15,0-2-2 0,-6 1-1 0,-1-1 1 16,0 1 1-16,0 0-2 0,-6-1 1 0,0 1 3 16,-6 0-1-16,0 2-2 0,0-2 0 0,-1 4 1 15,0-5-2-15,1 2 1 0,-7 1 4 0,-1-1 1 16,-4-2-12-16,4 0 7 0,1 2 2 16,-7-1 1-16,2-1-4 0,-2 0 3 0,0 5 10 15,-5-5-10-15,5 5 1 0,-7-5-5 0,-5 4 1 16,6-2-5-16,7-2-3 0,-7 4-19 0,6-3-54 15,0 0-73-15,7 3-85 0,-7 0-96 16,14-3-98-16,0-1-127 0,6-3-64 0,0 4 11 16,6 0 56-16,8-4 78 0,4 3 95 0</inkml:trace>
  <inkml:trace contextRef="#ctx0" brushRef="#br0" timeOffset="-145149.48">24840 10624 183 0,'0'-7'225'0,"0"-4"-12"0,-7 4-43 16,0-1-43-16,1 0-22 0,6 1-10 0,-6 0-3 16,-2 3-6-16,2-4-2 0,0 1-3 0,-7 4-5 15,6-1-8-15,1 0-7 0,-1 1-4 0,1-1-9 16,0 0 3-16,-2 1 2 0,-4-1 2 15,5 1 1-15,-6 3 1 0,0-5 2 0,7 2-3 16,-1 0-5-16,-6 3 1 0,7-4 0 0,-1 0 1 16,0 1 0-16,1 3 0 0,-7-3-4 0,0 3 5 15,6 0-9-15,-5-5-6 0,-8 5-4 0,7 0-4 32,-7 0-3-32,0 0-11 0,1 0 0 0,6 5-2 0,-6-2-3 0,-1 4-4 0,-6 3 1 15,7-2-2-15,-7 7 1 0,0-4-1 0,12 7 0 16,1-3-2-16,1-1-1 0,4 1-1 0,2 0-1 15,6-5-1-15,6 6 0 0,2-2 0 0,-2 0 0 16,7-2 1-16,-7-1-1 0,8 0 0 0,-2 1 1 16,2-6 0-16,5-3-2 0,1 5 1 15,-1-5 0-15,8-3 1 0,5 0-1 0,1 0-1 16,-1-3-5-16,1-5 2 0,-7 5 2 0,6-3-1 31,-6-3 0-31,7-2-1 0,-14 4 6 0,7-8-3 16,-6 4-1-16,-1-3-1 0,-5 0-3 0,-2 2 1 15,2-2 3-15,-8-2 0 0,7 6-1 0,-7-1 1 16,8 0 2-16,-14-1 0 0,6 5-1 16,-6 0 1-16,6 3-1 0,-6-3 0 0,0 3 1 15,0 1-1-15,0 3 1 0,0-4 0 0,0 4 1 16,0-3 1-16,0 3 1 0,0 0 0 16,0 0-3-16,0 0 3 0,0-5 0 0,0 5 0 15,0 0-8-15,0 0 4 0,0 5 1 0,0-5-1 16,0 0 0-16,0 0 1 0,0 3 13 0,0 1 6 15,0 3 10-15,0 0 12 0,7 1 16 0,-7 2 20 16,7-2 11-16,-1 3 3 0,-6 4 6 16,0 0-1-16,0-1-8 0,6 0-15 0,8 2-16 15,5 2-9-15,-5 1-14 0,-2-2-9 0,1 3-11 16,0-7-7-16,6 1-1 0,1 5-7 0,0-4-7 16,-1 3-62-16,1-3-99 0,-8-1-131 0,2 1-199 15,5 0-104-15,-12-1-49 0,0 1 30 0,-7-5 82 16,0 7 124-16</inkml:trace>
  <inkml:trace contextRef="#ctx0" brushRef="#br0" timeOffset="-137487.91">22123 11503 47 0,'0'0'199'0,"0"0"-1"15,7 0-46-15,0 0-50 0,-7 0-36 0,0 4-22 16,6-4-14-16,-6 0-6 0,0 0 5 0,6 0-5 16,-6 0-1-16,7 0-1 0,-7 0 3 0,7 0-2 15,-7 0 0-15,0 0 0 0,0-4-2 16,0 4-1-16,0 0-4 0,0 0-2 0,0 0 0 16,0 4-4-16,0-4 0 0,0 0-1 0,0 0-3 15,0-4-1 1,0 0 1-16,0 4-2 0,0 0-3 0,0 0-1 0,0 0 0 0,0 0-1 15,0 0-4-15,0 0 0 0,0 4 2 0,6-4 1 16,1 0-1-16,-7 4 1 0,0-4 0 0,0 0-2 16,0 0-2-16,0 3-15 0,0-3-1 0,0 0-4 31,0 0-5-31,0 0-6 0,0 0-4 0,0 0 6 16,0 0-9-16,0 0-5 0,0 0-8 15,0 0-14-15,0 0-9 0,0 0-7 0,0 0 1 16,0 0 5-16,0 0 14 0,0 0 23 0,0 0 23 15,0-3 16-15,0 3 27 0,0 0 24 0,0 0 14 16,0 0 10-16,0 3 5 0,0-3 9 0,6 0-5 16,-6 0-16-16,6 0-11 0,-6 0-7 15,0-3 0-15,7 3-4 0,-7 0-7 0,0 0 1 16,0 0 1-16,0 0 0 0,0 0-4 0,0 0 2 16,0-4 1-16,7 4 2 0,-1 0 1 15,-6 0 2-15,0 0 0 0,6 0-2 0,-6-4 3 16,0 4-1-16,0 0 4 0,0 0 6 0,0 0 9 15,0 0 5-15,-6 0 6 0,6 0 3 16,-6 0 1-16,-1 0-5 0,7 0-8 0,-7 0-5 16,1 0-12-16,0 0-9 0,-1 0-8 0,1 0-5 15,-8 0-3-15,8-3-1 0,-7 3-1 0,0 0 5 16,0-3 1-16,0-1 5 0,-6 4 0 0,5-5-2 16,-12 2 5-16,7 0-5 0,-13-5-3 15,-1 5-5-15,1-2-4 0,-8-1-2 0,1-3-3 16,0 3-1-16,0-2 1 0,-7 1-1 0,7 0 2 15,-7-5-1-15,7 5 1 0,1-4 3 16,-2 0 2-16,15 1 1 0,-8-1-5 0,1-4 5 16,5-1 2-16,1 2 28 0,6-1 43 0,1-6 25 15,0-2 21-15,-1 6 4 0,7-1 1 0,-1-1-29 16,2 1-45-16,-1 3-27 0,6 0-16 16,1 4-8-16,6-3-7 0,0-1-3 0,0 0-2 15,0 4-2-15,6-3 0 0,1 2-1 0,-1-2 0 16,7 3 1-16,-7 1-1 0,8 2 1 15,-1-3 0-15,0 3 0 0,0 1 0 0,0 4-2 16,-6-5 0-16,5 4-2 0,2 1 1 0,-1-5 0 16,-1 5 1-16,8-1 1 0,-6 0 0 0,-2 1 0 15,1-1 0-15,0 1 0 0,0-1-1 16,7 0 2-16,-14 4-1 0,7-3 1 0,0-1 8 16,-6 4-4-16,6-4-1 0,0 4-4 0,-7-3 0 15,8 0 1-15,-8 3-7 0,0-4 4 16,1 4 1-16,-1 0 1 0,1 0 0 0,0-5 0 15,-1 5 1-15,8 0-2 0,-2 0 1 0,-6 0-2 16,8 0-1-16,-1 0 2 0,-7 0-2 16,8 0 2-16,-2 5 0 0,-6-5 1 0,8 0 0 15,-1 0 0-15,-7 0-2 0,8 4 0 0,-8-4 2 16,7 3 0-16,0-3 0 0,0 3 0 0,7-3 1 16,-8 0 0-16,2 4-2 0,5 0 1 0,-6-1 0 15,6-3 0-15,-5 4 0 0,5 0 0 16,-6-4 1-16,6 3-1 0,1 1 2 0,0-1-2 15,-7 1 0-15,0 0 0 0,0-1 0 0,-1 5 0 16,8-8 0-16,0 7 2 0,-7-4 0 16,7 2-1-16,-1-2-1 0,1 4-5 0,-1-3 3 15,0 0-3-15,1-1 3 0,0 5 1 0,-1-5 1 16,1 2 4-16,-1 2-1 0,1-1 0 0,0 2-2 16,-1-5 1-16,-6 5 1 0,6 0-1 0,1 2-1 15,0 1 0-15,-7-3-1 0,6 2 1 16,0-2-1-16,1 3 0 0,-7-1 0 0,7 2 0 15,0-1 0-15,-8 0 0 0,8-1-2 0,-7 3 6 16,0 1-2-16,6-3-1 0,1 0-2 0,0 0 1 16,-7 3 0-16,7-2-6 0,-2-2 1 15,2 1 2-15,-7 3 2 0,7-2-1 0,-7-1 0 16,0 0 2-16,6 0 1 0,-5 0-1 0,-8 0 1 16,7 0 0-16,0 0-1 0,-7 0 1 15,8 4-2-15,-1-5 0 0,-7 1-3 0,0 3 3 16,2 1 0-16,-2 1 0 0,0-1 0 0,0-1 0 15,1 0 1-15,-7 1-1 0,0 0 0 16,0-1-1-16,0 1 1 0,0-4-2 0,0 4 1 16,0-4 0-16,0 0 1 0,-7 0 0 0,7 0 0 15,-6 0 1-15,6-4 0 0,0-3 0 0,0-1 0 16,0 0 0-16,0 2 2 0,0-1 0 0,0-4-1 16,0 3 0-16,0-3-9 0,-6 0 4 15,6 0 0-15,-6 0 0 0,6 0-2 0,-8 0-7 16,2-3-10-16,0 3-42 0,-7-4-53 0,-1-1-58 15,2 2-75-15,-8 0-74 0,7-1-120 16,-7-3-54-16,1 3 4 0,-8-3 32 0,8 3 64 16</inkml:trace>
  <inkml:trace contextRef="#ctx0" brushRef="#br0" timeOffset="-136721.72">22403 11536 188 0,'7'0'242'0,"0"-3"1"16,-1-2-54-16,0 5-54 0,2-3-29 0,-2-1-14 16,0 4-6-16,1-3-2 0,-1-1 1 15,1 4-3-15,6-4 0 0,-7 1-4 0,0 3-4 16,2-4 0-16,4 0 0 0,1 4 1 0,-6-3-2 15,-1 0-1-15,1-1-1 0,-1 4 0 0,1-5-4 16,-7 5 0-16,7-3-2 0,-7 3-3 16,6 0-3-16,-6-3-2 0,13 3-5 0,0 0-3 15,-7-5-5-15,1 5-5 0,-1 0-4 0,1 0 4 16,6 0-10-16,-7 0-10 0,2 5-6 0,-2-5-2 16,0 0-4-16,7 3-12 0,0-3 4 15,-6 3 1-15,5 2 2 0,-4-1 1 0,4 2 1 16,-6 2 0-16,8-1 1 0,-1 0 1 0,-7 0 1 15,0 1-2-15,8 3 2 0,-1-4 0 16,-6 4-2-16,5-4 1 0,-5 4-3 0,6-3 0 16,-6-1 0-16,5 4-1 0,2-3 0 0,-8-1-1 15,0 0-1-15,1-3 1 0,6 0-2 16,-6 3 1-16,-1-3-2 0,0-4 0 0,-6 3 2 16,8 1 0-16,-8 0 0 0,6-4 1 0,0 0 2 15,-6 0 3-15,6 0 12 0,-6 0 19 0,0 0 19 16,0 0 9-16,7-4 9 0,-7 0 2 15,7 1-9-15,-7-1-18 0,0-3-16 0,6-1-11 16,-6 1-7-16,7-3-4 0,-7 2-4 0,6-7-1 16,-6 4-1-16,6 0-1 0,-6 0-2 0,8-4 1 15,-8 0-1-15,6 1 1 0,-6-1 1 16,6-3-1-16,0 7-1 0,-6-3-1 0,0 2 1 16,0 1-2-16,0 4-1 0,0 0 0 0,0 0 1 15,0-1 0-15,0 1-3 0,0-1-2 16,0 8-2-16,0-7-10 0,0 3-26 0,0 4-40 15,0-3-56-15,0 3-67 0,0 0-77 0,0 3-75 16,-6-3-118-16,0 4-36 0,0 0 16 0,-2-1 48 16,8 1 68-16</inkml:trace>
  <inkml:trace contextRef="#ctx0" brushRef="#br0" timeOffset="-135222.78">21407 10174 160 0,'0'-5'252'15,"0"2"23"-15,0-1-50 0,0 4-63 0,6-4-37 16,-6 4-23-16,8-3-18 0,-8 3-16 0,0 0-14 16,0 0-10-16,0 0-8 0,0 0-8 0,0 0-4 15,0 3 2-15,0-3 4 0,6 4 10 16,-6-4 10-16,6 4 13 0,1-1 8 0,-1 2 3 16,1 2 3-16,-1-4-2 0,1 5-5 0,-1-1-5 15,8 0-5-15,-8 0-1 0,7 1-6 0,-7-1-3 16,7 4-3-16,0 0-5 0,-6 1-7 0,6 2-5 15,-7-3-5-15,1 1-7 0,0 1-5 16,5-1-2-16,1 2-1 0,-6 1 0 0,0 0-3 16,-1-5 0-16,8 1-2 0,-2 0 1 0,-6 4-2 15,8-8-1-15,-8 4-1 0,1-4 2 16,-1 2 0-16,0-2-2 0,-6-4 0 0,8 0 1 16,-2 1 0-16,-6-4 0 0,0 4 2 0,0-4 1 15,0 0 7-15,0 0 11 0,0 0 10 0,0 0 5 16,0 0 3-16,0-4 1 0,0 4-6 0,0-4-11 15,0 1-10-15,0 0-7 0,0-4-3 0,0 2-3 16,0 1-1-16,0-3-1 0,0 3 0 31,0-3-1-31,0 0 0 0,6 4-1 0,-6-5-1 16,6 1 0-16,-6-1 1 0,7 1 0 0,-7 3 1 0,0-3 0 16,0 4 0-16,7-5 0 0,-7 4 0 0,6-3 0 15,1 7-2-15,-7-7 0 0,6 3 1 0,-6 4 0 16,7-4-1-16,0 1 0 0,-1 3 0 15,0-5 0-15,1 5 0 0,0 0-1 0,-1 0 1 16,7 0 0-16,-7 0 2 0,8 0 0 0,-2 5 0 16,-5-5 0-16,12 0 0 0,-5 3 0 15,-1 1 1-15,-1-4-1 0,2 4 0 0,-2 3-1 0,2-3 1 16,-1 3 1-16,-7-4-1 0,8 5 0 16,-2-1 1-16,-6-3 0 0,8 3-1 0,-14 1 1 15,13 2 0-15,-13-2 0 0,6-1 1 0,-6 4-1 16,0-4 1-16,0 2-2 0,0 1 2 15,-6-3-1-15,6 1 0 0,0-1-1 0,-7 0 2 16,1 1 0-16,0-1 0 0,-2 0 1 0,2 1-7 16,0 2 3-16,0-2 1 0,-8-5 2 0,8 5 0 15,-7-5 0-15,-1 1 7 0,2-1-2 0,-2 2-3 16,-5-2-1-16,6-3 0 0,-6 4 1 0,-1-1-4 16,0-3 0-16,7 0 0 0,1 0-1 15,-8 0-2-15,14 0 0 0,-8 0 0 0,8 0 0 16,-7 0-2-16,6-3-1 0,0 3-4 0,1 0-18 15,6 0-38-15,-6 0-61 0,6 0-71 16,0 0-78-16,-14 0-144 0,8 0-60 0,6 0-3 16,-6 0 39-16,6 0 62 0</inkml:trace>
  <inkml:trace contextRef="#ctx0" brushRef="#br0" timeOffset="-126323.95">27432 12049 3 0,'0'0'217'15,"0"-4"16"-15,0 4-16 0,0 0-54 0,0-4-45 16,0 4-24-16,6-2-12 0,-6 2-2 16,0-5 0-16,0 5 2 0,0-3 3 0,0 3-1 15,0 0 1-15,0-5-1 0,0 5 0 0,-6 0 1 16,6-3 4-16,-8 3 1 0,8 0 1 16,0 0 1-16,0-4 0 0,-6 4-4 0,6 0-3 15,-6-3 2-15,6 3-1 0,0 0-1 0,0 0-1 16,0 0-2-16,0 0-1 0,0 0-7 0,0 0-6 15,0 0-8-15,0 0-10 0,0 0-8 16,0 0-8-16,0 3-9 0,0-3-9 0,0 4-4 16,0-4-5-16,6 0 0 0,0 0-2 0,2 0-2 15,-2 3 9-15,7-3 11 0,0 0 11 0,0 5 11 16,0-5 8-16,6 0 9 0,-5 0-1 16,12 3-5-16,-7-3-4 0,1 5-8 0,6 1-8 15,-1-2-4-15,2 0-5 0,5 3-4 0,1-3-4 16,6 3 0-16,-6-3-1 0,6 7-3 15,0-4 1-15,0 3-2 0,0-1-1 0,0 1-1 16,0 1-6-16,7-4 1 0,-7 5-1 0,0-2 2 16,0 1-1-16,0 0 0 0,0 1 3 0,-7-1-1 15,8 3 0-15,-7 1-5 0,6 3-1 16,-7 0 2-16,-6 1 1 0,7-1-3 0,-1 4-1 16,7 0 1-16,-6 0 2 0,5 4-2 0,-4 0-3 15,-2-1 2-15,1 1 4 0,-1-1-3 16,1 0-1-16,-1 5 0 0,-5-4 0 0,-1-1 0 15,6 1-2-15,-6 0 0 0,-7-1 1 0,1 1 0 16,-1-1 0-16,1-3-1 0,0 1-1 0,-1 3 1 16,-5-1 1-16,5 0 0 0,-6-2-2 0,0-1 2 15,0 0 0-15,-6-1-2 0,5 5 0 0,-5-4-1 0,6 0 0 0,-7-4-1 0,-6 4 2 16,7 0 0-16,-7-3 0 0,6-1 1 0,-6 0-1 16,0 1 2-16,0-1-1 0,-6 1-2 15,6-5 0-15,-7 1 1 0,7 0 2 0,-6-5-2 16,6 1-2-16,-6 0 3 0,-1 1 0 0,7-6-3 31,-7 2 2-31,7-2 2 0,-6 2-1 16,6 1 0-16,0-7-1 0,-6 2 2 0,6-1 2 15,0 5-4-15,0-5 1 0,-7 2 0 0,7-5 17 16,-7 2-9-16,7-2-7 0,0 0 0 0,0 5-1 16,0-5-4-16,0 0-15 0,0 0 11 0,-6 0 4 15,6 0 0-15,0 0 4 0,0 0 1 16,-7 0 0-16,7 4-1 0,-6-4-1 0,6 0 0 15,0 0-2-15,0-4-1 0,0 4-3 0,-7 0-11 16,7-5-31-16,-6 5-45 0,6-2-52 0,-13 2-51 16,7-5-54-16,-2 2-45 0,2 3-30 0,0-4-14 15,-7 0-41-15,6 1-63 0,-6-1-6 0,1 2 25 16,-2 2 43-16,8-9 53 0</inkml:trace>
  <inkml:trace contextRef="#ctx0" brushRef="#br0" timeOffset="-125689.89">28590 13159 124 0,'8'-4'296'0,"-2"4"31"16,0-3 7-16,1 3-78 0,-1 0-59 15,8 0-37-15,-8 0-23 0,6 0-14 0,2 0-13 0,-1 0-9 16,7 3-7-16,-1-3-9 0,-6 7-8 16,7-3-8-16,-1 3-7 0,-6 1-3 0,14 0-4 15,-8-1-6-15,0 4-3 0,0-4-1 0,8 7 1 16,-8-2 1-16,1 2 0 0,-1 4-1 15,1-3 0-15,-1 0-8 0,1-1-5 0,-6 4-5 16,-2-2-3-16,8-2-4 0,-1 5-1 0,-5-5 2 16,5 1-2-16,0 0 1 0,1-1 0 0,-7-3 4 15,0 3 0-15,6-3 6 0,-6 1 9 0,1-1 7 16,-2-3 3-16,2-2 1 0,-2 2 5 0,2-8 1 16,-8 6 3-16,1-6 7 0,5 5 14 15,-12-5 17-15,8 0 16 0,-2-5 15 0,0 5 14 16,0-3-4-16,1 0-11 0,6-1-16 0,-6-3-18 15,-1-1-22-15,1 1-22 0,0 0-11 0,-7-5-7 16,12 1-4-16,-12 0-6 0,6-3 0 0,2 3-1 16,-2-7-2-16,0 3-4 0,1 1-2 15,-7-5-1-15,0 5 1 0,6-5-4 0,1 2 0 16,0 0 0-16,-1 3-2 0,0-4 3 0,0 3-4 16,2 1 2-16,-2 3-3 0,0-4 0 0,1 4 0 15,-7 1-4-15,7-2 1 0,-1 5-4 16,-6-1 1-16,0 1 1 0,0 4 0 0,0-5 0 15,0 4-4-15,7 1 0 0,-7 3-2 0,0-4-8 16,0 4-3-16,6-3-10 0,-6 3-42 0,6 0-41 16,-6 3-56-16,0-3-60 0,0 4-68 0,0-1-65 15,-6 1-35-15,6 4-40 0,-6-5-28 16,-1 4-76-16,1 1-11 0,-1-1 31 0,0 0 55 16,1 5 69-16</inkml:trace>
  <inkml:trace contextRef="#ctx0" brushRef="#br0" timeOffset="-124749.08">29665 14164 129 0,'6'-9'270'0,"8"6"27"15,-1-2-18-15,-6-1-60 0,-1 2-41 0,1 0-20 16,5-3-9-16,-5 3-2 0,-7 1-2 0,7-5-1 16,-7 5-5-16,6-5-4 0,0 5-2 0,1-5-2 15,-7 5-2-15,7-5-2 0,-7 4-2 16,0-2-5-16,0 2-7 0,0-3-4 0,0 2-7 15,0 5-5-15,-7-3 0 0,7 0-3 0,0-2-3 16,-7 3-9-16,1 2-11 0,6 0-12 0,-6 0-15 16,-1 0-12-16,-6 0-10 0,0 0-9 15,7 0-6-15,-8 2 0 0,2 3-3 0,-2-2 0 16,2 5 0-16,-2-5 1 0,1 5 4 0,1-2 5 16,-8 6 4-16,6-1 3 0,2 0 3 0,-1 0 2 15,-1 0-2-15,-4 3-6 0,4 1-2 0,1-1 0 16,0 2 0-16,6 2-4 0,-5-4-1 0,4 5 0 15,-4-1-1-15,6 1-2 0,-1-2-7 0,0 3 1 16,1-3 0-16,-1 1-1 0,1 5 0 16,6-5 0-16,-6 0 5 0,-2 1-1 0,8-1-3 15,0 1 3-15,0-6-2 0,8 3 0 0,-8-6-2 16,6 5 1-16,7-4-1 0,-7 3-1 16,1-2-1-16,0-1 1 0,5-5 0 0,2 6 3 15,-2-1-3-15,8-4 4 0,-7 0 4 0,7 0-2 16,-1-2 2-16,1-2-4 0,0-3 2 0,6 0 0 15,-7 0 2-15,7 0-1 0,6 0 0 0,-5-3 1 16,5-2 4-16,1 3-2 0,-1-6-2 16,1 4 2-16,-7-3-1 0,6-1-2 0,1 1-2 15,-7-1 1-15,7-2-3 0,-7 3-4 0,0-5 1 16,-7 5 1-16,-6 0-2 0,0-4-2 0,1 4 1 16,5-1 4-16,-6 1-2 0,6 0 1 0,-12 3 0 15,0-4 3-15,-1 2-1 0,7-1-1 16,-6 2-2-16,-7 2 0 0,6-5 0 0,-6 5-1 15,0-1 1-15,0 4-1 0,0-4 1 0,0 1 18 16,0 3-12-16,0 0-6 0,-6-4-3 0,6 4-1 16,0 0-2-16,0 0-21 0,0 0 11 0,0 0 5 15,0 0 3-15,0 0 1 0,-7 0 4 0,7 4-3 16,0-4 0-16,-7 0-5 0,1 3-10 16,6-3-24-16,-6 0-37 0,6 4-45 0,-7 0-56 15,-6-1-55-15,0 1-65 0,6 0-61 0,1-4-44 16,-7-4-117-16,-1 4-30 0,-5 0 15 15,6 0 50-15,0 4 69 0</inkml:trace>
  <inkml:trace contextRef="#ctx0" brushRef="#br0" timeOffset="-121525.59">27008 10767 144 0,'-6'0'210'0,"0"0"-22"0,-2 0-45 0,8 3-53 16,0-3-30-16,0 4-16 0,-6-4-5 15,0 0 3-15,6 0 3 0,-7 0-6 0,14 0 7 16,-1 0 5-16,8 0 7 0,-8 0 6 0,-6 0 8 15,6 0 17-15,-6 0-2 0,0 0-3 0,0 0-4 16,0 0-7-16,0 0-9 0,0 0-9 0,0 0-9 16,0 0-7-16,0 0-7 0,0 0-7 0,6 0-8 15,-6 0-3-15,0 0-3 0,0 0-5 16,0 0-1-16,0 0-2 0,7 0 0 0,-7 0-1 16,0 0 1-16,7 0-1 0,-1 0 4 0,1 0 2 15,-7 0 4-15,6 0 4 0,-6 0 4 0,6 0 3 16,8 0-1-16,-8 0 1 0,0 0-1 15,2-4-1-15,-2 4-3 0,7 0-1 16,-7 0-1-16,8 0-1 0,-8 0-2 0,7 0 0 0,-6 0-3 16,5-3-2-16,-5 3 0 0,6 0-2 0,0 0-2 15,-7-4-2-15,8 4 0 0,-2 0 0 16,-5 0-1-16,0 0 1 0,6 0 0 0,-1 0 1 16,-4-4-1-16,4 1 0 0,-6 3 1 0,1-5-1 15,0 5-1-15,-1 0 2 0,1 0-1 0,-1 0-1 16,8 0 0-16,-14-2 0 0,6 2-1 0,-6 0 0 15,0 0 1-15,6 0 1 0,-6-5 0 0,0 5 2 16,0 0 2-16,0 0 2 0,0 0 2 16,0 0 0-16,0 0 4 0,0 0 2 0,0 5 2 15,0-5 1-15,0 0 2 0,0-5 0 0,0 5-3 16,0 0-1-16,0 0-3 0,0 0-2 0,0 0-4 16,0 0 1-16,0 0-2 0,0 0-1 0,0 0-2 15,0 0-1-15,0 5 0 0,-6-5-2 16,6 0-1-16,-6 0 0 0,6 2-1 0,-7-2 0 15,0 0 0-15,7 5 1 0,-6-5 0 0,-1 7 0 16,1-3 2-16,-1-1-1 0,0 1-1 0,-5 3 0 16,6-3 0-16,-2 4 0 0,-4-1-1 0,-1 4 1 31,6-4-2-31,-6 0 1 0,7 5 1 0,-14-2 0 16,7 1 1-16,-7-4-1 0,8 4 0 15,5 0 0-15,-6 1-1 0,7-5-1 0,-8 5 1 16,8 2 0-16,-13-3 1 0,11-1 0 0,-4 1 1 15,-8 4-1-15,7-4 0 0,0 0-2 16,0 4-1-16,1-5 1 0,-2 6-2 0,1-5 2 16,0 4 1-16,-6-1 1 0,5 0-1 0,2 1 1 15,-2 3 1-15,-5-3-1 0,6-1-1 0,-6 1 1 16,5 1 0-16,1-6-2 0,0 5 0 16,-6-1-1-16,5 1 0 0,2-1 0 0,-8 1 1 15,7 3 1-15,0-3-1 0,0 0 0 0,-7 4 2 16,8-5-1-16,-1 4-2 0,-1 0 0 15,-6-3 2-15,1 0-1 0,0 3-1 0,6-4-1 16,-1 5 0-16,2-5 0 0,-1 1 2 0,-7 4-1 16,7-4 1-16,0 3 0 0,0-4 1 0,0 1 0 15,-6 3-3-15,5-2 1 0,2 1 0 16,-2-2 0-16,2 0 2 0,5-1 0 0,0 1 2 16,1 3 3-16,-7-4-1 0,7 1 0 0,-2 4-1 15,2-1 2-15,-6-3 0 0,5-1-1 16,0 1-1-16,1-4-1 0,-1 4 1 0,7-1 0 15,-6 0 0-15,0-2 0 0,6-1 0 0,-8 3-6 16,8-2 1-16,-6-1 2 0,6 0 1 0,0-1 0 16,0 2 1-16,0-1 7 0,0 0-4 15,0-1-1-15,-6-2 0 0,6 3-1 0,-6-1 0 16,6-2 7-16,-8 3-3 0,8-3-2 0,0-1-1 16,0 4 0-16,0-7-1 0,0 7-10 0,-6-4 6 15,6 0 1-15,-6 1 1 0,6-1-1 16,0 0 1-16,0 0 0 0,6 1 1 0,-6 2 0 15,6-2 0-15,2-1 0 0,-8 1-1 0,6-1 0 16,-6 0 1-16,6 5 1 0,0-5-1 16,2 0 0-16,4 4 2 0,-5-4-1 0,-1 4-1 15,1-3 0-15,0 3 1 0,5-4-1 0,2 4 0 16,-8 0-1-16,7-4 3 0,0 5-1 0,-6-6 0 16,5 2 0-16,2 0 1 0,-2-2-1 0,2 1-1 15,5-2 2-15,1 2 0 0,-1-3 1 16,7-1 0-16,0-3 3 0,7 4 0 0,-1-4-1 15,1 4 2-15,-1-4-3 0,1 0 1 0,0 0 0 16,6-4-2-16,-7 4 1 0,7-4 0 16,-6 4 0-16,6-3 1 0,-7-1-1 0,8 0-2 15,-8-4 1-15,7 6-1 0,-6-6-1 0,6 0 0 16,0 1-1-16,-6 0 1 0,12 0 1 16,-13-4 0-16,1 0 1 0,7 0-1 0,-1-4 3 15,-1 4 0-15,1 1-1 0,1-7 2 0,-8 4-1 16,7 1 2-16,-6-6 0 0,-1 7 5 15,1-7 4-15,-7 3 6 0,7-2 2 0,-7-2 2 0,6 1 1 16,-12-4-3-16,5 3-4 0,2-3-6 16,-8 0-5-16,1-3-4 0,-1-1-1 0,1 1-2 15,-7-2-3-15,0-2-1 0,0 4 0 0,-7-5 3 16,8 5-1-16,-8-5 3 0,0 4 1 0,1-3 6 16,0 4 4-16,-7-4 7 0,0 4 7 15,0-6 2-15,-7 6 2 0,0 0-3 0,1-1-3 16,-6 0-6-16,-2 1-6 0,1-5-4 0,0 8-3 15,0-4 3-15,-7 5-3 0,8-5-1 16,-2 7-4-16,1-3 0 0,-6 4-2 0,0-1-1 16,5 5 0-16,-5 0 0 0,-1-1 2 0,0 4 1 15,8 1 0-15,-8-3-1 0,7 3 0 16,-7 2-3-16,-6 1 0 0,1 0 1 0,-1-5-1 16,-7 9 0-16,7-4-1 0,0 0 2 0,0 3 0 15,-1-4-2-15,1 5 1 0,1-1 0 0,-1-3 1 16,0 3-1-16,-1 1-1 0,1-1 1 0,0 0 1 15,7 1-2-15,-1 3-1 0,0 0 0 16,-5 0 1-16,5 0-1 0,0 0-3 0,1 0 0 16,-1 3 0-16,1 1 1 0,0 0-2 0,5-1-1 15,-5 1-9-15,5 0-23 0,2-1-24 16,-2 1-30-16,2-1-33 0,5 1-39 0,1 0-39 16,-1 0-30-16,7 3-31 0,-7-3-93 0,7-1-48 15,0 0-2-15,7 2 26 0,0-2 42 16</inkml:trace>
  <inkml:trace contextRef="#ctx0" brushRef="#br0" timeOffset="-119174.21">30128 13884 81 0,'0'0'220'0,"0"-4"0"0,0 4-28 0,0 0-33 16,0 0-37-16,0-3-26 0,0 3-7 16,0 0-1-16,0-4 1 0,0 4-4 0,0-4 4 15,0 4 5-15,0-3-1 0,0-1-1 0,-7 4 2 16,7-4-2-16,-6 1-3 0,6 3-1 15,-6 0-2-15,-2-3-3 0,8-2-7 0,0 5-6 16,0-3-6-16,-6-1-9 0,6 4-11 0,-6-3-5 16,6-1-3-16,-7 0 0 0,1 1 1 15,-1-1-1-15,7-3-3 0,-13 3-5 0,7 1-4 0,0-5-6 16,-2 4-6-16,-4-3-3 0,5 0-1 16,-6-1-1-16,7 0-1 0,-7 6-1 0,-1-10 1 15,2 5 2-15,-2 1-1 0,1-6-1 0,0 7-2 16,-6 2 3-16,5 0-3 0,-5-5 0 15,6 2 0-15,-6-2 1 0,-1 4 1 0,7-7-4 16,-6 7 3-16,-1-3-2 0,1 4-3 0,-1 3 0 16,1-4 0-16,-7 4 1 0,0 0-1 0,-1 0 1 15,1 0 2-15,0 4-2 0,0-4 1 16,-7 3 0-16,8 1 0 0,-1-1-2 0,0 1 1 16,-1 3 1-16,1-3 1 0,0 3-1 15,0 1-3-15,1-1 0 0,-2 0 1 0,7 1 2 16,-6 4-2-16,0-3 0 0,7-1 7 0,-7 2 0 15,0-2-3-15,6 0-1 0,-5 3 2 0,-2-1-1 16,8 2-1-16,-8-1 0 0,1 3 3 0,1-2-3 16,5-2 1-16,0 1-1 0,-5 0-1 15,5 1-2-15,0-2 0 0,1 5 3 0,-1-3 0 16,0 2-2-16,1 0 0 0,0-3 2 0,-1 4 0 16,7 0-2-16,-7-1-1 0,1-3 3 0,-1 8 0 15,0-5-2-15,2 0 1 0,4 1 2 16,-5 4 0-16,5-5-2 0,2 5 0 0,-8-1-2 15,7-4 2-15,0 9-1 0,0-5 0 0,0 1 1 16,0-1 2-16,-6 3 1 0,5 1 2 16,2 0 1-16,-2-3 4 0,8 3 2 0,0-1 3 15,-1 2 1-15,0-2 1 0,7-2-1 0,0 4-3 16,7-5-1-16,-7 3-1 0,7-2 1 16,5-1 4-16,-6 4 2 0,14-4 0 0,-6 0 2 15,-1 0-7-15,6 1-1 0,0 0-1 0,1-1-2 16,0 0-1-16,-1 0-3 0,7 1 6 0,-6-1 1 15,13-3 0-15,-1 4 2 0,1-1 8 0,-1-4 2 16,7 4 10-16,0-3 11 0,1 0 5 16,5-1 2-16,-6 4-5 0,0-7-1 0,0 5-9 15,0-5-12-15,0 3-10 0,1-3-5 0,-8-4-4 16,7 4-1-16,-7-3-3 0,7-1 2 16,-6-3 2-16,0-1-3 0,0 5 3 0,-1-5-1 15,7 1 2-15,-6-1-4 0,5 1 3 0,1-4 1 16,1 4-4-16,-1-4-2 0,7 0-3 0,-1 0 1 15,0 0-2-15,8 0 1 0,-7-4 0 0,-8 4 1 16,8-4-2-16,-7 4 1 0,0-3 1 16,0-1-2-16,0 1 3 0,1-2 0 0,-2-1 4 15,1 2 0-15,1-3-2 0,5-1-1 0,-6 1 1 16,7 0 2-16,-1-4 5 0,1 3 0 16,-1-2 7-16,8-1 3 0,-1 0-1 0,-7 0 1 15,8-4-3-15,-8 4-5 0,1-4-3 0,-1 4-1 16,1-4-1-16,-7 1-1 0,0-1 0 15,1 4-1-15,-2-4 1 0,-5 1-3 0,-1-5 1 16,1 1 2-16,-1 3 1 0,1-3 5 0,-1 0 1 16,-5 0 5-16,5-4 3 0,-6-1 3 15,-7 1 2-15,7 1 2 0,-6-5 4 0,7 0 7 16,-8 1 0-16,0 0-4 0,-5-5 2 0,-1 4-2 16,-1-4-10-16,-4 5-11 0,-8-1-6 0,0 1-3 15,0 0-6-15,-8-1-2 0,2 0 1 0,-7 4 1 16,0-4-2-16,0 1 1 0,-7-1 0 15,1 0 0-15,-1 4-1 0,0 1-1 0,2-2-1 16,-9 1 0-16,7 0 2 0,2 4-2 0,-9 4-1 16,1-5 0-16,6 1 1 0,-6 3-3 0,1 0-1 15,-1 1-1-15,-1 3 0 0,-5-3-3 16,-1-1 4-16,7 4 1 0,-6-4-1 0,-1 4 5 16,1 0-1-16,-1 0 2 0,1-1-4 15,-1 5-1-15,7-4 0 0,-7 4-2 0,-6 0 2 16,6 3-6-16,-6-4-3 0,1 5-11 0,-1 0-20 15,-1-1-27-15,1 4-30 0,0-4-22 0,-1 4-24 16,2 4-16-16,-1-4-7 0,0 4-1 0,-1-4 0 16,1 3-4-16,7 0-4 0,6-3-6 15,0 5-6-15,7-2-8 0,-1-3-8 0,0 4-5 16,7 1-22-16,-7-3-56 0,1 2-45 0,-7-4-5 16,6 3 15-16,1 1 25 0</inkml:trace>
  <inkml:trace contextRef="#ctx0" brushRef="#br0" timeOffset="-118156.27">29450 13837 127 0,'-19'-4'233'0,"-7"0"7"0,6 1-43 15,1-1-61-15,-1 4-40 0,-6 0-23 0,6 0-10 16,1 0-8-16,6 4-5 0,-12-1-4 15,5 1-4-15,-7 0-2 0,1 3 2 0,0 1 2 16,0-2 0-16,1 2 10 0,-8-1-1 0,13 4 1 16,-6 1-5-16,0-2-6 0,0 5-4 15,0-3-12-15,6 2 1 0,-6 0-7 0,6 1 0 0,1-1-2 16,6 5 1-16,0-1-2 0,1 1 0 16,4-1 0-16,-4 4 0 0,5-4 1 0,7 4 0 15,0-4 0-15,0 4-1 0,0 1-3 0,7 2-1 16,-1-3-2-16,0 4-4 0,2-1-1 15,-2 2-1-15,-6-2 1 0,0 4-2 0,6-4 2 16,1 1-3-16,-1 0-2 0,7 3 1 0,-6-7-2 16,5 4-1-16,8-5 3 0,-6 2 7 15,5-2 6-15,-6-2 2 0,6 4 4 0,1-6-1 16,6 2 1-16,1-5-6 0,-2 0-6 0,1 1-2 16,-6 0 1-16,6-4 6 0,0 0 6 0,0 0 6 15,6-3 6-15,2-1 7 0,-2 1 3 16,1-5-1-16,5 1-2 0,1-1 1 0,7-3-3 15,-1 0-1-15,2-3-4 0,4-1-4 0,1 1-1 16,1-5-4-16,5 1 3 0,-6-5-5 0,7 5-1 16,-1-4 2-16,1 0-1 0,0 0-3 15,6-4-6-15,-7 1 3 0,1-1 0 0,0-3-1 16,0 0 5-16,6 0 7 0,0-1 9 0,0-4 9 16,0-2 9-16,-7 3 6 0,7-4 0 15,-6 1 0-15,-7-4-4 0,7 3-7 0,-14-3-6 16,1 3-8-16,0-3-4 0,-8-1-3 0,2 5-5 15,-7-1 0-15,-1-3-2 0,-13 3 3 16,7 0-2-16,-12 0 0 0,5 1 5 0,1 0 9 16,-8 2 5-16,-5 1 4 0,-7 1 2 0,0-1 2 15,0 3-7-15,0 1-7 0,-7-1-5 0,-5 5-5 16,5-4-4-16,-6-1-7 0,-6 8-1 16,5-3-6-16,-5 3-5 0,-1 0-4 0,-6-4-1 15,0 4 1-15,-6-3-1 0,5 2-2 0,-5-2 1 16,-1 7 1-16,7-4-4 0,-13 4 0 0,0-1-2 15,-7 0 2-15,1 1 2 0,-7 5 1 0,-1-3 1 16,-4 1 3-16,4 1 1 0,-5 3-1 16,5 0 0-16,-6 0-4 0,1 3 2 0,0-3-4 15,-1 0-1-15,1 9-15 0,5-7-24 0,1 5-32 16,0 1-39-16,0 2-43 0,-7 2-46 16,7-1-40-16,-7 3-36 0,8 5-29 0,-8-1-29 15,0 0-98-15,1 1-28 0,-1 6 13 16,0-3 38-16,8 4 50 0</inkml:trace>
  <inkml:trace contextRef="#ctx0" brushRef="#br0" timeOffset="-116025.27">27184 10682 134 0,'-7'0'240'0,"1"0"16"0,-7 0-49 16,7 0-67-16,-8 0-42 0,2 0-25 15,-2 0-11-15,-5 5-8 0,5-2-2 0,-4-3-1 16,-2 3 0-16,0 1-1 0,7 0-2 0,-13-1 0 16,6 0-2-16,7 2-1 0,-13-2-1 0,7 6-2 15,-1-3 0-15,-6-3-4 0,6 5-1 16,-5 0-4-16,-1-1 2 0,6 4 1 0,-6 3-2 15,-7-2 1-15,7 2-9 0,1 4 2 0,-9 0 1 16,9 1-2-16,-1-1 0 0,-7 3-2 16,7 2 5-16,-6-1-3 0,12 4-6 0,-6-1-3 15,-1 2-4-15,2 2-1 0,-1 0-1 0,6-4 0 16,-6 5-5-16,7-1 3 0,-1 0 1 0,8 1-1 16,-8-2 0-16,7 2 0 0,-1-1 5 15,8 1-3-15,-6 3-2 0,4-4-2 0,-4 0-2 16,5 0-1-16,-6 5-3 0,6-5-2 0,-5 0-2 15,-2-3 0-15,8 3 1 0,0-3 1 0,-1 3 1 16,0-3 2-16,1-1 1 0,-1-3-1 0,7 5 1 16,0-6 1-16,0 2-1 0,0 2-1 15,7-3 3-15,-7-1-1 0,6-2-2 0,1 2 2 16,0 2 0-16,-1-4-1 0,0-1 0 0,1 0 1 16,6 0 0-16,-7 1-2 0,1-5 0 15,-1 5-3-15,1-8 1 0,0 3-1 0,-7 0 0 16,6-2 1-16,0 2 1 0,2-3 1 15,-8 1-1-15,6 2-1 0,0-3 1 0,0 3 0 16,8-2-1-16,-8-1 0 0,1 0 3 0,13 3-1 16,-8-3-1-16,2 4 1 0,5-4 0 0,1 4-1 15,6-4-1-15,-1-1 1 0,-5 1 0 0,6 5-1 0,7-9 0 0,-7 4 4 0,0-4 0 16,6 4 1-16,-13-3 8 0,8 2 13 16,5-2 9-16,1-1 12 0,6-4 8 0,0 5 8 15,0-5 0-15,7 2-5 0,-1-2-5 0,1 0-6 16,6 1-5-16,-6-4-2 0,5 0 0 0,2 0 0 15,-1 0-1-15,7-4-1 0,-8 1-2 0,8-5-2 16,0 5-6-16,-7-5-6 0,7 1-2 0,-1 0-2 16,-6 0-3-16,0-5-3 0,1 5 1 15,-8-4 1-15,1 0 0 0,-1 1 1 0,-5-1 2 16,-1-1 2-16,-1 2 2 0,1-2 2 0,1 1 5 31,-7-3 2-31,-1 3 0 0,-6-4-1 16,7 0-1-16,-1 1-3 0,1-4-4 0,-7 3-4 15,-1-4-3-15,1-3-2 0,1 4-2 0,-1-4-1 16,0 0-3-16,-7-3 1 0,1 3 1 0,6-4 4 16,-13 0 1-16,7-3 2 0,-8 3 6 0,2-3 2 15,-2 0 4-15,2 0 0 0,-8 0 2 16,1-1-2-16,-1 0 1 0,1 4-3 0,-7-3-4 16,7 0 0-16,-1 4-2 0,-6 0-4 0,0-6-3 15,-6 6-2-15,-1 0-1 0,0-1-2 0,1 0 0 16,-1 1 1-16,1-1-4 0,-1 0 0 15,0 0-1-15,-5 1-1 0,-2 3 0 0,8 0-3 16,-7 3 5-16,0-3-1 0,6 1-3 0,-13 2-1 16,8 1 0-16,-1 0 3 0,-7-1-2 0,8 1 1 15,-14 3-1-15,6 1 2 0,-7-1-1 16,1 0-3-16,1 1 0 0,-7 3 0 0,-2-4-1 16,-5 4-2-16,0 3 1 0,1-3 2 0,-9 4 0 15,2 0 0-15,-7 0-2 0,7 3-1 16,-8-3 0-16,1 3 1 0,0 4-2 0,7-3 0 15,-8 3 1-15,2 0-1 0,-2 3 0 0,1-3 0 16,-1 4-4-16,2-1-4 0,-1 5-9 0,-1-5-21 16,8 5-21-16,-7 0-24 0,7-1-20 0,-2-1-24 15,2-1-13-15,-1 1 0 0,7-1 0 0,7-2 0 16,-1 0-2-16,7 2-5 0,-6-1-13 16,12-4-18-16,1 0-19 0,-1 3-19 0,7-3-17 15,0 0-43-15,0 3-66 0,-7 1-16 0,8 0 14 16,5-1 25-16</inkml:trace>
  <inkml:trace contextRef="#ctx0" brushRef="#br0" timeOffset="-112796.75">29646 12371 59 0,'7'-3'230'0,"-7"-1"20"15,6 0-26-15,0 4-56 0,-6-3-38 16,6-1-24-16,2 4-13 0,-2-4-3 0,0 1-5 16,-6 3-7-16,0-5-5 0,-6 3-5 0,6 2-4 15,-6-5-4-15,6 2-3 0,0 3-2 16,-8-3-4-16,8-2 2 0,-6 5 0 0,6-3-2 0,0-1-2 15,-6 4 1-15,6-4 3 0,-6 1-1 0,-8 0 1 16,8-1 2-16,-1-1 4 0,1 2 4 16,0 0 3-16,-8-1 1 0,8-3-1 0,0 3 0 15,-8 0-1-15,8-3-2 0,-7 4-7 0,-1-5-6 16,-4 1-4-16,4 3-3 0,1-3-8 16,0 4-4-16,0-5-7 0,-1 4 4 0,-4-1-5 15,4 3-5-15,1-2-3 0,1 1-4 0,-2-1 1 16,-5 4-7-16,12 0 0 0,-6 0-2 0,0 0-1 15,6 0-1-15,-5 4 0 0,-2-1 0 0,2 1-1 16,-1 7 1-16,6-3 1 0,-12 2 1 16,5 1-1-16,8 4 0 0,-7-1 0 0,6 5 1 15,1-1 0-15,-1 1-1 0,1 2 0 0,6 2 1 16,0-2-2-16,0-3 1 0,6 4-2 0,1-2 0 16,-1-3 2-16,8 2 0 0,-8-1-1 0,8-3 0 15,-2-1 2-15,1-3-2 0,7-4 0 0,-8 5 0 16,8-5-1-16,-7 0 0 0,7-3-1 15,-7-1 1-15,6-3 0 0,-5 0-1 0,5 0 1 16,-6-3 2-16,0-1 1 0,-1 0-2 0,2-3 0 16,-1-4 2-16,7 4-2 0,-8-4-1 0,2-4-4 15,-2 1 2-15,2-1 0 0,-1-3 0 0,-7-1 0 16,0-4 0-16,2 6 3 0,-2-5 1 16,0 4-1-16,0-1 0 0,2 1-1 0,-8 4 0 15,6-5 0-15,-6 8 1 0,6-4 0 0,-6 8 12 16,0-4 11-16,0 4 10 0,-6 0 8 0,6 3 8 15,0 0 10-15,0 0-2 0,0 1-9 0,0-1-6 16,0 4-5-16,0-4-8 0,0 4-8 0,0 0-12 16,0 0-5-16,0 4-3 0,0 0-9 15,0-1 5-15,0 5 2 0,0-1 4 0,-6 0 3 16,6 1 1-16,0 3 8 0,-8 0 1 0,8 3 11 16,0 4 11-16,8-3 10 0,-8 4 6 0,6-4 10 15,0 6 0-15,1-3-5 0,-1 4-11 0,8 0-4 16,-2 1-10-16,-6-1-10 0,8 0-8 15,-1 3-4-15,0-6-4 0,6 2-9 0,-5 2 1 16,-2-5-1-16,8 1 0 0,6-2 0 0,-7-2 0 16,1 3 1-16,0-4-1 0,-7 1-8 15,7-4-45-15,-1 5-73 0,0-6-98 0,-6-2-116 16,7 3-127-16,-7-1-157 0,0-2-45 16,0-1 26-16,0 1 74 0,0 2 103 0</inkml:trace>
  <inkml:trace contextRef="#ctx0" brushRef="#br0" timeOffset="-103738.21">26500 12378 179 0,'0'0'204'0,"0"5"-18"0,0-5-32 0,0 0-34 15,0 0-20-15,0 0-11 0,0 0-11 0,7 0-2 16,-7 0-2-16,6 0-2 0,-6 0-5 16,0 0-2-16,0 0 1 0,0 0-2 0,0 0-4 15,0 0-1-15,-6 0 1 0,6 0 3 0,0 0-7 16,0 0 8-16,6 0 5 0,-6 0 1 0,0 0 1 15,0 0-3-15,0 0 4 0,0 0-8 16,0 0-3-16,7 0-4 0,-7 0-8 0,0 0-3 16,0 3-4-16,0-3-3 0,0 4-7 0,0-4-6 15,0 0-3-15,0 0-1 0,0 0-5 0,0 3-3 16,0-3 4-16,0 0 8 0,0 4 9 16,0-4-2-16,0 4 6 0,0-1 0 0,-7 4-3 15,7 1-3-15,-6-5-4 0,6 5-1 0,0-1-2 16,-7 0-3-16,7 1-1 0,-7-1-5 15,7 4-3-15,-6 0-5 0,0-1 1 0,6 2 1 16,-7-1-3-16,0 0-3 0,1 0-1 0,0 4 0 16,-7-4-2-16,6-1-1 0,-6 5 1 0,-1 0-1 15,8-3-1-15,-6 2 0 0,5-3 1 0,-6 3-1 16,0-3 1-16,-1 0 0 0,-4 4 0 16,4-4 0-16,1 0 0 0,-7 4 0 15,8-5-1-15,-14 1 0 0,6 0 0 0,-5 1-1 0,5-1 0 16,-7 3 1-16,1-2 0 0,0-2-2 15,1 1 11-15,-9 0-7 0,9 1-1 0,-7-2-1 16,5 0-1-16,-5-1-1 0,-1 5-10 0,1-3 7 16,-2-1 0-16,-4 2 1 0,-1-1 1 15,0 0 2-15,-7 0-1 0,1 0 1 0,-8 0 2 16,1 0 1-16,0 0 2 0,-6 3 0 0,12-6-1 16,-6 4 0-16,0-2-1 0,-7 1 1 0,0 0 0 15,1 1 0-15,-1-2 1 0,8 0-1 16,-8 2-1-16,0-5 0 0,7 4 0 0,-13-4 1 15,6 0-2-15,7 1 2 0,-7-1 0 0,7-3 1 16,0 0 0-16,-7-1-1 0,7 1 2 16,1 0-4-16,-2-4 1 0,8 0 1 0,-1 3 0 15,1-3 0-15,-1 0 0 0,1-3 1 0,5 3-1 16,1-4-1-16,13 0-1 0,-7 1-1 0,1-1 0 16,-1 0 0-16,7-3 1 0,0-1 0 15,-7 5 1-15,8-4 0 0,-8 0 0 0,14 3 0 16,-8-3-1-16,1-4 10 0,0 6-4 0,0-5-4 15,7 3-1-15,-7 4-1 0,0-5 0 16,-1-1-9-16,1 7 2 0,14-6 3 0,-8 1 2 16,1 4 1-16,-1-2 0 0,-6 3 0 0,7-3 0 15,5 1 0-15,-5 1 0 0,12-1-1 0,1 0-4 16,-1 1 2-16,-5-1 2 0,-8 1 1 0,0-1 0 16,7 1 0-16,7 3 5 0,-8-5-2 15,2 2-3-15,5 3 11 0,-6-4-6 0,7 4-1 16,-1 0-1-16,1-3 0 0,6 3-1 0,-7 0-10 15,7-4 3-15,-7 4 4 0,7 0 0 16,-6-4 1-16,0 4 1 0,6 0 0 0,-8 0-1 16,8-3 0-16,0 3 0 0,0 0-4 0,0-4 1 15,0 4 1-15,-6-4 1 0,6 4 0 16,-6 0 1-16,6-3 2 0,0 3-1 0,-6-4-1 16,6 1 0-16,0-2 0 0,0 2 0 0,0-1 0 15,0 1 1-15,0-1 1 0,0-3 0 0,0 3 0 16,0 1-2-16,-7-1-1 0,7-1 0 0,0 3-1 15,0-3 4-15,0 2-2 0,0 0 2 0,0-1 0 16,0 0 0-16,0 4-2 0,0-4-2 16,0 4 2-16,0-2-1 0,0 2 1 0,0-5 0 15,0 2 0-15,0 3 0 0,0-4 0 0,0 4 0 16,-7 0 0-16,1-5-1 0,6 5 1 16,0 0-1-16,0 0 0 0,0 0 0 0,0 0-1 15,0 0 1-15,0 0 0 0,0 0 1 0,-7-3 1 16,7 3 0-16,0 0 0 0,0 0-2 15,0 0-2-15,0 0 0 0,0 0 0 0,0 0-1 16,0 0-1-16,0 0 1 0,0 0 2 0,0 0 0 16,7 0-1-16,-7 0 1 0,0 3 4 0,0-3 0 15,0 0 1-15,0 5-3 0,0-5 1 16,0 0 0-16,0 4-3 0,6-4-1 0,1 0-1 16,-7 3 2-16,0-3-1 0,7 0 0 0,-1 5 2 15,-6-5-1-15,6 2 1 0,-6 2-1 0,6-4 1 16,-6 0-3-16,8 0 1 0,-8 0 0 15,6 0-5-15,-6 0-12 0,0 0-10 0,0 0-12 16,0 4-13-16,0-4-12 0,0 0-9 0,0 4-3 16,0-4-6-16,0 0-3 0,0 0-8 15,-6 3-7-15,6-3-5 0,0 0-6 0,0 0-3 16,0 0 1-16,0 0 3 0,-8 0 7 0,8 0 6 16,0 0 13-16,0 0 13 0,0 3 15 15,0-3 15-15,0 0 13 0,0 0 10 0,0 0 10 16,0 0 4-16,0-3 3 0,0 3 1 0,0 0 1 15,0 0 2-15,0-3 1 0,0 3 4 0,0-4 2 16,0 4 5-16,0-4 3 0,0 4 3 0,0 0 7 16,0-4 3-16,-6 4 6 0,6-2 5 15,-6 2 6-15,6-5 4 0,0 5 4 0,-6-3 4 16,6 3 6-16,-7-4 4 0,7 4 2 0,0-5 1 16,0 5 1-16,0 0-1 0,0-3-1 15,0 3-1-15,0 0 1 0,0 0-2 0,0 0-3 16,0 0-3-16,0 0-6 0,0 0-8 0,0 0-12 15,0 0-8-15,0 0-8 0,0 0-7 16,0 3-4-16,0-3-5 0,0 5-1 0,0-5 2 16,0 4 1-16,7 4-1 0,-1-2 2 0,-6-2 8 15,6 6 10-15,0-3 4 0,-6 5 4 0,8-4 2 16,-8 2 0-16,12 2-10 0,-5-2-6 16,0 1-6-16,-1 4-5 0,1-4-1 0,-1 0-4 15,7 3 4-15,-6-3-3 0,-1 4-1 0,0 0-1 16,-6-3 0-16,7 2 0 0,0-8-1 0,-1 6 0 15,-6-5 0-15,7-3 0 0,-7 3 0 0,6-3 0 16,-6 3 0-16,0-4 1 0,0 2-1 16,0-2 1-16,0-3 1 0,0 4 2 0,0-4 1 15,0 0 0-15,0 0 2 0,0-4-2 16,-6 4-1-16,6-3 1 0,-7-5 0 0,1 4 0 16,-8-3 0-16,14-4 0 0,-6 4-1 0,6-5 5 15,-6 2-5-15,-1 0-1 0,7-2 0 0,-7-3-1 16,7 5-2-16,-6-6-5 0,0 5 2 0,6-3 2 15,-7-1 0-15,7 1 1 0,0 3 2 16,0-8-2-16,0 5 4 0,0 3-1 0,0-4-1 16,0 0-1-16,0 5-1 0,7-5 1 0,-7 4-4 15,6-4 0-15,-6 4 1 0,0-3 1 0,6 2 0 16,-6 2 0-16,7-1 1 0,-7 0 2 16,7-1 0-16,-7 1 1 0,6 0-2 0,-6 5-1 15,6-3 0-15,-6 2 0 0,7 0 0 0,0 0 0 16,-7 3 0-16,6 1 0 0,-6-1 0 15,0 0 0-15,0 1-2 0,0 3-1 0,7-5 4 16,-7 5-1-16,6-3 0 0,-6 3 0 0,0 0-1 16,0 0 0-16,6 0-1 0,1 3-1 15,-7-3 0-15,7 0 2 0,-1 5 0 0,0-2 2 16,-6 1-2-16,8-4 1 0,-2 7 1 0,0-3-1 16,7 3 0-16,-6-3 0 0,12 3 0 0,-5 1-1 15,-8 2 0-15,7-2 1 0,0-1 1 0,0 5-2 16,0-5 1-16,0 4 0 0,-7-4 0 15,8 0 0-15,-1 0 0 0,-7 1 0 0,7-1 0 16,6-3 1-16,-5 0 2 0,-8-1-3 0,14 1-5 16,-7-1 3-16,-7 1 2 0,14 0-1 15,-14-1 0-15,7-3 1 0,0 0 6 0,-6 0-3 16,6 0-2-16,-6 0 0 0,-1 0-1 0,0 5 0 16,1-5 0-16,0 0 0 0,-1 0 0 0,0-5-1 15,-6 5-3-15,7 0 0 0,-7 0-7 16,6-3-24-16,1 3-34 0,-7-4-45 0,0 4-51 15,0-4-62-15,0 1-61 0,-7 3-115 0,1-4-46 16,-1 1 3-16,1 3 31 0,0-4 49 16</inkml:trace>
  <inkml:trace contextRef="#ctx0" brushRef="#br0" timeOffset="-101488.99">24741 12401 14 0,'14'-4'265'15,"-8"4"35"-15,-6-4 29 0,7 1-62 0,-7 3-51 16,6-4-26-16,-6 1-9 0,7-2-3 0,-7 2-2 16,6-1-1-16,1 1-4 0,-1-1-2 0,-6 0-4 15,6 4-6-15,-6 0 1 0,0-3-1 16,8 3-4-16,-8 0-9 0,6 0-13 0,-6 0-16 15,0 0-22-15,0 3-22 0,0-3-18 0,0 4-21 16,0-4-12-16,0 4-9 0,0-1-4 0,6 1-2 16,1 4 0-16,-7 2 2 0,7 1 11 0,-7 4 17 15,6-1 17-15,-6 0 13 0,0 5 5 16,0-1 3-16,6 5-8 0,7-5-16 0,1 4-16 16,-8-4-12-16,7 4-8 0,0 0-6 0,-7-3-2 15,1 3-3-15,0-4 1 0,-1-3-2 16,7 3-1-16,-7-4 5 0,2 2-2 0,-8-2-2 15,6 0-3-15,-6-7 1 0,6 5 2 16,-6-5-3-16,6-3 2 0,1 3-1 0,-7-3 3 16,0-1-2-16,0 2 0 0,0-5 3 0,0 3 0 15,0-3 1-15,0 0 1 0,0 0 1 0,0-3 1 16,0 3-4-16,0-5 2 0,-7 2-2 0,1-4-1 16,6-1-2-16,-6 1-2 0,6 0 1 15,0-5-1-15,-6 1-3 0,6 0 2 0,0-4-2 16,0 5 1-16,0 3 2 0,6-4 0 0,-6 0 2 15,6 3 1-15,-6 1-3 0,6-3 0 0,1 2 0 16,0-1 0-16,-1 7 0 0,1-5 0 16,-7-1 0-16,6 5 0 0,8-2-2 0,-8 5-1 15,0-2 0-15,0-3-2 0,2 5 3 0,-2-3 1 16,0 3-1-16,1 0-1 0,-1 0 1 16,1 0-9-16,6 0 3 0,-7 0 1 0,0 3-2 15,8-3 6-15,-8 5-2 0,1-5 11 0,6 2-2 16,-6 6-3-16,-1-4 4 0,0 3-4 15,2-1-2-15,-2 3 0 0,0-1-1 0,0-2 2 16,-6 2 0-16,7-2-1 0,-7 2 2 0,0 0 1 16,0-1 1-16,0 0-3 0,0 0 0 0,-7 0 1 15,7 2 1-15,-6-3-2 0,0 2 0 0,0-1 3 16,-2 0 1-16,2 0-4 0,0-2 1 16,-1-2 1-16,0 1-2 0,-6 0-2 0,1 3-3 15,4-3-2-15,2-1-3 0,-6 1-21 0,5-1-46 16,0 2-62-16,1-2-69 0,-7 1-71 15,-1-1-81-15,2-3-60 0,-8 0-42 0,1 0-76 16,-7 0-18-16,6 4 28 0,1 0 57 0,-1-4 68 16</inkml:trace>
  <inkml:trace contextRef="#ctx0" brushRef="#br0" timeOffset="-99387.95">22983 11697 155 0,'0'0'213'16,"0"0"-18"-16,0 4-47 0,0-4-25 0,0 0-18 15,0 0-13-15,0 0-2 0,0 0-1 0,0 0 0 16,0 0-3-16,0-4-6 0,0 4 3 0,0 0 3 15,0 0 0-15,0 0 5 0,0 0 5 32,0 0 5-32,0 0-2 0,0 0-6 0,0-4-9 15,0 4-13-15,-6-3-13 0,-1 3-15 16,7-3-11-16,-6 3-5 0,6-4-2 0,-7-1 0 16,0 2-2-16,-5 0-2 0,-2-1-4 0,-5 4-4 15,-1-4-4-15,8 1-2 0,-14-5 0 0,6 1-2 16,1 4-1-16,-7-5 3 0,-1 1-1 0,1 3-2 15,0-3 0-15,0 4 2 0,-7-2-2 0,1-3 0 16,6 5 0-16,-7-1-1 0,1 1-1 16,-1 3-1-16,1-4-1 0,-7 4-1 0,6 0 1 15,-6 0 0-15,0 0-1 0,6 0 0 0,-6 4 0 16,7-1 0-16,-7 1 2 0,6 4-2 0,1 0 0 16,-8-2-1-16,8 2-1 0,-1 3 0 15,1-4-2-15,5 8 1 0,1-4 2 0,-6 0 1 16,6 3 2-16,7-3 2 0,-1-4-1 0,1 4 2 15,-1 4-2-15,0-5 1 0,7 6 0 0,0-1-7 16,0-4 3-16,7 4 2 0,0-1 1 16,-8-3 0-16,8 3 0 0,-1-3 3 0,1 3-2 15,6-2 0-15,-7-1-1 0,7 3 0 0,-7-2 1 16,7 2 2-16,0-3-2 0,0 1 0 0,-6 2-1 16,6-3-1-16,0 0 2 0,0 3-3 0,6-3 4 15,-6 4 0-15,7-4 0 0,-7 4-1 0,7 0 0 16,-1-4 3-16,-6 3-4 0,0 1 0 15,-6-1 0-15,6 1-1 0,-7 0 1 0,14-1-1 16,-1 2 1-16,-6 2-1 0,7-4 8 0,-1 1-3 16,-6-1-3-16,6 1-1 0,8 0 1 15,-8-1 0-15,0-2-8 0,8 2 4 0,-1 0 2 0,7-2 1 16,-8-1 1-16,14 3 2 0,-6-2-1 16,-1 2 0-16,1 0 0 0,0 2 1 0,5-2-2 15,-5-3-1-15,0 1 1 0,-1 2-2 0,7-3 2 16,-6 3 0-16,-1-3 0 0,7 3 1 15,-12-2 0-15,5 2 2 0,-6-6-3 0,0 2 9 16,7-2 10-16,-1-1 9 0,1-3 28 0,-1 3 20 16,8-3 19-16,-2 0 6 0,1-1-5 0,0-3 12 15,7 5 0-15,-7-5 5 0,13 0 0 16,1 0-5-16,-2 0-3 0,1 0-16 0,0 0-29 0,1-5-25 16,-1 5-14-16,-1 0-10 0,1-3-4 15,1 3-10-15,-1 0 1 0,-7 0 2 0,7 0 0 16,-6 0-2-16,-1 3 0 0,-6-3 11 0,7 0-5 15,-7 5-4-15,0-5-2 0,-6 2 0 0,5-2 0 16,2 5-3-16,-7-5 0 0,-1 3 2 0,0-3 0 16,1 0 0-16,-7 4-1 0,7-4 1 15,0 0 0-15,5 0 0 0,-5 0 3 0,0 0 0 16,-1-4-1-16,7 4-1 0,0-3 0 0,-6-2 0 16,-1 3-2-16,1-3-1 0,6 2 2 0,-7-1 0 15,1-3-1-15,6 3-1 0,-7-3 0 0,1 0 1 16,0-1 0-16,6 1-1 0,-7-1 2 0,1 1 0 15,-1 0-5-15,0-5 3 0,1 6 0 16,-1-5 2-16,-5 0 0 0,5 0 1 0,1-4 4 16,-8 5-1-16,2-2-1 0,-1 1-2 0,-6 0 0 15,5-4 1-15,-5 4-2 0,-7 0 0 0,6-4 0 16,-6 5-2-16,0-5 15 0,-6 1-8 0,-1-2-3 16,1 2-2-16,0-1-1 0,-8 1 0 15,8-1-14-15,-8 0 4 0,2 1 6 0,-8-1 2 16,1-3 0-16,5 6 2 0,2-6 1 0,-8 7 0 15,7-4-3-15,-7 1-2 0,8 3 2 16,-8-3 3-16,7-1-2 0,-7 0 0 0,1 1 2 16,-1 3 3-16,7-3-3 0,-6 1-3 0,5-1 0 15,-5 3 1-15,0-3 0 0,6 3 0 0,-7-4-1 16,0 4-1-16,-5-4 1 0,11 4 0 0,-5 1 0 16,0-1 1-16,-1-1 1 0,7 2 1 0,-7 1-1 15,-6-1 0-15,7 3-1 0,-7-4 0 16,0 4-1-16,-1-1 1 0,8 1 0 0,0-1 2 15,-1 2 1-15,1-2 0 0,-1 1 0 16,-6-1 0-16,7 5-1 0,-1-5-1 0,0 5-2 31,-6-1-1-31,13 1-1 0,-7-5 0 0,8 8-2 16,-8-5 1-16,7 2-1 0,-7 0 0 0,8 3-1 16,-2 0-2-16,-5-4-13 0,6 4-26 0,6 0-35 15,-5 0-42-15,-2 0-48 0,8 0-51 0,-7 0-50 16,-1 4-41-16,8-1-38 0,-6 0-86 15,-8 2-49-15,7 3 3 0,-7-1 36 0,0 0 55 16</inkml:trace>
  <inkml:trace contextRef="#ctx0" brushRef="#br0" timeOffset="-87470.82">29737 15005 28 0,'7'0'245'0,"-7"-3"22"16,0 3 3-16,-7 0-50 0,7-5-49 0,0 5-29 16,-7 0-9-16,7 0 0 0,0 0-4 15,0 0-8-15,0 0-13 0,0 0-5 0,-6 0-6 16,6 0-6-16,0 0-5 0,0 0 0 0,0 0 6 15,0 0 3-15,0 0 3 0,0 0 6 16,0 0 7-16,0 0 10 0,0 0 9 0,0 0 6 16,0 0 0-16,0 0-8 0,0 0-4 0,0 0-2 15,0 5-4-15,0-5-7 0,0 0-2 16,0 3 1-16,0-3-11 0,0 0-6 0,0 4-15 16,0-4-1-16,0 0 4 0,0 3 6 0,0 1 0 15,-6-4-4-15,6 4 1 0,0-1 3 16,-7 1-1-16,7 0-2 0,-6 3 5 0,6-7 2 0,-7 8 8 15,7 0-1-15,0-2-3 0,-7 2-11 16,7 3-2-16,-6 0 7 0,0 0 0 0,6 0-5 16,-8-1-4-16,8 5-2 0,-6 0-5 0,6-1-15 15,0 1-9-15,0 3-14 0,0-3-6 0,0 0-4 16,0 4 1-16,0-5 3 0,0 4 1 16,-6 0 5-16,6 0 2 0,-6-2 2 0,6 1-4 15,0-2-3-15,0 4-1 0,0-4-3 0,0-1 0 16,0 1-3-16,0 3-1 0,0-7-3 0,0 4-2 15,0-4-5-15,0 3-3 0,0-2-2 0,0 2-2 16,0-3-3-16,0-1-3 0,6 2 3 0,-6-1-2 16,0-4 0-16,0 4 0 0,0 0 2 15,0-4 2-15,6 4-2 0,-6 0-1 0,6-4-2 16,-6 5 2-16,8-1-2 0,-8 0-1 0,6-3 0 16,0 2 1-16,1-3 2 0,0 1-3 0,-1-1 1 15,7 0 1-15,0 4-1 0,0-4-1 0,0 0 8 16,0 2-2-16,13-3-2 0,-7-2-3 0,1 3 0 15,6 1 0-15,1-5-8 0,-8 4 3 0,0-2 0 16,1-2 3-16,-1 1 0 0,-5 0 1 0,5-1-1 16,1 1 0-16,0-4 1 0,-8 4-4 0,8-1 3 15,-1-3 1-15,1 0 1 0,-7 0 2 0,13 0-1 16,-6 0 7-16,6 0-2 0,-1 0-2 0,1 0-1 16,0-3-3-16,7-1 1 0,-13 4-4 15,6-4 2-15,0 1 1 0,-1-1 1 0,2 4 2 16,-1-4 1-16,-6 1 4 0,6-2 6 0,-1 3 8 15,1-3 8-15,1 2 5 0,-1-5 7 0,-6 8-1 16,5-7-5-16,1 3-5 0,0 1-8 0,-6 0-3 16,-1-2-5-16,7 1 0 0,-6 1 1 0,-1-1 3 15,1 1 8-15,0-1 7 0,-7 1 6 0,6-1 8 16,-6 0 7-16,7 1 3 0,-7-1 2 0,0 1-3 16,6-6 1-16,-5 6 0 0,5-4-1 0,-6 0-6 15,6-1-52-15,1 1 0 0,-6 0 0 0,5-4 0 16,-6-1 0-16,6 2 0 0,1-5 0 0,-7 4 0 15,0-4 0-15,0 1 0 0,0 0 0 0,6-1 0 16,-12 0 0-16,6-3 0 0,0 3 0 0,-7-3 0 16,1 3 0-16,-7-4 0 0,7 1 0 0,-7 4 0 15,0-5 0-15,-7 1 0 0,7-1 0 16,-7 2 0-16,7 1 0 0,-6-2 0 0,-1 0 0 16,1 0 0-16,6 4 0 0,-6-5 0 0,6 4 0 15,-7 0 0-15,0 1 0 0,1-1 0 0,0 4 0 16,-1 0 0-16,0-4 0 0,1 4 0 15,-7 1 0-15,0-1 0 0,6 0 0 0,1 7 0 16,0-7 0-16,-8 4 0 0,14-4 0 0,-13 3 0 16,7-3 0-16,-1 4 0 0,1 3 0 0,-1-3 0 15,1-1 0-15,0 5 0 0,-2-4 0 16,2 2 0-16,0 2 0 0,-8-4 0 0,8 3 0 16,0 1 0-16,6-5 0 0,-7 4 0 0,1-3 0 15,-1 4 0-15,0-1 0 0,7 0 0 0,-6 1 0 16,6-1 0-16,-6 0 0 0,6 4 0 15,-7-3 0-15,7 3 0 0,-7-3 0 0,7 3 0 16,-6-4 0-16,-1 4 0 0,7 0 0 0,0 0 0 16,0 0 0-16,-6 0 0 0,6 0 0 0,0 0 0 15,0 0 0-15,0 0 0 0,0 0 0 0,0 0 0 16,0 0 0-16,0 0 0 0,0 4 0 0,0-1 0 16,-7 0 0-16,7-3 0 0,7 4-70 0,-7-4-183 15,-7 4-43-15,7-1-50 0,-6 1-52 16,-1 0-49-16,1-1-38 0,6 1-24 0,0-1-15 15,-6 1 10-15,6 0 18 0,-8 0 28 0,8 3 22 16,8-3 15-16,-8-1-6 0,-8 0-36 16,2 2 11-16,0-2 35 0,6 1 49 0,0-1 62 15</inkml:trace>
  <inkml:trace contextRef="#ctx0" brushRef="#br0" timeOffset="-86537.56">30811 14954 14 0,'0'-4'236'0,"0"4"30"0,0-3-9 0,0-1-36 0,0 4-44 16,0-4-19-16,0 4-10 0,0 0-5 16,-6 0 0-16,-7-3 0 0,7 0 1 0,6-1-6 15,-7 4-4-15,7-5-5 0,0 5-2 0,-7-3-3 16,7 3-2-16,-6 0-3 0,6 0-6 0,-6 0-7 16,-1 0-10-16,7 3-6 0,-7-3-5 15,7 5 5-15,-6-5 3 0,0 4 3 0,-1 2-2 16,1-2 0-16,-1 3 0 0,0 1 0 0,1-1-6 15,0 0 0-15,-8 4 3 0,8 0-5 16,0 0-4-16,-1 0-17 0,0 4-6 0,1-5-7 16,-1 6-4-16,-5-2-8 0,4 1 3 0,2 0 2 15,0-1 4-15,6 1 0 0,-6-1-1 0,-2 1 2 16,8 0-6-16,-6-1-3 0,0-3-11 0,-1 1-7 16,1-1-6-16,6 0-6 0,-14-4-3 15,14 1-3-15,-6 2-5 0,6-6 3 0,-6 3 0 16,6-3 2-16,-6-4-1 0,6 4 3 15,0-4 1-15,0 3 0 0,0-3 6 0,0-3 17 16,0 3 13-16,6-4 9 0,-6 4 6 0,6-8 0 16,-6 1-1-16,6 0-17 0,-6-4-15 0,14 0-10 15,-8 0-5-15,1-3-6 0,-1-2-3 16,0-2 1-16,8 0 0 0,-2-1 1 0,2 1 0 16,5 0-1-16,-12-4-1 0,6 7-3 0,7-4 2 15,-8 1-3-15,2 0 3 0,-1 4 2 0,-1-5-1 16,2 5 3-16,-2-1-3 0,-5 1-2 0,6-2 0 15,0 5-1-15,-7-3 2 0,8-1 1 16,-8 4-1-16,8 1 0 0,-8-2 2 0,0 5-2 16,1-4 0-16,-1 0-1 0,1 4 2 0,-1 0 0 15,1-1 1-15,-1 1 1 0,0 4-1 0,2-5 4 16,-2 3 2-16,0 3 5 0,1-2 1 16,-1 0 1-16,1-3 1 0,-1 3 0 0,1 0-4 15,-1 2-1-15,1-3-2 0,-7 5-4 0,7-4 2 16,-7 4-2-16,6-3 0 0,-6 3 0 0,6-4-3 15,1 4-1-15,0 0-1 0,-1 4-1 16,1-4 0-16,5 3 1 0,2 1 1 0,-2-4 1 16,2 5 0-16,5-3 4 0,-6 6 11 0,6-5 16 15,1 5 15-15,6-4 12 0,-6 3 10 16,6 1 7-16,0-1-4 0,0 4-11 0,0-4-10 16,7 0-10-16,-7 4-6 0,6 0-9 0,-13 0-7 15,7 0-5-15,1-4-5 0,-1 4-2 0,0 0-1 16,-6 1 1-16,5-6-3 0,1 5 0 0,-6-3-1 15,-1 4 0-15,1-6-6 0,6 2 0 16,-13-1 1-16,7-3 0 0,0-1 0 0,-8 1-2 16,1-1 2-16,-6 1-3 0,6 0-2 0,-7 0-7 15,1-4-39-15,0 0-65 0,-7 3-89 0,6-3-114 16,-6 0-128-16,0 0-126 0,0 0-93 16,-6 0-102-16,6 0-51 0,-7 4 40 0,-6-4 91 15,7 4 110-15,-8 2 121 0</inkml:trace>
  <inkml:trace contextRef="#ctx0" brushRef="#br0" timeOffset="-85538.52">30636 16427 157 0,'0'-4'302'0,"-6"0"38"0,6 1 1 0,-8-1-62 16,2 4-50-16,0-4-32 0,0 1-11 0,-8 3-12 16,8-4-10-16,-7 1-6 0,-7-2-4 0,8 2-7 15,-2-1-7-15,-5 4-3 0,-1-3 0 16,6-1-1-16,-4 4 1 0,-2-3-3 0,1 3-2 15,5-4-10-15,-12 4-12 0,0 4-13 0,7-4-12 16,-1 3-8-16,1-3-7 0,5 7-4 0,2-3-2 16,-2 4 1-16,-5-5-4 0,-1 4 1 0,8 4-1 15,-8-3-4-15,7 2-4 0,0-2-5 0,0 3-3 16,0 0-8-16,6 3-11 0,1 1-5 16,0 0-4-16,-2 0-9 0,8-4-2 0,0 0-5 15,0 3 0-15,0 1 1 0,0-5-5 0,8 2 4 16,-2-1 0-16,0-4-1 0,1 5 0 0,-1-5-1 15,7 0 0-15,0-3 0 0,-6 3 0 0,6-3 1 16,0-1-2-16,0-3 2 0,0 4-1 0,7-4 1 16,6 0-2-16,-7 0 1 0,1-4 2 0,6 1 2 15,0-5-3-15,0 1-1 0,-1-5-1 0,2 5 0 16,-1-4-2-16,-6 0-3 0,6-4 7 0,-7 5-2 16,1-5 0-16,-1 1 1 0,-6-1 0 0,0 0 5 15,1-3 7-15,-2 4-4 0,-6-1-2 16,2 0-4-16,-8 1 0 0,6 2-2 0,-6 1-10 15,0 0 6-15,0 1 3 0,0-2 0 0,0 5 3 16,0 0 1-16,0 0 4 0,0 3 1 0,0-1 9 16,6 5 15-16,-6-2 6 0,0 2 13 0,0-5 13 15,0 5 13-15,0-3 5 0,0 3 0 0,0 0 0 16,0 0-7-16,0 0-8 0,0 0-4 0,7 0 16 16,-1 3 25-16,1 2 33 0,0-3 30 0,-1 7 22 15,-6-2 20-15,0 0-3 0,6 0-15 0,-6 5-25 16,14-2-16-16,-2 5-13 0,2-4-17 0,5 4-21 15,-6-5-14-15,6 5-14 0,-12 0-16 16,0 0-16-16,-1-4-13 0,7 3-6 0,-7 0-7 16,1-2-4-16,6-1-3 0,1 0-1 0,-8-1-4 15,7 2-3-15,0-1-4 0,0-4-26 0,-1 0-52 16,-4 5-96-16,-2-5-143 0,0 0-183 0,7 1-189 16,0-5-168-16,0 1-190 0,1-1-34 0,-2 2 76 15,2-2 151-15,-1-3 172 0,-1 4 182 0</inkml:trace>
  <inkml:trace contextRef="#ctx0" brushRef="#br0" timeOffset="-81252.31">25699 14877 116 0,'-19'-4'238'0,"-1"1"11"0,-6 3-48 15,-1 0-70-15,8 0-51 0,0-4-36 16,0 4-18-16,5-4-11 0,8 4-6 0,-7 0-4 16,6 0-1-16,7 0-5 0,0 0-1 0,7 4 0 15,-7 0-3-15,-7-4-8 0,7 3-8 16,0-3-4-16,0 4-12 0,0 0-20 0,0-4-44 15,0 0-64-15,0 0-32 0,0 3-14 0,7 1-1 16</inkml:trace>
  <inkml:trace contextRef="#ctx0" brushRef="#br0" timeOffset="-79851.69">26260 15112 146 0,'-8'0'239'0,"2"0"3"0,6-4-42 15,-6 4-55-15,6 0-37 0,-7-4-19 0,1 4-8 16,6 0-3-16,-14-3 0 0,8 3 0 16,0 0-4-16,0-4-8 0,-2 4-9 0,2-4-5 15,0 1-9-15,-8 3-6 0,8-4-6 0,-7 1-1 16,0-1 1-16,6 0-2 0,-5 0 0 0,5 1-1 15,-6-1 0-15,0-3 0 0,7 4-3 16,-8-2 3-16,2-3 0 0,4 5-1 0,-11 3 1 16,6-4-3-16,-6 1 0 0,5-1-5 0,2 0-1 15,-8 1-3-15,7-1-2 0,-7 4 0 0,1 0-2 16,6 0 0-16,-6 0 1 0,-1 0 0 16,-6 0 0-16,6 4 0 0,1-4-2 0,-1 3 1 15,1 1-1-15,-1 0-1 0,0 3-1 0,1 1-2 16,6 0 3-16,-6 2 1 0,-1 1-2 0,6 0 0 15,2 0 3-15,-1 0-1 0,0 3-3 16,6 1 0-16,-5 0-1 0,-2 3 1 0,8 0-2 16,6 5-2-16,0-5 0 0,0 4 0 0,6 0-1 15,0 0 1-15,8-5 1 0,-1 3 0 16,0-3 1-16,-7-2-1 0,13 0-2 0,-5-1-1 16,-1 1 1-16,0-4-5 0,0-3 1 0,0 2 2 15,6-2 2-15,1-5-1 0,0 1 0 0,-7 0 5 16,7-4-1-16,-1 0-4 0,0 0 0 0,0-4 0 15,1 0-1-15,0 1-1 0,-1-8-1 0,-5 4-1 16,-2-4 0-16,2 0-1 0,-2-4 3 0,-5-3 2 16,6 0-1-16,-6-4 3 0,-7-1-1 0,6-2 1 15,-6-5-1-15,0 1 1 0,-6 0 1 16,6-5 0-16,-7 2-2 0,0-1 1 0,1-4-3 16,-1 4 0-16,1 0-1 0,-7 0 0 0,6 5 3 15,-12-3-1-15,6 2 0 0,-6 0-8 16,-1 3 4-16,0 1 2 0,7 3-1 0,-13-4 1 15,6 4 56-15,-5-8 45 0,-1 2 19 0,6-2 9 16,0 1 9-16,1 3 6 0,6 4-46 0,0 4-30 16,7 0-13-16,-2-1-3 0,2 9-2 0,0-1 0 15,-1 0-5-15,7 4-5 0,0-5-6 16,0 8-6-16,-6-3-1 0,6 3 5 0,0 1-11 16,0-1-4-16,0 4-4 0,0-3-7 0,0 3-5 15,6 0-11-15,-6 3 5 0,7 1 2 16,-1-1 3-16,-6 5 4 0,6-1 1 0,-6 5 0 15,8 1 2-15,4 3 3 0,2 2 2 0,-8 0 2 16,7 0 1-16,-7 4 2 0,1 0 5 16,0 3 2-16,5-2 7 0,-5 3 24 0,6-1-6 15,0 4 3-15,0-3-3 0,0 3-17 0,1 1-2 16,-2-1-22-16,8-3 8 0,-1 3 1 0,1 1 1 16,-7-1 13-16,0 0-5 0,0-3-4 15,7 3 0-15,-8-3-6 0,8 3 0 0,-1-3-3 16,1-1-3-16,-6-3 1 0,11 0-5 0,-5 1-3 15,0-2 1-15,6 2-2 0,-7-6-2 0,7 2 0 16,0 3 2-16,-7-7 2 0,1 2 0 0,0-1 3 16,6-2 1-16,-7-3-4 0,1 0-2 15,-8 4 0-15,8-8-2 0,-7 4-3 0,1-4 0 16,4 0 1-16,-4 1 1 0,-1 3 1 0,0-8-1 16,0 4-1-16,-1-2-1 0,2-2 0 0,-1 2-4 15,-6-2-7-15,6 0-16 0,-1-3-26 0,-5 4-32 16,0-4-41-16,5 0-45 0,-5-4-42 0,-7 4-31 15,7 0-29-15,-7-3-22 0,6 0-15 0,1 3-14 16,-7-5-43-16,0 2-69 0,0-2-10 0,0 1 22 16,0-2 40-16,0 2 50 0</inkml:trace>
  <inkml:trace contextRef="#ctx0" brushRef="#br0" timeOffset="-78433.06">26122 14314 76 0,'-19'-9'232'0,"-7"2"17"16,0 0-30-16,6-1-59 0,-6 2-44 0,1-2-20 15,-2 4-11-15,1 1-7 0,6-5-7 0,-6 5-6 16,7-1-1-16,-1 0-12 0,0 4-6 15,1-3-5-15,-7 3-3 0,-6 0-3 0,6 0-4 16,-1 0-1-16,1 3 1 0,7-3-1 0,-13 4 1 16,5 0 3-16,1-1 3 0,0-3-1 0,0 4 0 15,7 0 0-15,-14-1 2 0,7 1-1 16,0 4-2-16,0-5 1 0,0 4-1 0,7-3 0 16,-7 3-2-16,-1 4 1 0,1-4 2 0,0 4 1 15,0 1 0-15,7 2 0 0,-1-3 0 0,0 3 3 16,1 5-2-16,5-1 2 0,2 4 4 15,-8-3 4-15,7 2 2 0,1 1 0 0,-2 1-2 16,2-2-4-16,-8 5-5 0,7-4-4 0,-7 3-6 16,14 2-3-16,-8 2-4 0,14-4 0 0,-6 1-2 15,6 3-3-15,0 1-1 0,-6-4-2 16,-1 3-2-16,7 0-3 0,0 1 1 0,7 3-10 16,-1-4 2-16,-6 0 1 0,6 4 0 0,2-4-2 15,-2 5 0-15,0-5 4 0,0 3-5 16,8-2 2-16,-8 3 0 0,7-4 4 0,1 0 1 15,-2 1 8-15,8-4 9 0,-1-1 7 0,1 4 5 16,0-6 1-16,-1 2-1 0,1-3-7 0,0-1-3 16,-2 2-5-16,9-4-4 0,-7 2-2 0,12-2-1 15,-6-1 3-15,7-4-4 0,-14 5-2 0,13-5-3 16,-6 2 0-16,1-2-1 0,5-1 0 0,1-1-3 16,-1-1 2-16,1 0 0 0,-1 1-1 0,1-2 8 15,-1-2-3-15,1 2-4 0,6-3 1 16,-6-3-1-16,6 4 1 0,-7-5-7 0,1-3 4 15,-1 4 1-15,7-4 2 0,-5 0-1 0,4 0 2 16,-5 0 0-16,6 0 1 0,-7-4-1 0,1 4 0 16,-1-3-3-16,-6 3 2 0,1-3-4 0,5-2-2 15,-6 1 1-15,-6 1-1 0,5-4-1 0,2 3 0 16,-7-3 1-16,-2 0 1 0,2 0-2 0,7-2 2 16,-8 3 0-16,7-2-1 0,-6 2 0 0,-1-2 1 15,-12-1-2-15,5 3 0 0,2-1-1 0,-8 0 1 16,7 0-2-16,0-6 0 0,-6 7 1 0,-1-5-1 15,0-1 2-15,2 2-2 0,4-1 2 0,-12 0-1 16,7-1 0-16,-7-2 1 0,7 0-1 0,-7 3-1 16,6-4-2-16,-6 5 2 0,0-7 0 15,0 3-1-15,0 0 1 0,0-1 1 0,-6-3 3 16,6 0-2-16,-7 3 0 0,7-4 4 0,-7 2-1 16,-5-3 0-16,4 3 0 0,2-5-1 0,0 3 5 15,-1 1-2-15,-6 0-1 0,7-4 2 16,-7 0 1-16,7 3-1 0,-14-3-2 0,7 1 0 15,-7-1 2-15,0-4 0 0,1 0-1 0,0 4-3 16,-8 0 2-16,7-4-1 0,-5 5-3 16,-7-2 1-16,6 1-3 0,-1 1 2 0,-5 2-2 15,6 1-1-15,-7 0 2 0,1 0-2 0,5-1 0 16,-11 4-2-16,5-3 0 0,-7 3 1 0,1-3 1 16,1 3 0-16,-8 0-1 0,7 1 2 15,-6 0-1-15,5-1 0 0,1 0-4 0,0 1 2 16,0 2-7-16,13 1 3 0,-6 0 2 0,-1 1-1 15,13 2 1-15,-6 1-6 0,7 0-3 0,6-1-20 16,0 4-23-16,-7 1-26 0,14-1-33 16,-8 4-33-16,2-3-29 0,-1-1-30 0,-1 4-22 15,2-4-32-15,-2 4-39 0,8-3-91 0,0 3-27 16,-1 0 11-16,0 0 25 0,1 3 49 16</inkml:trace>
  <inkml:trace contextRef="#ctx0" brushRef="#br0" timeOffset="-76831.27">25152 14543 98 0,'0'-3'236'0,"-7"-1"15"0,7 4-35 0,-13 0-55 16,7-3-40-16,0 3-19 0,-2 0-12 0,2 0-5 16,0 0-3-16,0 0-2 0,-1 3-2 0,0 1-5 15,-6-1-2-15,7 5-3 0,-8 3 0 0,2-4 1 16,6 4 0-16,-8 0 1 0,8 0 4 15,-1 3 3-15,1 2-2 0,-1-2 0 0,0 1 3 16,1 3-3-16,0 0-6 0,0 4-3 0,-2-2 2 16,8 1-3-16,0 1-2 0,0 0-1 15,0 0 3-15,0-1-2 0,0 2 1 0,0 3 0 16,8-4 0-16,-2 3-2 0,0-3 1 0,0 0 1 16,1 3-1-16,0-3-2 0,-1 4-3 15,1-3-2-15,-1-2-6 0,0 2-8 0,2-2-7 0,-2 1-7 16,0-1-7-16,0-1-5 0,2 2-2 15,-2-4-4-15,0 4-2 0,1-4 1 0,-1 0-2 16,1 0 0-16,6 1-2 0,-7-1 3 16,0 1-1-16,2-4 0 0,-2 3 0 0,0-4 0 0,1 1 5 15,-1-4-3-15,1 4-1 0,0-4 0 16,-1 3 0-16,0 1-2 0,8 0-6 0,-8-4 4 16,-6 4 1-16,6-5 0 0,1-3 1 0,0 4 3 15,6-4 2-15,-7 5 3 0,-6-5 3 0,6 3 1 16,2-2 0-16,-2-1 2 0,0 5-4 0,0-5-2 15,2-1-3-15,-2 3-2 0,0-1-2 0,7-2 0 16,-6 2 2-16,6-2 1 0,-1 3 1 0,2-2 0 16,-1-4 1-16,0 5-1 0,0-1-1 0,0 0-1 15,6-4 1-15,-5 6-1 0,-1-3 0 0,-1-2 2 16,2 3-2-16,-2-4 5 0,8 2 2 0,-7-2 7 16,7 2 4-16,0-3 4 0,5 3 4 0,-5-2-2 15,0-3-2-15,6 4-6 0,-7-4-2 16,7 4-3-16,-6-4-6 0,6 0-3 0,-1 3-1 15,2-3 1-15,-1 0-2 0,0 0-2 0,-6 0 1 16,5 0 2-16,1-3-2 0,0 3-2 0,1 0 1 16,-7-4-3-16,12 0 3 0,-7 1 0 0,9-2-4 15,-9 5-1-15,1-2 1 0,7-3 0 0,-7 2-1 16,0-5-2-16,7 8 1 0,-7-7 1 0,6 3-3 16,-5-2 1-16,-1 1-1 0,6 1 0 0,-7-3 1 15,-5 4-1-15,7-4 1 0,-1-1 0 0,0 5 0 16,0-4 0-16,-7-2 0 0,7 3 1 15,0-2 1-15,-7 2-1 0,1-2-1 0,0-3-1 16,6 4 1-16,-7-1 0 0,1-2 0 0,0-3-2 16,-1 3 2-16,-5-1 0 0,5 0-2 0,0 0 1 15,0 0-5-15,-5-3 2 0,-1 3 0 0,6-4 2 16,-12 4 1-16,6-7-2 0,0 4 3 16,-7-3-3-16,1 0 1 0,0 2 1 0,5-3 0 15,-5-1 3-15,-7 1-1 0,0 1 3 0,0-6 2 16,0 0-4-16,-7 2-4 0,-5-5 1 0,5 1 2 15,-6 3 0-15,7-8 2 0,-8 4-2 0,1 1 5 16,-6 0-3-16,0-1-2 0,-1 0 0 0,0-3-4 16,1 7 5-16,-1-4 0 0,-6 4-2 15,7 0 3-15,-1 1-2 0,0-1 0 0,8-1-2 16,-8 2-2-16,1 2 3 0,5-3-1 0,-12 4 1 16,7-1 1-16,-1 1-2 0,1 3 2 15,-7-3-5-15,0 0-3 0,6 3 2 0,-6 1 0 16,-1-1 2-16,-5 0-11 0,-1 4 9 0,1-3 3 15,-1 2-1-15,1-2 0 0,-7 3 3 0,7-1 8 16,-1 2-7-16,1 3 1 0,-7-1 0 16,5 1-2-16,-5 3-6 0,7 1-13 0,-7-1 6 15,7 0 3-15,12 1 2 0,-6 3 2 0,-1-4 4 16,2 0 16-16,-1 4-5 0,0-3-6 16,-7 0-3-16,13 3-3 0,-6-5-4 0,1 5 1 0,-1 0-1 15,-1 0 2-15,8 0 5 0,-8 0 0 16,8 0 0-16,0 0-2 0,-8 5-1 0,8-5 1 15,-7 3-1-15,0 0 0 0,6 1 1 16,1 0 3-16,-7-1-1 0,6 5-1 0,1-1-2 16,-7-4-1-16,6 5-3 0,0-4-9 0,-5 3-10 15,5 0-12-15,0-4-12 0,8 9-9 16,-8-9-9-16,7 5-3 0,-1-1-2 0,2-3-4 16,-8 4-2-16,7-1-9 0,1 1-7 0,-2-5-7 15,8 4-7-15,-8 0-6 0,2-3-4 0,5 4-2 16,-6-1 1-16,0 0 1 0,1 4 1 0,4-7 3 15,-4 2 0-15,-1 3-1 0,6-3-4 0,-6 5-6 16,0-7-9-16,6 7-8 0,-5-4-8 16,-2 1-8-16,1 3-16 0,1 0-46 0,-2-3-64 15,2 2-23-15,-8 1 2 0,0-3 18 0</inkml:trace>
  <inkml:trace contextRef="#ctx0" brushRef="#br0" timeOffset="-74966.3">28708 14870 160 0,'0'-4'235'0,"0"0"-6"15,0 4-39-15,6-3-50 0,1-1-34 0,-7 4-19 16,0-3-11-16,0-2-4 0,0 5 1 0,0-3 2 15,0 3 3-15,0 0 1 0,0-4 1 0,0 4-3 16,0-3-2-16,0 3-2 0,0 0-2 16,0-4-1-16,-7 4-1 0,7 0-2 0,0-4-1 15,0 4-1-15,0 0-1 0,0 0-3 0,0 0-4 16,0-3-1-16,7 3-4 0,-7-4-3 0,7 4-5 16,-7 0-1-16,0 0 0 0,0 0 0 0,0-4 1 15,0 4 0-15,0 0-2 0,0 0-4 16,0 0-3-16,0 0-6 0,0 0-5 0,0 0-4 15,0 0 3-15,0 0-3 0,0 4-7 0,0-4-2 16,0 0-1-16,0 4 2 0,0-1 3 0,6-3 10 31,-6 4 9-31,0 0 8 0,0-1 2 16,0 4-1-16,0-2-9 0,0-2-3 0,0 4-4 0,-6 1-8 16,6-5-2-16,0 5-2 0,-7-1 2 15,7 1-5-15,-7-2-3 0,1 5 4 0,6-3-2 16,-6 4-1-16,-1-2-1 0,-6 1 0 15,6-4 15-15,-5 4-10 0,4 0-2 0,-4 0-3 16,-1 0 1-16,0 0 0 0,6 0-14 0,-13 0 4 16,8 5 4-16,-1-6 1 0,0 1 0 0,0 0 0 15,-1 0-5-15,2 0 3 0,-2-1 0 0,-5 2 3 16,6-1-4-16,0 0 0 0,-7-1 5 0,1-2-3 16,-1 3-2-16,8-1-2 0,-8 3 1 0,0-3-2 0,1 1 1 15,-1 0 0-15,-6 1 0 0,7-6 7 0,-7 5-3 16,0 1-2-16,-1-5 0 0,1 4-2 0,-6 0-3 15,-1-1-8-15,1-2 8 0,-1 3 2 16,1 0 0-16,-7 1 2 0,-1-6 2 0,-5 5-1 16,-1 0 1-16,1 1 0 0,-1 2 0 0,-6-3-2 15,0-4 0-15,-1 4-1 0,2 0-1 0,-1-4 1 16,-1 0 2-16,2 1 0 0,-2 0 0 0,7-1 0 16,7 0 2-16,1-4-1 0,-1 2-2 0,6 2 1 15,1-3-1-15,-2 3 0 0,2-3-1 0,7-1 0 16,-2 1-7-16,1-4 3 0,6 4 1 0,-6-1 2 15,13-3 0-15,-6 3 0 0,6-3 5 0,-1 0-2 16,2 5-1-16,-1-5-1 0,6 0 0 0,1 0 0 16,-1 0 0-16,1 0-1 0,6 0 9 0,-6 0-6 15,6 0 0-15,0 0 1 0,0 0 0 0,0 0 1 16,0 0-10-16,0 0 3 0,0 0 2 0,0 0-1 16,0 0 2-16,0 0 0 0,0 0-2 0,0 0 2 15,0 0-1-15,-8-5 1 0,8 5-1 0,0 0 1 16,0 0 0-16,0 0 0 0,0 0 0 0,0 0 1 15,0 0 0-15,0 0-2 0,0 0 0 0,0 0 1 16,0 0-2-16,0 0 0 0,0 0-1 0,0 0 1 31,0 0 1-31,0 0 0 0,0 0 2 0,0-3 0 0,0 3-1 0,8 0 0 0,-8 0-2 0,0 0 0 16,0 0-3-16,0 0-1 0,0 0 2 0,0 0-3 16,6 0-4-16,-6-3 1 0,6 3 0 0,1 0-5 15,-1 0-12-15,1 0-15 0,-1 0-17 16,1 0-24-16,5 0-23 0,-4 0-20 0,-2 0-17 0,0 0-13 31,1-4-14-31,6 4-18 0,-7 0-18 16,7-4-20-16,1 4-39 0,-8 0-93 0,0-3-31 0,1-1 4 15,0 0 26-15,5 1 37 0</inkml:trace>
  <inkml:trace contextRef="#ctx0" brushRef="#br0" timeOffset="-74150.13">27347 15236 60 0,'12'-3'279'0,"8"-1"34"16,-13 0 18-16,6 1-68 0,0 3-56 0,-7-4-39 15,0 0-21-15,2 4-15 0,-2-3-12 0,0 3-12 16,1 0-12-16,-7 0-10 0,0 0-9 0,0 0-2 15,0 0 2-15,0 0 2 0,0 3 3 16,0 1 3-16,0 0 3 0,-7-1-5 0,1 1-8 16,6 0-2-16,-6-1-2 0,6 1 3 0,-8 4-1 15,8-5 1-15,-6 0 3 0,6 5-3 0,-6-1-4 0,-7 4-8 16,6-4-3-16,1 4-2 0,-1 0-8 0,1 1-2 16,-8 2-6-16,8 0-3 0,-6 1-7 0,-2 0-10 15,8-1-3-15,-7 5-4 0,-7-4-1 0,8 3 0 16,-2-4-4-16,1 1 2 0,0 0-1 0,0 0-1 31,7-1-3-31,-8-3-4 0,2 0 3 0,-2 4-2 16,1-8-2-16,7 4 0 0,0-4 0 0,-1 0 1 15,0 1 0-15,1-1 2 0,6-3-1 0,-6 0-3 16,6-1 3-16,-7 0-3 0,7 2 3 0,0-2-3 16,0-3 1-16,0 0 3 0,0 0 4 0,0 0-4 15,0 0-2-15,0 0 0 0,0 0 1 0,0 0 0 16,0 0-9-16,7 0 6 0,-7 0 0 0,-7 0 0 15,7-3 0-15,0-2 0 0,0 5 0 0,0-3 0 16,-7 0 1-16,7-1-2 0,0 4-3 0,7-4 1 16,0 4 3-16,-1-3-4 0,0-1 3 0,1 4-1 15,0-4 2-15,-1 0 0 0,0 4 0 16,1-3 0-16,6-1 0 0,-6 4 1 0,-1-3-2 0,8 3 0 16,-8 0 1-16,6-4 0 0,2 4 1 15,-8 0-1-15,7-4 3 0,1 4-2 0,-2 0-5 16,8 0 3-16,-7 0-4 0,0 0 4 0,6-3-1 15,-5 3 2-15,5 0 3 0,1 0 0 0,-2 0 0 16,-4 0-7-16,6-4 3 0,-1 4-1 0,1 0-4 16,-8 0-2-16,8 0 2 0,-7 0 0 0,0 0-1 15,6 0-5-15,-11 0-10 0,4 4-21 0,-5-4-27 16,-1 0-31-16,8 0-39 0,-8 0-42 0,0 0-35 16,0 3-28-16,2-3-25 0,-2 0-17 0,0 0-14 15,1 0-44-15,-7 0-60 0,0 0-8 0,7 0 20 16,6 0 37-16,-1 0 47 0</inkml:trace>
  <inkml:trace contextRef="#ctx0" brushRef="#br0" timeOffset="-56628.54">26422 14471 62 0,'0'0'254'0,"6"-5"27"0,-6 5-13 0,7-2-57 16,-7 2-51-16,0 0-31 0,0 0-16 0,0-5-7 16,7 5 0-16,-7-3-1 0,6 3-2 0,1 0-5 15,-7-4-3-15,0 4-5 0,6 0-5 0,-6 0 0 16,0-4 0-16,0 4 5 0,6 0 2 16,-6 0 0-16,7 0 4 0,-7 0 5 0,7 0 7 15,-7 0 8-15,0 0 9 0,0-3 13 0,6 3 10 16,0 0 7-16,-6-4 2 0,0 4 0 15,0-4-1-15,0 4-3 0,0-3-9 0,7 3-4 16,-7 0-8-16,7-4 0 0,-7 4 1 0,6-3 1 16,1 3 7-16,-7-5-2 0,6 2 0 0,1 3-5 15,-1-4-10-15,1 1-8 0,-1-1-7 0,0 0-2 16,2 1 0-16,-8-1 2 0,6 0 6 16,0 1-2-16,1-1-2 0,-1 1-17 0,1-2-5 15,-1-1-11-15,1 2-12 0,-1 0-9 0,8-3-5 16,-2-1-4-16,2 0-18 0,-1 2-12 0,-1-5-6 15,2 3-8-15,-2 1-9 0,8 0 2 16,-7-4 3-16,7 3 0 0,0-3 0 0,5 4 0 16,-5-4-1-16,0 0 0 0,-1 4 1 0,7-4 0 15,0 0 1-15,0 4 0 0,0-4-1 16,1 4-1-16,-9-5 0 0,9 5-1 0,-1 1 1 16,0-6-1-16,7 4 1 0,-1 1 0 0,1 0 1 15,-7-1 0-15,0 1 1 0,7 0 0 16,-8-1 1-16,8 1-1 0,0 0-1 0,-1-1 1 15,7 1-1-15,-6 0-1 0,5 0 1 0,-5-1 0 16,7 0 1-16,-8 1-1 0,7 0 0 0,-6 3 1 16,-1-3-2-16,7 0 0 0,-7 3 0 15,1-4-3-15,7 5 1 0,-8-1 0 0,7 1 1 16,0-5 2-16,1 5-2 0,-2-4 2 0,1 3 0 16,0 0-1-16,1 1 4 0,-1-2-3 0,-1 2 0 15,1 0 0-15,-6-5 1 0,0 8-2 0,0-6-5 16,-1 1 4-16,1 1 1 0,-1 4 1 15,-6-3-1-15,7-2 1 0,-7 5 1 0,-1-2-2 16,2 2 0-16,-7-4 1 0,6 4-4 0,0 0 2 16,-7 0 0-16,1 0 0 0,-8 0 0 15,8 0-2-15,-7 4 2 0,0-4-1 0,-6 0 1 16,5 2 1-16,2-2-1 0,-8 5 1 0,1-5 2 16,6 3 5-16,-7 1-3 0,1-4-2 15,-1 5 1-15,0 1-2 0,2-6 3 0,-2 8-7 16,0-5 1-16,1 0 0 0,0 2 1 0,5-2-2 15,-5 1-3-15,-7 0 2 0,6-4 1 0,-6 3 0 16,7 1-1-16,-7-4 1 0,0 3 2 16,0 1 0-16,0-4 0 0,0 4-1 0,7-4 1 15,-1 0 0-15,0 3 0 0,1-3 0 0,-7 0-2 16,0 0-4-16,-7 0-13 0,7 0-22 0,-6 0-27 16,0 0-40-16,-1 4-59 0,7-4-72 0,-7 0-79 15,1 0-80-15,-1-4-80 0,-12 4-61 16,0 0-39-16,-1-3-17 0,7 3-18 0,-7 0-44 15,0 0 29-15,1-4 61 0,6 4 76 0,0 0 85 16</inkml:trace>
  <inkml:trace contextRef="#ctx0" brushRef="#br0" timeOffset="-55977.66">28493 13756 183 0,'-6'-4'270'16,"-1"4"23"-16,1-4-33 0,-1 4-54 0,0 0-32 16,1-3-15-16,0 3-10 0,-2 0-7 0,8-4-3 15,-6 4-1-15,6 0-6 0,-6 0 1 16,6 0-6-16,-6-2-3 0,6 2-3 0,-7 0 2 16,7 0 4-16,0 0-1 0,0 0 7 0,0 0 1 15,0 0 0-15,0 0-1 0,0 0-8 16,0 0-10-16,0 0 7 0,0 0-23 0,0 0-21 15,0 0-19-15,0 0-17 0,0 2-1 0,0-2-17 16,0 4 16-16,7-1 10 0,-7 1 5 0,6 0 3 16,-6-1-8-16,6 2-11 0,0 2-13 0,8 0-11 15,-1-3-3-15,-6 3-4 0,-1 0 2 16,7-3-7-16,-7-1-3 0,1 5 3 0,6-4-2 16,-7-1-1-16,8 1-4 0,-1 0 5 0,-7-1-1 15,8 5-2-15,-2-5 3 0,-6-3 3 16,2 4-2-16,4-1-4 0,-5 2 2 0,-7-5 0 15,6 3 1-15,-6 0 0 0,0-3 1 0,0 4-1 16,0 0 3-16,0-4 1 0,0 3-5 16,0 1-1-16,0-4-4 0,0 4 5 0,-6-1-2 15,-1 6 1-15,-5-7 5 0,-2 6 0 0,-5-5 3 16,6 5 22-16,-14-2-15 0,8 2-3 0,6 1-5 16,-6-3-2-16,-1 5-2 0,-6-3-23 15,0-1 12-15,7 0-2 0,-7 4-1 0,-1-4-22 16,1 0-42-16,0 5-59 0,7-1-69 0,-7 0-73 15,12-3-77-15,-5 2-64 0,6-2-49 0,-13-1-89 16,13 0-14-16,-7-4 31 0,14 6 56 16,-1-3 72-16</inkml:trace>
  <inkml:trace contextRef="#ctx0" brushRef="#br0" timeOffset="-54892.25">27184 13427 79 0,'0'0'236'0,"0"-5"15"0,0 5-29 0,7 0-46 15,-7 0-39-15,0-3-24 0,0 3-12 0,0-4-2 16,0 4 0-16,0 0 0 0,0 0 0 0,0 0 5 15,0 0 5-15,0 0 4 0,0 0 4 16,0 0-4-16,-7 0-4 0,7 0-10 0,0 0-12 16,-7 0-12-16,1 0-12 0,-1 0-2 0,-5 0-1 15,5 0-3-15,-6 0-4 0,0 4-4 16,6-4-4-16,-6 3-6 0,1-3-6 0,-2 0-5 16,8 5-3-16,-14-2-4 0,7 1-6 0,0-1-5 15,0 1-2-15,1 3-2 0,-2 0-4 16,1 2-1-16,0 1-1 0,6-3 1 0,-5 3 3 15,5 2 1-15,0-1 0 0,1 0 4 0,0 0 3 16,6 0 0-16,-7 0-2 0,7 0-2 0,0 0-1 16,7-4-1-16,-7 1-3 0,6-1 1 0,-6 0 0 15,6 0 2-15,-6-2-2 0,7-2-3 16,-7 5 0-16,7-8 0 0,-7 3 0 0,6-3-1 16,0 0 2-16,1 0 1 0,-1 0 0 0,8 0 0 15,-8-3-3-15,14-1 1 0,-8 0-1 16,8-4 0-16,-7 1-2 0,7-4-4 0,0 0 2 15,-1 1 1-15,-6-5 0 0,6-3 1 0,1 2 1 16,-7-1 3-16,7 2-1 0,-8 0 1 16,2-2 0-16,-8 1 2 0,0 5 0 0,1-4 1 15,0 8-1-15,-1-4-1 0,-6 8 2 0,7-5-2 16,-7 5 1-16,0-1 5 0,0 1 6 0,6 3 5 16,-6-5 2-16,6 5 2 0,-6 0-1 0,0-3-4 15,0 3-7-15,0 3-2 0,0-3 8 16,0 5 31-16,0-2 7 0,0 1 14 0,8-1 22 15,-8 5 17-15,6-1 11 0,0 0-17 0,0 5 8 16,1-2-5-16,0 5-9 0,-1-3-12 16,7 1-28-16,1 1-8 0,-8-2-6 0,6 7-7 15,8-8-10-15,0 3-9 0,-1 1 7 0,-5-5-8 16,5 5-10-16,-6 0-3 0,0-1-6 16,0-2-3-16,0 3-27 0,0-5-63 0,7 2-82 15,-7 2-105-15,0-3-118 0,-1 1-174 0,-4-2-109 16,-2-3-18-16,0 4 48 0,7 0 84 0,-6 0 111 15</inkml:trace>
  <inkml:trace contextRef="#ctx0" brushRef="#br0" timeOffset="-50672.61">25406 15730 208 0,'0'0'232'0,"0"0"-23"0,0 0-43 16,0 0-48-16,0 0-30 0,0 0-16 0,0 0-8 16,0 0 0-16,0 0 2 0,0 0-1 0,0 0 1 15,-6 0-4-15,6 0-6 0,0 0-4 0,0 0-4 16,0 0 2-16,0 0-1 0,0 0 1 0,6 0-1 15,-12 0 2-15,6 0-3 0,0 0-3 16,0 0-1-16,0 0 0 0,0-3-1 0,0-1-1 16,0 4-2-16,0-3 2 0,0 3-1 0,0 3 2 15,0-3-2-15,0 0 1 0,0 4 0 0,0-4 0 16,0 0 0-16,0 0-3 0,6 0-1 0,0 0 0 16,-6 0 0-16,-6 0-2 0,0 0-1 0,6 0-3 15,-7 0-1-15,7 0-3 0,-7 0-4 0,7 0-3 16,0 0-2-16,0 0-2 0,0 3-3 0,0-3 0 15,-6 0-1-15,0 4 0 0,-1-1 7 0,-6 1 3 16,6 1 3-16,1-2 2 0,0 0 1 16,-2 1-1-16,2 3-4 0,0-4 1 0,0 5 3 15,-1-1 3-15,0 1 1 0,-6 0 4 0,7-1-2 16,0 0-5-16,-2 5-5 0,2-5-7 0,-6 4-1 16,4-4-2-16,2 4-4 0,0 0 2 0,-1 0 1 15,1 0 3-15,-1-4-1 0,0 4 3 0,1 0 0 16,6-3 1-16,-6 3-2 0,-8 0 2 0,14-4 4 15,-6 3 3-15,6 2 3 0,-6-5 2 16,-1 4 0-16,7 0-2 0,-7 0-6 0,7-4-4 16,-6 4-6-16,-1 0-2 0,7-4 3 0,0 5-4 0,0 1-1 15,-6-1-4-15,6-1 2 0,0 0-1 0,0 1-6 16,0-2 1-16,0 1 1 0,0 0 1 16,0 4 0-16,6-4 0 0,-6 3 0 0,0-2-1 15,0-1 0-15,0 3 0 0,7-2 0 0,-7 2 0 16,0-3 0-16,6 0 2 0,-6 0-1 0,7 0 3 15,0-5 0-15,-1 6 0 0,-6-1 1 0,6-3 0 16,-6-2 3-16,8 1 3 0,-2 2 2 0,0-2 2 16,0 0 3-16,8 0 4 0,-1 0-2 15,-7-2-2-15,-6 2-3 0,0 0-7 0,6 0-1 16,-6-3-2-16,8 3-1 0,-8 0-1 0,6-2 0 16,0 2 3-16,-6-4-1 0,6 4-1 0,2-3 1 15,-2 4 0-15,7-5-1 0,0 2 2 0,-6 2 0 16,5-4 2-16,2 4 2 0,-8-3-1 0,0 0 1 15,1-2-2-15,-1 3 1 0,1-1-2 0,-7-1 0 16,7 2-1-16,-1-2-1 0,0 0 9 0,1-3 30 16,0 4-3-16,-1 0-5 0,0-1 1 0,1 0 2 15,0 2-10-15,-1-5-26 0,7 3 6 0,0 1 9 16,-6-4-2-16,5 4 4 0,2-1 2 0,-8-3-3 16,7 4-4-16,-6-1-5 0,6-3 2 0,-1 4-3 15,-4-4-3-15,4 0-1 0,1 4 29 16,-6-4-10-16,-1 3-5 0,7-3 2 0,1 0 2 15,-8 4 7-15,7-4-24 0,0 0 12 0,-6 3 6 16,5-3 1-16,-5 0 1 0,12 0-3 0,-5 0-1 16,-1-3-1-16,0 3-1 0,0 0 1 0,7-4-4 15,-8 4 0-15,14-3 3 0,-7-1-1 0,1 4 0 16,6-4 4-16,-13 1 9 0,7-1 2 0,0-3 4 16,-8 3 4-16,8-4 4 0,-1 2-1 0,1 2-7 15,-7-3 1-15,0-1-9 0,0 1-3 0,1 0-5 16,4-4-5-16,-4-1-3 0,-1 2-2 0,0-2 5 15,0 2 1-15,0-5 6 0,0 4 8 16,-7-4 6-16,7 5 2 0,1-5 0 0,-8 0-2 16,8 1-5-16,-8-1-8 0,0 0-9 0,0 0-4 15,-6-2-6-15,14 1 1 0,-14-2-2 0,6 3 0 16,-6 1 0-16,7-1-2 0,-7 5 0 0,0-6-2 16,0 2 0-16,0-1-3 0,0 4 0 0,0-3 2 15,0 3-2-15,0-4-2 0,6 5 2 0,-6-2 2 16,0-2-2-16,0 3 0 0,-6-1 1 0,6 1 0 15,-7 0-2-15,7 1 1 0,0-2 4 0,0 1-4 16,-6 4-1-16,6 0-1 0,-7-5-1 0,0 5-3 16,7 0-1-16,0 4 3 0,0-5 4 0,0 5-1 15,0-6 0-15,0 7 1 0,0-3 0 16,0 2 0-16,0 3-3 0,0 0 0 0,0-3-1 16,0 3 0-16,-6-4 0 0,6 4-2 0,0 0 1 15,0-4 2-15,0 4-3 0,0 0 1 0,0 0 0 16,0 0-3-16,0 0 1 0,0 0-3 0,0 0-1 15,0 0-1-15,0-4-10 0,-6 4-10 0,6 0-11 16,0 0-10-16,0 0-7 0,0 0-7 0,0 0 3 16,6 0 4-16,-6 0 8 0,0 0 6 0,0 4 4 15,0-4 4-15,0 0 3 0,0 4-3 0,0-4-1 16,-6 0-2-16,6 0-3 0,-6 0-1 16,6 0 4-16,0 0 6 0,0 4 4 0,0-4 8 0,0 3 6 15,-8-3 4-15,8 0 6 0,0 0 2 16,0 3 4-16,-6-3-2 0,0 5 2 0,6-5 1 15,0 0-2-15,0 2 1 0,0-2 1 0,0 0 0 16,0 5 2-16,0-5 1 0,0 0-2 0,0 0 1 16,0 0 0-16,-7 0-2 0,0 0 0 0,7 4 0 15,-6-4-11-15,-1 3 4 0,1-3 1 0,0 4 5 16,-8 0-2-16,8-1 1 0,-7 1 14 0,0 3-5 16,6-4-3-16,1 6-1 0,-8-3 1 0,2 2 1 15,-2-1-2-15,2 4 1 0,-1 0-3 0,-1-4 2 16,-4 4 0-16,4 0-3 0,1-4 0 15,0 5 1-15,6-1 1 0,-5-4-1 0,5 0 2 16,0 1-3-16,7-1-1 0,0-3 0 0,0 2-2 16,0-6 1-16,0 5 1 0,0-1 1 0,0-1 2 15,-6-3 9-15,6 0-4 0,0 0 0 0,0 0-5 16,0 0-1-16,0 0-1 0,6-3-11 16,-6-1 6-16,14-1 2 0,-8-1 2 0,0-5 0 15,7 3 5-15,1-4 0 0,-2 3-4 0,-4-2 0 16,10-1 0-16,-4 1 0 0,-1-3-3 0,-1 2-2 15,8 2 5-15,0-5 2 0,-7 5-4 0,0-2 1 16,0 1 1-16,0 0 3 0,6-1-1 0,-6 2-2 16,1 3 4-16,-2-3-4 0,2 2 1 0,-8-1-1 15,7-1-1-15,0 3-1 0,-6-1 3 0,5 1-1 16,2 4 1-16,-8-1-1 0,8-3 0 0,-2 3 0 16,-5-3-3-16,-1 3 6 0,1 1-3 0,0-2-1 15,-1 2 2-15,0-1 2 0,-6 4 0 0,6-3-1 16,-6 3 1-16,8-4-2 0,-8 4-2 15,0 0-2-15,6 0 1 0,-6 0-3 0,6 0 4 16,1 0 3-16,-7 0-2 0,0 0 0 0,6 0 1 16,-6 4 0-16,7-4-4 0,0 3 3 0,-7-3 1 15,6 7-1-15,6-2 0 0,-12-2 2 0,14 4-1 16,-8 1 1-16,-6-1 0 0,7 4 0 0,-7 0 2 16,7-4-4-16,-7 3 4 0,6 2-2 0,1-1 3 15,-7 0-1-15,6 4-4 0,-6-4 3 0,6 0-2 16,-6 4-2-16,0-5-2 0,7 1 6 0,-7 0 0 15,0 1-3-15,0-2 0 0,0-3 3 0,7 5-2 16,-7-4-4-16,6-1-5 0,0 0 3 0,-6-3-3 16,7 3 1-16,-7 0-3 0,7-3-26 15,-7-1-35-15,6 2-61 0,-6-5-51 0,0 3-84 16,0 0-81-16,0-3-60 0,0 4-49 0,0-4-71 16,0 0-69-16,0 0 18 0,0 4 48 0,7-1 67 15,-7 0 81-15</inkml:trace>
  <inkml:trace contextRef="#ctx0" brushRef="#br0" timeOffset="-49267.78">25607 16904 132 0,'8'0'316'0,"-2"0"46"0,0 0 25 16,1 7-61-16,0-4-42 0,-1 1-15 0,1-1 7 16,-1 5 16-16,0-6 25 0,-6 3 16 0,-6 2 15 15,6 1 9-15,0-1 3 0,6 3-6 0,-6-2-3 16,0 3-4-16,0 0-9 0,0 0-17 0,0 0-34 15,0 0-43-15,7 4-38 0,0 0-34 0,-1-4-33 16,0 0-31-16,1 4-19 0,0-1-10 0,-1 0-16 16,14 1-14-16,-7 0-8 0,-1 3-2 15,2 0 3-15,-14 1-5 0,6-1-5 0,-6 1-4 16,0-1-9-16,0 0-5 0,-6-4-12 16,6 5-1-16,0-5 2 0,-6 1-4 15,6-5 2-15,0 2 0 0,0-4 1 16,0-1-2-16,0 0 0 0,0-4 2 0,0 2-2 15,0-2 0-15,0-3 0 0,0 4 1 16,0-4 0-16,0-4 1 0,0 4 1 0,0-3 0 16,6-5-2-16,-6 1-1 0,6-4-2 15,-6 4-1-15,7-8-1 0,6 4-1 16,-7-8-2-16,1 5 1 0,5 0 0 16,2-1 0-16,-8-4 1 0,8 4-1 0,-2 1 1 15,1-4 1-15,1 3 0 0,-2 0 0 0,2 4 1 16,-2-3 2-16,1 3-1 0,1 0-1 0,6 3-2 15,-8-3 1-15,1 0 1 0,0 5-2 0,0-2-1 16,1 1 2-16,4-1-1 0,-10 5 1 0,4-5-1 16,8 5 1-16,-7-2 0 0,0 3 0 0,0-3 2 15,0 2-4-15,-7 3 1 0,8 0 1 0,-2-4-1 16,-4 4 1-16,4 0 0 0,-6 0 2 0,8 4 0 16,-1-4 0-16,-7 3-1 0,8 2 0 0,-2 2 1 15,2-4 0-15,-2 1-1 0,-5 0 3 0,6 3-1 16,-6 0 1-16,-1 0-2 0,0 1 1 15,0-1 0-15,2 0-2 0,-2 1 0 0,0-1 1 16,1 0 1-16,-7 1 3 0,6 3 0 0,-6 0-2 16,0 1 1-16,0-3 1 0,0-1-2 15,-6 0-4-15,6 3 3 0,-13-4 3 16,7 4-1-16,6-4-1 0,-8 1 0 0,8 2 1 16,-6 1-1-16,-6-3 0 0,5-1 2 15,-6 1 0-15,6-2 0 0,-13-2 0 0,8 3 0 16,-8-3-2-16,7 3 0 0,-7-3 1 15,2 3 0-15,-2-3 0 0,6 0 0 16,-5-4 2-16,-7 3-3 0,6-3 0 16,1 0-7-16,5 0-22 0,-4-3-32 0,10 3-53 15,-4-4-59-15,-1-2-75 0,6-3-80 16,7 2-71-16,0 0-67 0,0 3-53 16,0-3-41-16,7-4-37 0,-7 4-37 15,0-1-84-15,6 5 4 0,-6-1 54 0,13 0 79 16,-7 1 94-16</inkml:trace>
  <inkml:trace contextRef="#ctx0" brushRef="#br0" timeOffset="-45650.62">71 9429 142 0,'59'-54'129'0,"-1"5"-46"0,7 2-24 0,8 3-26 15,-16 8-13-15,2 3-6 0,-13-1-7 16,-1 2-3-16,-5 6-2 0,-7 3 0 16,-1 2-7-16,-13 3-15 0,1 3-39 0,-14 5-47 15,-12-2-27-15,0 1-12 0</inkml:trace>
  <inkml:trace contextRef="#ctx0" brushRef="#br0" timeOffset="-14007.25">27959 15580 105 0,'0'-3'156'0,"6"3"-12"0,-6 0-24 16,7-4-24-16,-7 4-23 0,6 0-23 0,-6-4-14 16,7 4-8-16,0 0-3 0,-7-3 1 15,0 3-1-15,0 0 0 0,0-4 3 0,0 4 3 16,0 0 3-16,6-4 5 0,-6 4 2 0,0-3 2 15,0 3-1-15,0 0 2 0,6 0 4 0,-6-3-2 16,0 3 5-16,0-4 7 0,0 4 10 0,0 0 3 16,0-5 7-16,0 5 5 0,0 0 5 0,0-3 3 15,0 3 3-15,0-3 4 0,8 3 0 0,-8 0 5 16,0 0 4-16,0-4 6 0,0 4 6 0,0 0 5 16,0 0 5-16,6 0 1 0,-6 0 2 0,0 0-2 15,0 0-2-15,0 0-5 0,0 0-6 16,0 4-5-16,0-8-9 0,6 4-12 0,-6 0-7 15,6 0-4-15,1 4-1 0,-7-1 13 0,7-3 12 16,-1 3 23-16,1 2 22 0,-1 2 17 0,8-4 6 16,-8 1-3-16,0 3 0 0,8-3-5 0,-2 3-19 15,-5 0-17-15,-1 1-15 0,8-1-7 0,-2 1-7 16,-5-2-10-16,6 7 1 0,0-6-1 0,-7 4-1 16,8-2-6-16,6 3-10 0,-8-1-10 0,1 0-11 15,0 1-8-15,0-2-5 0,1 1-6 0,4 0-4 16,-4 4-6-16,-8-4-2 0,14 0-3 0,-13-1-3 15,5 2-1-15,8 3-2 0,-7-5-1 0,0 5 1 16,0-4-2-16,-1 0 2 0,-4 1-3 16,-2-2-1-16,0 0 0 0,1 2-2 0,-7-1-4 15,7 0 1-15,-7-1 2 0,6-1 0 0,-6-2-1 0,0 4-2 0,0-4 2 0,0 1 0 16,0-1 4-16,0-4-3 0,0 5-1 0,0-5-2 16,-6 1 0-16,6 0 0 0,0-4-7 0,0 3 11 15,0-3 0-15,0 4-1 0,0-4 0 0,0 0 1 16,-7 0 0-16,7 0-9 0,0 0 4 0,-7 0 0 15,7-4 1-15,-6 4-1 0,6-3 1 0,-14-1-1 16,8-3-1-16,0 3 1 0,6 0-2 0,-6-2 1 16,-1-3-1-16,7 2 0 0,-7 0 0 0,7-4-1 31,0 4 10-31,0 0-7 0,0-4-1 0,7 3-2 16,-7-3 0-16,7 4-1 0,-1-1-9 0,0 1 4 15,0 0 11-15,2-1-2 0,-2 1-1 0,7 0-1 16,-6 3 1-16,6-3 0 0,-1 3-10 0,-5-3 5 15,0 4 4-15,-1-2-1 0,0 2 1 0,8-1-1 16,-1 1 0-16,0-1 3 0,0 0-2 0,-1 1 2 16,8-1-1-16,-7 0 0 0,1 1 0 0,-2 3-2 15,2-5 3-15,-2 5-2 0,8-2 0 0,-7 2 2 16,0 0 0-16,0 0-2 0,0 0 0 0,0 0 0 16,0 0 1-16,0 0 0 0,-6 0-1 0,5 0 9 15,2 0-3-15,-8 2-4 0,7-2 1 0,0 0-1 16,-6 5 2-16,5-5-9 0,2 0 4 0,-8 3 3 15,8-3-1-15,-2 4 0 0,-5-4 2 0,-1 4-1 16,1-1 1-16,6 1-1 0,0 0 1 0,-6-1-1 16,-1 1-1-16,-6-1 1 0,6 2 0 0,-6 2 1 15,13-4 0-15,-6 1 2 0,0 0 1 0,-1-1-1 16,-6 1-1-16,6 0 1 0,2-1-2 0,-8 1 1 16,0-1 0-16,0 5 1 0,0-5 0 0,0 1 0 15,-8 3 2-15,8-4-2 0,-6 2 2 16,0 2-1-16,-1-2-1 0,0-3 0 0,1 6-2 15,-1-4 0-15,1-1-2 0,0 5 0 0,-1-8 1 16,-6 2 1-16,7 3-1 0,-8-5 2 0,8 4-1 16,-1-1 1-16,-5 1-1 0,5 0-1 0,-6-4 1 15,-1 3 0-15,8-3 3 0,-7 0-4 0,7 4 1 16,-14-4 0-16,8 0-1 0,-2 0-3 0,1 0-1 16,6 0-1-16,1 0-3 0,-7 0-2 0,0 0-33 15,0 0-55-15,0 0-77 0,-6 0-100 0,6 3-119 16,-7-6-132-16,6 3-107 0,2-4-108 0,-1 1-113 15,0 3-3-15,-6 0 67 0,11 0 107 0,-4 0 123 16</inkml:trace>
  <inkml:trace contextRef="#ctx0" brushRef="#br0" timeOffset="-116006.3">4025 1213 78 0,'6'3'190'0,"0"1"-6"0,1-1-45 15,-7-3-45-15,7 0-23 0,-7 4-12 16,0-4-4-16,0 0-7 0,0 0-2 0,0 0-2 16,0 0-6-16,0 0-6 0,0 0-3 15,0-4-4-15,0 4-3 0,0 0-5 16,0 0-1-16,0 0-2 0,0 0-1 0,0 0 2 16,0-3 1-16,0 3 0 0,0 0 3 15,0-4 4-15,0 4 5 0,-7 0-4 0,7-3 14 16,0 3 8-16,-7-5 7 0,7 2 6 15,0 3 6-15,0-4 12 0,0 1-4 16,0-1-1-16,0 0-1 0,7 1-3 0,-7 3-6 16,7-4-6-16,-7 4-10 0,0-3-11 0,0 3-8 15,0 0-3-15,0 0-9 0,0 3-7 16,0-3-3-16,0 0-4 0,0 4 0 16,-7-4-5-16,7 7 2 0,0-3 2 0,0 3 0 15,0 1 0-15,7-1 1 0,-7 4 0 16,6 0-2-16,1-1 0 0,-7 5 1 0,0 0 1 15,0-1 2-15,0 5 0 0,0-4 0 16,0 7 1-16,0-4-2 0,0 0 0 16,0 1-1-16,-7 2-1 0,1-3 2 0,6 5-2 15,0-4 1-15,6-2-1 0,-6-2 0 16,0 0 0-16,0-1 1 0,0 1 0 0,0-8 2 16,0 5-1-16,0-6-1 0,0-1 2 15,0-3-1-15,0 3 2 0,0-2 0 16,0-3 0-16,0 0 2 0,0-3-2 0,0-4 3 15,0-1-5-15,7-3-2 0,-7 0-2 16,0-1-2-16,6-2 3 0,-6 0-5 0,6-5 3 16,8 2 1-16,-8 2 0 0,7-4 0 0,-6-3 0 15,6 4-2-15,-1-1 2 0,2 1-2 16,6 4 3-16,-14 3-1 0,7-4 2 16,-7 4 0-16,7 0-2 0,-6 4 0 0,-1-5 0 15,0 5-1-15,8 4 1 0,-1-5-1 16,0 1 1-16,0 3 0 0,0 0-1 0,0 1 2 15,0 0-3-15,0 3 1 0,-7 0 1 16,1 0-1-16,-1 0 0 0,8 0 2 16,-8 0-1-16,0 3-1 0,2 0 2 0,4 1 1 15,-5 3-1-15,-1 1 0 0,1-1 1 16,-1 4 0-16,7 0 0 0,-7-1 0 0,-6 2 1 16,8 3 0-16,-8 0 1 0,0-1 1 15,0 4 0-15,0-2 0 0,0-2-2 0,-8 5 1 16,2-1 0-16,0 0-1 0,-7-4 1 15,6 5-1-15,-6-5 1 0,1-3 2 16,-2 3-1-16,-6-2 0 0,7-1-1 0,1 0 1 16,-8-3 0-16,7-1-1 0,-7-4-2 0,8 5 0 15,-2-5 2-15,-6 1-1 0,8 0 1 16,-8-1-2-16,7-3 1 0,7 4-1 0,-8-4 0 16,2 0-3-16,-2-4-8 0,8 4-10 15,-7 0-15-15,7-3-22 0,-1-1-23 0,0 4-22 16,1-4-17-16,0 1-20 0,-1-1-19 15,7 0-55-15,-7-4-64 0,7 1-23 16,0 1 0-16,0-6 18 0</inkml:trace>
  <inkml:trace contextRef="#ctx0" brushRef="#br0" timeOffset="-115064.15">5164 1425 195 0,'-13'-4'222'16,"0"0"-23"-16,-7 1-44 0,8-4-22 0,-8 2-3 16,1-2-5-16,-7-4-5 0,6 4-6 15,0 0-7-15,1 0-23 0,-7 2-28 16,6-1-14-16,1 2-10 0,5 0-9 0,2 4-7 15,-2-3-3-15,8-1-4 0,-13 4-3 16,5 4-4-16,2-1 1 0,-2 1-2 0,2 3 4 16,-2 1-1-16,1 3-1 0,1-1 1 31,4 1 0-31,-4 8-1 0,-1-5-4 0,6 2 1 16,7 2 0-16,-6 0 0 0,6 4-1 15,-7-4 1-15,7 0 0 0,0 1 0 0,7-1 0 16,6-4 0-16,-6 1 2 0,5 0-1 15,2-4-1-15,-2-3 1 0,1-1-1 0,1 0-1 16,-2 0 1-16,8-7 1 0,-7 4 0 16,0-8-1-16,6 4 1 0,-5-7-1 0,12 0 0 15,-7 0-1-15,1-5 1 0,-8-2 0 16,8 3 0-16,0-7 2 0,-1 2-2 16,-5 1 0-16,-2-2-2 0,2 2-1 0,-1 0 1 15,-7 1 0-15,7-1 1 0,-6 1 0 0,-1 3-1 16,7-1 2-16,-6 1-1 0,-1 0 1 0,1 5-1 15,-1-3 1-15,0 2 5 0,-6 4 4 0,7-1 2 16,-7 0 2-16,7 1 3 0,-1-1 1 0,0 1-2 16,-6 3-1-16,8-4-4 0,-8 4-2 0,0 0 6 15,6 0-5-15,-6 0-1 0,6 4-5 0,-6-4 1 16,7 3-1-16,-1-3-9 0,-6 7 4 0,7-7 1 0,-1 8 1 16,-6-5-2-16,7 9 2 0,-7-5 0 0,6 0-6 15,0 4 3-15,2-4 3 0,-2 5 3 0,0-5-1 16,1 0 2-16,6 4 5 0,-7 1-2 0,1-6-5 15,-1 5 0-15,1 0-1 0,0-3 0 0,-1 3-1 16,0-4 0-16,1 3 1 0,0-1-6 0,6 1-13 16,-7-3-26-16,7 1-30 0,-6 0-31 0,-1 2-44 0,8-6-85 15,-2 3-65-15,-5-7-17 0,12 4 8 16,-6-4 21-16</inkml:trace>
  <inkml:trace contextRef="#ctx0" brushRef="#br0" timeOffset="-114492.61">5966 1319 16 0,'0'-4'224'0,"-8"4"16"0,2-4-12 0,0 1-66 0,-1-1-52 16,1-4-26-16,-8 8-20 0,8-2-9 0,-6-3-9 16,4 2-7-16,-4 3-6 0,5-4-8 0,-6 4-6 15,6-4-6-15,-5 4-4 0,5 0-2 0,-12 4-2 0,5-4-4 16,8 4 1-16,-13-1 0 0,5 4-1 0,2 1 1 16,-2-1 0-16,1 3 2 0,-7-1-2 0,14 5-1 15,-6-3 1-15,-2 4-2 0,1-1-1 0,0-3 0 16,6 5 2-16,1-2 1 0,0-3-1 0,6 4 2 15,0-4 0-15,0 0-1 0,0-1 0 0,6 1-2 16,0 0 6-16,1-3-3 0,0-5 1 0,-1 5-3 16,1-5 0-16,5 1-1 0,2-4-2 0,-2 0 3 15,8 0 0-15,-1 0 1 0,1-4 2 0,0-3-1 0,-1 3-1 16,7-7-3-16,-6 0 0 0,0 0 0 0,-1-3 0 16,7-1 0-16,-6 5 2 0,-1-9 1 0,1 5-1 15,0-2-1-15,-8 5 1 0,8-3 1 0,-7-1 0 16,-1 4 3-16,2 0 6 0,-8-1 6 0,1 6 9 15,0-1 8-15,6-1 11 0,-13 4 7 0,0 2 4 16,6-3-1-16,-6 2-4 0,6 3-9 0,-6 0-10 0,0 0-10 16,0 0-10-16,0 3-6 0,0 2-1 0,0-3-1 15,0 6 0-15,0-1 0 0,0 1 0 0,0 3 1 16,7 0-1-16,-7 0 1 0,7 3 0 0,-1-3-1 16,0 4-1-16,1 0 1 0,0-1-1 0,-1 1-1 15,7 0-17-15,0 3-36 0,0-4-48 0,-7 5-106 16,14-8-94-16,-7 3-49 0,0-3-10 0,14 0 21 15</inkml:trace>
  <inkml:trace contextRef="#ctx0" brushRef="#br0" timeOffset="-105445.89">12556 1476 10 0,'-7'-3'206'0,"1"3"13"0,0-8-29 15,-1 5-53-15,1-1-50 0,-1-3-23 0,0 0-12 16,1 2-5-16,-7-2-4 0,0 0-1 16,7 3 0-16,-7 0-4 0,6-2-3 0,0 2-5 15,1-1-2-15,-8-2 0 0,2 4-2 0,6-5-3 16,-8 8-3-16,1-7-3 0,1 4-2 0,-2-1-4 15,2 4-2-15,-8-4-2 0,7 1 0 0,-1 3-1 16,2 0-3-16,-2-5-1 0,-5 5 1 0,6 0-3 16,6 5 0-16,-11-5-2 0,10 0 0 0,-4 3 2 15,-2 1-1-15,8 0 1 0,-1-1-1 0,1 1 1 16,0 3 0-16,-1 0-1 0,0 0 1 0,1 2-2 16,0-3 2-16,6 5 1 0,-7 0 1 0,7 1 0 15,0-1-2-15,0 0 2 0,7-1-2 16,-7 1 1-16,6 0-2 0,-6 0 2 0,6-3 0 15,1 3 0-15,0-4 1 0,-1-3-2 0,0 2 2 16,1-1-2-16,-1-1-1 0,8-1 1 0,-8 0 0 16,8-3 2-16,-8 0-2 0,6 0-1 0,-5 0 3 15,6-3-1-15,-6 3-1 0,5-3-4 0,2-1-1 16,-8-4-2-16,7 1-8 0,0 3-7 0,0-7-5 16,7 4-1-16,-14 0-3 0,0-4 2 0,2 3 4 15,-2-3 4-15,7 1 6 0,-7 2 3 16,-6-3 4-16,7 3 4 0,0 1 3 0,-7 0 1 15,6 0 2-15,-6-1 1 0,6 5 0 0,0-4 2 0,-6 2-2 16,8-2 5-16,-8 4 2 0,6-1 3 16,-6 0 2-16,6 4 1 0,-6-3 4 0,7 3-1 15,-7-4-1-15,7 4-4 0,-1 0-2 0,-6 0-4 16,0 0-3-16,0 0-2 0,0 4-2 0,7-1 0 16,-7-3-1-16,6 8 0 0,-6-5 1 0,6 4 1 15,-6 2 0-15,7-3 2 0,0 2 4 0,-7-1-1 16,6 5-3-16,-6-5-2 0,6 0-1 0,-6 0 2 15,7 1-5-15,0-1 2 0,6 4 0 0,-7-4 2 16,0 4-1-16,1-4 0 0,-7 1-1 0,7 3-7 16,5-4-14-16,-4 0-22 0,-2 1-42 15,-6-1-107-15,6-4-56 0,-6 1-24 0,13-4-3 16,-13 4 14-16</inkml:trace>
  <inkml:trace contextRef="#ctx0" brushRef="#br0" timeOffset="-98769.47">12680 1011 195 0,'7'0'233'0,"-7"-4"-17"16,0 4-44-16,0-4-46 0,0 4-41 0,0-3-13 16,0-1-12-16,0-3-7 0,0 4-6 0,0-6-5 15,0 6-3-15,0-1-2 0,6-3-7 0,-6 3-7 16,0 1-3-16,0-1-6 0,0-3 3 0,6 4 2 16,-6-1 0-16,0-1 3 0,0 2 1 0,0 0 5 15,0 3 0-15,0-4-5 0,0 0 0 16,0 4 2-16,0-3-2 0,0 0 1 0,0-2 0 15,0 5 2-15,7 0 3 0,-7-3-1 0,7 3 2 16,-7 0 0-16,0-4-1 0,0 4-2 0,0 0-5 16,0 0-1-16,-7 0-7 0,7 0-2 0,0 0-2 15,0 0-6-15,7 0-2 0,-7 4-2 0,6-4 0 16,-6 3-2-16,6-3 6 0,1 5-4 0,-7 1 1 16,7 2-1-16,-1-5 0 0,7 9 1 0,-7-2-5 15,8-3 4-15,-8 4 0 0,8 5 2 0,-2-2 0 16,-5 0 2-16,6 5-3 0,0-1 0 0,-1-3 1 15,-4 7 1-15,4-3 1 0,1 1 0 16,-6 3 0-16,-1-2 2 0,1 2-2 0,-7-1-1 16,0 0 2-16,0 3 0 0,-7-2-1 0,1 2 0 15,-1-3 0-15,1 3-1 0,-7 1-2 0,7-3-1 16,-2-2 2-16,2-3-1 0,0 1 0 0,-7-1 2 16,6 1 0-16,7-1-1 0,-6-3 0 0,6-4-1 15,-7 4 0-15,7-5 0 0,0 2 0 0,0-6 0 16,0 1 0-16,0 1 0 0,0 0 1 0,0-5-2 15,0 1 0-15,0 0 2 0,0-1 1 0,0 1 1 16,0-4-1-16,0 0 3 0,0 0 0 0,7 0-3 16,-7 0 1-16,6-4-9 0,-6 4 4 0,7-7 1 15,-7 3 0-15,13-3 0 0,-7 0 0 0,0 0 7 16,2-1 1-16,-2 0-5 0,7 1-1 16,0 0 1-16,-7-5-3 0,7 6 0 0,1-2-4 15,-2 1 2-15,2 0 0 0,-2-1-1 0,1 1 3 16,7 0 0-16,-6-1-1 0,-2 2 0 0,1-2 1 15,0 1 1-15,0 3-2 0,7-3 0 0,-1-1 3 16,1 5-2-16,-7-4-2 0,13 2-1 0,-13 2 2 16,13-5-2-16,-13 5 2 0,7-1 0 0,-8 0 1 15,2 4 0-15,5-3-2 0,-5 3 2 0,-2-3-2 16,-6 3-1-16,8 0 1 0,-8 0-3 16,7 0 4-16,1 0-3 0,-8 0 0 0,0 0 3 15,0 3 1-15,8-3 0 0,-8 3-1 0,1 1 1 16,-1 0 0-16,1-1-2 0,0 5 0 0,-1 0 1 15,-6-6 1-15,6 6 0 0,-6 0 0 0,0 3 0 16,0-4 0-16,0 1 0 0,0 2-1 16,0-3 2-16,-6 4-1 0,0-3 0 0,-1-1 0 15,0 4 0-15,1-4 2 0,-7 5-3 0,7-2 1 16,-8-3 0-16,2 9 0 0,-2-6 0 0,1 1 0 16,0-3 0-16,0 2 0 0,-7-2 0 0,8 3 0 15,-1-4 1-15,-1 1 0 0,2-1 0 0,-8-4 1 16,14 5 0-16,-8-5 0 0,1 5-1 0,1-5-1 15,5 1 2-15,-6 3 0 0,0-3-2 0,0-4 2 16,0 5 0-16,0-5 1 0,6 2 0 0,-5-2-1 16,4 0-1-16,2 0 1 0,0 0-1 0,-1 0 1 15,1-2-2-15,-1 2-1 0,-6 0-4 0,1-5-5 16,4 5-8-16,-11 0-14 0,6 0-25 16,0 0-24-16,0 0-28 0,6 0-31 0,1 0-31 0,-7 0-105 15,0-4-36-15,0 4-6 0,0-7 15 16,6 7 23-16</inkml:trace>
  <inkml:trace contextRef="#ctx0" brushRef="#br0" timeOffset="-96820.6">14236 1458 164 0,'0'0'233'0,"-6"0"14"16,0 0-62-16,6 0-60 0,-7 0-33 16,7 0-17-16,-7 0-12 0,7-4-10 0,-6 1-8 15,-1 3-4-15,-5-5-2 0,5 3-3 0,0 2-1 16,1-5 0-16,0 2 1 0,-1-1 5 0,0 4 2 15,1-4-2-15,-1 1 1 0,1-1-3 0,-1 0-2 16,-6 4-4-16,7 0-3 0,0-3-4 0,-2 3-2 16,-4 0-2-16,-1-3-3 0,13 3-5 15,-7 0-4-15,1 0-1 0,-1 0-4 0,-5 0-1 0,-2 0-4 16,8 3-1-16,-8-3 0 0,1 3 1 16,1-3 0-16,-2 4 2 0,2 3 0 0,-2-3 1 0,-5 8-1 15,6-5-1-15,-6 4-1 0,5-4 0 0,-5 4 1 16,6 3-1-16,0-3-1 0,-1 0 0 15,-5 4 1-15,12-4 0 0,-5 4-1 0,-1-5 1 16,6 1 1-16,0 0-1 0,1 1 1 0,6-1 0 16,-6 0 0-16,6-4 0 0,0 1 2 0,0-1-1 15,6 0 5-15,-6 0-2 0,6-3-1 0,1 0-3 16,0-1 0-16,-7 1-7 0,6-1-2 0,7 2 5 16,-7-5 2-16,1 3 3 0,12-3 1 0,-5 0 5 15,-1 0 1-15,6-3-1 0,0 3-1 0,1-5-6 16,0 2 2-16,-1-1 4 0,-5 1-3 0,5-5 0 15,0 1 0-15,1 0 4 0,-7 0 0 16,1-1-3-16,5-3 0 0,-6 0 3 0,-7-1 3 16,7 2 1-16,1-1 2 0,-8 0 4 0,0-1 4 15,1 2 6-15,-1-1-2 0,1 0 2 0,-1 0 2 16,-6 4-1-16,7-1-3 0,-7-3-4 0,0 8-2 16,6-4-4-16,-6 3-1 0,7-3-2 0,-7 3 0 15,0 0-2-15,7 4-2 0,-7-3 0 0,0 3-2 16,0 0-4-16,0 0-2 0,0 0-1 0,-7 0 0 15,7 0-1-15,0 0-1 0,0 0-1 0,0 3 0 16,0 1 0-16,0 0 1 0,0 3 0 0,0 0 0 16,0 0 2-16,0 1 0 0,0 3-1 0,0 0 1 15,0 0 1-15,7 0-1 0,-7 0 0 0,6 4 1 16,-6-5 0-16,6 2 0 0,-6-1-1 16,7-1 3-16,0 1 0 0,-1-3-2 0,0 2 0 15,1 2-1-15,6-5 0 0,-6 4 0 0,5-4-1 16,2 5 2-16,-2-6-1 0,8 2 0 0,-7 3 0 15,1-4 0-15,4 0 0 0,-4 1-4 16,-1-1-15-16,-1-3-24 0,2 2-34 0,-2 3-37 16,2-6-38-16,5 1-38 0,1 3-33 15,-8-7-87-15,2 4-28 0,-1-8 5 0,0 4 22 0,6-3 31 16</inkml:trace>
  <inkml:trace contextRef="#ctx0" brushRef="#br0" timeOffset="-96203.51">14960 1527 154 0,'6'-7'240'0,"0"0"20"0,-6-1-56 16,0 1-57-16,0 0-27 0,0-1-14 0,-6 1-10 15,0 0-5-15,6 0-3 0,0 3-4 0,-14-3-8 16,8 2-8-16,-1 3-6 0,7-3-9 0,-6 2-11 15,-7-1-8-15,13 0-7 0,-7 4-3 16,7-3-5-16,-6 3-5 0,6 0-5 0,-6 0-2 16,-2 0-2-16,-4 0-2 0,5 0 4 0,-6 3-3 15,7 1-2-15,-13 0-1 0,5 4-6 0,1-1 3 16,-6 0-7-16,6 4 4 0,-1-4 4 0,2 5 1 16,-2 2 8-16,2-3-3 0,-2 0-1 0,8 0 0 15,-7 0-1-15,7 0-2 0,-2-1 0 0,2 1-2 16,6-3 1-16,0 2 0 0,0-2-1 0,0 0 2 15,0-1-3-15,0 0 2 0,6-3 0 0,-6 4 0 16,8-5-1-16,-8 1 0 0,12-1 3 0,-5 1 0 16,-1-4-1-16,1 0 2 0,0 0 2 0,5 0 2 15,2 0-3-15,-2 0 0 0,2-4 0 0,-1 1-2 16,-1-4-1-16,2 2-2 0,-2 2-1 16,2-4 1-16,5 3 1 0,-6-3 1 0,0-4-1 15,1 4 0-15,-8-4 3 0,7 3 0 0,0 0-2 16,-7-2 0-16,7 2 0 0,1-3-1 0,-14 4 4 15,12 0 6-15,-5-1 8 0,-7 1 6 0,7 0 8 16,-7-1 12-16,6 5 5 0,-6-5 4 0,7 5 3 16,-1-1 4-16,0 1 1 0,-6 3 0 0,0-4-7 15,0 4-6-15,0-4-12 0,0 4-8 16,0 4-10-16,0-4-10 0,0 4-5 0,0-1-4 16,0 1-1-16,0 4-2 0,0-2 2 0,0 2 1 15,0 3-1-15,0-4 4 0,7 4-2 0,-7 0 1 16,7 4 0-16,-1-5 1 0,8 6 0 0,-2-5-2 15,1 3 1-15,0 1-2 0,0 0-23 0,13-1-54 16,-6 4-84-16,5-3-119 0,9-1-120 0,-9-3-62 16,8 0-10-16,6-7 34 0,-6 0 74 0</inkml:trace>
  <inkml:trace contextRef="#ctx0" brushRef="#br0" timeOffset="-86285.15">7815 1608 164 0,'26'4'206'0,"-7"-1"-20"0,1-3-55 0,6 0-53 15,-7 0-30-15,1 0-15 0,0 0-10 0,5 0-4 16,-5 0 2-16,6 0 3 0,7 0 3 0,-1 0 1 16,-5 0-1-16,5 0 1 0,7 0-1 0,1 0-3 15,-1 0-2-15,6 0 2 0,-6 0 1 0,13 0-2 16,-6 0-1-16,-1 0-2 0,1-3-3 0,-1 3-2 15,1 0-2-15,6-4-2 0,-6 4-3 0,5 0-1 16,2 0-3-16,-7 0 2 0,5 0-3 0,2-4 1 0,-1 4-2 16,-1 0-2-16,8 0 2 0,-6 0-2 0,5 0 1 15,-5 0-1-15,4 0 0 0,2 0-1 0,0 0-1 16,0 0 2-16,6 0-2 0,0 0-2 0,1 0 0 16,-1 0 0-16,0 4 3 0,6-4 0 0,-6 4-4 15,0-4 4-15,0 0 1 0,1 3 4 0,-1-3-1 16,0 0 0-16,-6 0 5 0,-1 0-4 0,1 0 0 15,-1 0 0-15,1 4-1 0,-1-4 0 0,-5 0-2 16,-1 4 0-16,-7-4 1 0,1 0-2 0,-1 3 0 16,-6-3 1-16,1 0 1 0,-7 4 1 0,-1-4-2 31,-6 0 2-31,7 3-1 0,-8-3-1 0,1 0-1 16,-6 5-1-16,0-5 1 0,-1 0 0 0,1 0 1 15,-8 0-1-15,8 0 0 0,-7 0 2 0,1 3-1 16,-2-3-1-16,2 0 0 0,-2 4 1 0,8-4-1 15,-7 3 0-15,-1 1 1 0,8-4-1 0,-6 0 1 16,-1 0 0-16,-7 0-1 0,7 0 1 0,-6 4-1 16,5-4 0-16,-5 0 0 0,0 3 0 0,-1-3 0 15,1 0-2-15,5 0 1 0,-5 4 1 0,-7-4 1 16,7 0-1-16,-1 0 1 0,-6 0 1 0,6 0-1 16,8 0 0-16,-8 0 0 0,1 0 0 15,-7 0-1-15,6 0-1 0,1 0 0 0,-1 0 2 16,1 0-3-16,-1 0 1 0,-6 0-1 0,6 4 1 15,-6-4 1-15,0 0 0 0,0 0 0 0,0 0 0 16,0 0 2-16,0 0-2 0,0 0-3 0,-6 3 1 16,6-3-1-16,0 0-1 0,0 0-4 0,-6 0 3 15,-1 0-2-15,-6 0 0 0,0 4 0 0,-7-4-2 16,1 0-6-16,0 0-8 0,-8 0-11 0,1 0-10 16,1 0-13-16,-1 3-13 0,0-3-45 0,-7 5-69 15,1-5-31-15,-1 0-10 0,1 0 0 0</inkml:trace>
  <inkml:trace contextRef="#ctx0" brushRef="#br0" timeOffset="-85491.82">7795 1688 105 0,'-32'0'130'0,"5"4"-10"0,-5-4-16 16,6 0-19-16,0 0-19 0,0 0-17 0,0 4-19 16,0-4-13-16,0 3-5 0,6 1-6 0,-5-4-3 15,-2 0-2-15,1 0-1 0,0 0-1 0,6 0 0 0,-5 0 1 16,5 0 0-16,0 0 1 0,1 0 0 0,-1 0 0 15,0 0 0-15,8 4-1 0,-8-4 1 0,1 3 1 16,-1-3-1-16,7 0-1 0,-6 0 0 0,-1 0 0 16,1 0-1-16,-1 4-3 0,0-4 3 0,-5 0 1 15,5 5-1-15,-6-5-2 0,-1 0 1 0,1 2 1 16,1-2 0-16,-1 0-2 0,6 4 0 0,-6-4 2 0,0 0-1 16,7 4 1-16,-1-4 9 0,1 0-2 0,5 4-3 15,2-4-3-15,-8 0 2 0,13 0 0 0,-6 0-10 16,6 0 5-16,7 3 3 0,-6-3-1 0,0 0 0 15,6 0 1-15,-6 0 0 0,6 4 0 0,-8-4 1 16,2 0 0-16,0 0 0 0,-1 0 0 0,1 0 0 16,-1 0-2-16,0 0 0 0,1 0 1 0,0 4 0 15,-8-4 0-15,8 0 1 0,0 0 1 0,6 0-1 16,-7 0-1-16,7 0 0 0,-7 0 0 0,7 0-1 16,-6 0 0-16,6 0 0 0,-7 2 0 0,1-2 0 0,6 5 1 15,-6-5 0-15,6 0 0 0,-7 0 0 0,7 4 1 16,-7-4 0-16,7 0 0 0,0 0 1 0,0 0-1 31,0 0 7-31,0 0-2 0,0 0 0 0,0 0-2 16,0 0 0-16,0 0-1 0,0 0-7 0,0 0 3 15,7 0 0-15,0 3 2 0,-1-3 0 0,7 0 1 0,-7 0 2 0,8 0-1 0,-8 4-1 0,14-4-1 16,-8 0 1-16,15 0 0 0,-7 0 1 0,5 0-2 16,-5 0 1-16,12 0 2 0,-6 0-2 0,7 0 0 15,-1 0-1-15,1 0 0 0,6 0-1 0,7-4-8 16,-1 4-33-16,1 0-63 0,-1 0-49 0,1-3-26 0,13-1-14 15</inkml:trace>
  <inkml:trace contextRef="#ctx0" brushRef="#br0" timeOffset="-75216.58">7346 5407 33 0,'0'0'205'0,"0"0"-1"15,0 0-27-15,7-4-46 0,-7 4-42 0,0 0-30 16,0-3-16-16,0 3-8 0,0 0-7 0,0 0-5 15,0 0-1-15,0 0-4 0,0 0-3 0,0 0-7 16,0 0 2-16,0 0 0 0,0 0-1 0,0-4 5 16,0 4-3-16,0 0 2 0,-7 0-3 0,7 0-2 15,0 0 4-15,0 0-3 0,0 0 5 0,0 0 6 16,0 0 4-16,0 0 5 0,0 0 0 0,0 0 1 16,-7 0 2-16,7 0-2 0,0-4-2 0,-6 4-2 15,6 0 2-15,-6 0 1 0,-1 0 0 0,7 0 2 16,-7-3 0-16,7 3 2 0,-6 0-2 0,-1-4-1 15,1 4 0-15,-8 0 0 0,8 0 3 0,6 0 3 16,-6 0 5-16,6 0 1 0,-6 0 2 0,6 0 2 16,0 0 1-16,0 0 2 0,0 0 0 15,0-4 5-15,0 4 0 0,0 0 2 0,0 0 1 16,0 0-4-16,0-3-5 0,0 3-7 0,-7-4 1 16,0 4-9-16,7-4-6 0,-6 4-4 0,6-3-1 15,-7 3-2-15,7 0-10 0,0 0 2 0,0-4-4 16,0 4 0-16,0-4-3 0,0 4 0 0,0 0-1 15,0-3-2-15,0 3 3 0,0-3 0 0,0 3-1 16,0 0-1-16,0 0 1 0,0-5-1 0,7 2 1 16,-7-1 0-16,6 1 0 0,-6-1 1 0,7 0 1 15,0 1-2-15,-1-1 0 0,-6 0-1 0,6-4 0 16,0 6 2-16,2-6 1 0,-2 0 1 0,0 5 1 16,1-5-1-16,-1 5 2 0,1-1-2 0,6-4 1 15,-7 5-3-15,8-4 1 0,-8 3 0 0,7 0-1 16,0-3-2-16,-6 3 2 0,5-3-3 0,2 4 1 15,-2-2-3-15,2-1 1 0,5 2 0 0,-12 0-1 16,6-3 0-16,-1 3 1 0,2 1 0 0,-1-6 0 16,0 7 1-16,0-2-1 0,7 0 0 0,-8 1-1 15,2-1 0-15,-2 0 0 0,1 0 0 0,7 2 0 16,-7 2 1-16,6-5-1 0,1 2 1 0,-7 3-1 16,1-4 0-16,-2 0-1 0,8 4-3 0,-1-4-1 15,-5 1 1-15,5 3 2 0,0 0 0 0,1-4-1 16,-7 4 2-16,7 0 1 0,-8 0 0 0,8 0 0 15,-7 0-1-15,1 0 1 0,4 0 0 0,2-4 0 16,-1 4-1-16,-5 0-1 0,6-3 2 0,-1 6 0 16,-6-3-1-16,0 0-4 0,7 0 3 0,-1 0 3 15,-6 0-1-15,6 0-1 0,-5 0 0 0,-2 0 6 16,8 0-5-16,-7 0 1 0,0 0 0 0,0 0 0 16,1 0 1-16,-2 0-3 0,8 0 2 0,-7 0-1 15,7 0-1-15,-8 0-1 0,1 0 0 16,1 0 2-16,-2 0 0 0,8 0 0 0,-7 0 0 15,0 0 0-15,6 0 0 0,-5 0 0 0,-2 0-1 16,8 0 0-16,-7 0 0 0,7 0 0 0,0 0 1 16,-1 0 0-16,-6 0 0 0,6 0 0 0,-5 0 0 15,5 0 0 1,-6 0-1-16,6 0-4 0,1 0 1 0,0 0 2 16,-1 4 0-16,1-4 0 0,0 0 2 15,-8 4 2-15,8-4 0 0,-1 0-1 0,1 3-1 16,-7-3 1-16,0 4-1 0,0-4 0 0,0 0-1 15,-6 0-1-15,5 4 0 0,-5-4-1 0,0 4 0 16,-1-4-1-16,0 0 2 0,7 3 0 0,-6-3 1 16,0 5 0-16,-1-5 2 0,0 2 0 0,2-2 0 15,-2 4-1-15,0 0 0 0,0-4 0 0,1 0-1 16,0 4 1-16,6-4 0 0,-7 3 1 0,0-3 0 16,2 4-1-16,-2 0 1 0,0-4-1 0,0 2 0 15,8 3 0-15,-8-5 0 0,1 4-1 0,6-4 1 16,-6 0 0-16,-1 3 0 0,0-3 0 0,-6 4 1 15,6-4-1-15,-6 0 0 0,14 4 0 16,-14-4-1-16,6 0 0 0,-6 0-1 0,0 0 2 16,0 0 0-16,7 3 0 0,-7-3 0 0,0 0 1 15,0 0 0-15,0 0-1 0,6 0 1 0,-6 0 0 16,0 0-1-16,0 0-1 0,-6 0 1 0,6 0 0 16,0 4-1-16,0-4 1 0,6 0 1 0,-6 0-1 15,0 0-2-15,0-4 1 0,0 4 1 0,7 0 0 16,0 0 1-16,-7 0 0 0,6-3 0 0,-6 3-1 15,6 0 0-15,1 0-16 0,0 0-32 0,5 0-44 16,-5 0-53-16,0 0-58 0,-7-4-66 16,0 4-118-16,6 0-38 0,7-4 9 0,1 1 33 15,-2-1 49-15</inkml:trace>
  <inkml:trace contextRef="#ctx0" brushRef="#br0" timeOffset="-74298">9040 5004 29 0,'0'0'211'0,"0"0"1"0,-8 0-21 0,8-3-37 16,0 3-38-16,0 0-32 0,0-4-17 0,0 4-7 15,-6 0-3-15,0-5-1 0,6 5 1 16,-6 0 0-16,6 0 0 0,0 0-4 0,0 0-2 15,0 0-4-15,0 0-7 0,0 0-3 0,0 0-2 16,0 0-3-16,0 0-4 0,0 0-3 0,0 0-1 16,6 0-5-16,-6 0-5 0,0 5-5 0,0-5-3 15,0 0-5-15,0 0-2 0,-6 4 0 0,6-4 0 16,0 0-2-16,0 0 1 0,0 3 2 0,0-3 0 16,0 0-1-16,0 3-1 0,6 1 2 0,-6-4 0 15,6 4-1-15,0-1 0 0,-6 5 0 0,8-5 1 16,-8 2-1-16,6 2 1 0,0-4 2 0,-6 5 1 15,7-5-1-15,-7 1 1 0,6 3-1 16,1-3-1-16,-7-1-4 0,7 5 2 0,-7-4 0 16,6 3 1-16,-6-3 0 0,6-1 0 0,-6 5 2 15,6-5-1-15,-6 1 0 0,8-1 1 0,4 2-1 16,-5-2-1-16,-1 0 0 0,1-3 0 0,0 4-1 16,-7-4 0-16,0 4 1 0,6-4 0 0,-6 0 1 15,0 3 1-15,0-3-1 0,0 4 1 0,6-4-1 16,-6 0 0-16,0 0-2 0,7 4 1 0,-7-4-1 15,0 0 2-15,0 0-1 0,0 0 0 0,0 0 1 16,0 0 0-16,0 0 1 0,0 0-1 0,0 0 2 16,0 0 1-16,0 0-1 0,0 0-3 0,0 0 2 15,0 4-2-15,0-4 0 0,0 0 0 0,0 0 0 16,0 0 1-16,0 0-1 0,-7 0 1 16,7 3 4-16,0-3-2 0,0 0 0 0,0 5-2 15,-6-5 0-15,6 2 3 0,0-2-2 0,0 4 2 16,0 0 4-16,-6 3 1 0,-8-3 3 0,8 2-1 15,-7 3-3-15,-1-2 0 0,8 0-3 0,0 1 1 16,-7-2-4-16,6 2-1 0,-6 3-1 0,7-4 1 16,0 1 0-16,-2 2-1 0,-4-2 0 0,6-1 0 15,-2 4 0-15,2-3-8 0,0 0-22 0,-1-1-29 16,1 0-34-16,-1 0-43 0,0 1-122 0,-5-1-60 16,6-4-15-16,-8 2 10 0,8 1 26 0</inkml:trace>
  <inkml:trace contextRef="#ctx0" brushRef="#br0" timeOffset="-72761.48">8128 4553 33 0,'0'0'213'0,"0"-3"6"0,0-1-37 16,0 4-53-16,0-4-50 0,0 4-39 0,0-3-16 15,6 3-1-15,-6 0-3 0,0-4-1 0,0 4 0 0,0 0 11 0,6-3-8 0,-6 3-5 16,0 0 0-16,7 0 1 0,-7 0 1 16,0 0 0-16,0 0 6 0,0-4 3 0,0 4 0 15,0 0 3-15,0-4 2 0,0 4 1 0,0 0-1 16,7-4-2-16,-7 4 0 0,0 0-3 0,0 0 1 15,-7 0-3-15,7 0-4 0,-7 0 1 0,7 0-2 16,-6 0 2-16,0 0-4 0,6 0 4 0,0 0 2 16,0 0 0-16,0 0 2 0,-7 0 1 0,7 4 0 15,-7-4-4-15,7 0 0 0,-6 0-5 0,6 4-3 32,-7-4-4-32,7 0-5 0,-6 4 0 0,0-1-4 15,-2 1 0-15,-4 3 0 0,-1-3 0 0,6 3 0 16,1 0 0-16,-7 1-1 0,-1-1-2 0,8 0 1 15,-6 0-1-15,4 1-1 0,2 0 0 0,0-1 1 16,-1 4 1-16,7-4-1 0,-6 0 1 0,6-3 0 16,0 4 1-16,0-1 0 0,0 0-1 0,0-3 0 15,6-1 0-15,-6 1-1 0,7 3 1 0,-1-3-1 16,0-1 3-16,2-3-1 0,-2 5 0 0,6-5 1 16,2 3-1-16,-8-3 0 0,7 0-2 0,7 0 0 15,-8 0 0-15,2 0 1 0,5-3 1 0,-5 3 0 16,-2 0 0-16,2-5 0 0,-2 5 0 0,8-3 0 15,-7-1-1-15,-7 1 0 0,8-1-1 0,-2 0 1 16,-4 1-1-16,-2-1 0 0,0 0 1 0,7 1-1 16,-13 0 1-16,7-1-1 0,0-1 0 0,-7 2 0 15,6 3 0-15,-6-4-1 0,0 4-1 0,0 0 0 16,0 0-1-16,0 0-3 0,0 0 0 0,0 0-2 16,0 0 1-16,0 4 0 0,0-4 3 0,-6 3 0 15,6-3 0-15,-7 5 3 0,7-1 3 0,-7-1-2 16,7 4 0-16,-13-3 1 0,7 3 0 0,0 0 1 15,-2-3-2-15,8 4 1 0,-6-2 2 0,6 2-2 16,-6 3 3-16,-1-4-2 0,7 4-1 0,-7-3 0 16,1-1-1-16,0 4 1 0,-1-4 0 0,7 4 1 15,-6-3 0-15,6 3-1 0,-7-4 1 0,7 0 0 16,0 4-1-16,0-4-1 0,0 0 1 0,0 1 0 16,0-1-1-16,7 1 0 0,-7-1-1 15,6-3 0-15,-6 4 0 0,7-6 0 0,-7 3 0 16,6-2 1-16,0 1 1 0,1-4 2 0,6 4 0 0,-7-1 1 15,2-3-2-15,-2 0 3 0,0 0 0 0,7 0 0 16,-6 0 2-16,0 0 3 0,5 0 3 16,2-3-3-16,-8 3-1 0,7-4 0 0,0 0-5 15,0 1 0-15,0-4-2 0,6 2 1 0,-5 2 0 16,-1-5-2-16,-1 5-1 0,-5-5 0 0,12 5-1 16,-12-1 1-16,6-4-1 0,-6 5 1 0,-1-1 1 15,7-3-1-15,-6 3 1 0,-1-3 5 0,0 3 0 16,2 1-3-16,4-1-2 0,-5 1-1 0,-1-2 0 15,-6 2-5-15,7 3 1 0,-7-3 2 0,6-1 0 16,-6 4 2-16,7-4 0 0,-7 4 1 0,0 0-2 16,0 0 1-16,0 0 0 0,0 0 0 0,-7 0-2 15,7 0 1-15,0 0-1 0,-6 0 0 0,6 0-1 16,0 0-1-16,0 0-1 0,0 0-6 0,0 0-7 16,0 0-12-16,0 4-13 0,0-4-17 0,0 0-20 15,0 4-24-15,0-4-35 0,-7 3-108 0,1-3-49 16,-1 3-16-16,7-3 5 0,7 0 21 0</inkml:trace>
  <inkml:trace contextRef="#ctx0" brushRef="#br0" timeOffset="-45838.11">15643 1692 64 0,'-12'0'191'0,"4"0"-11"0,-10-4-39 0,10 4-50 16,-4-3-34-16,-1 0-13 0,6 3-7 0,-6-5-2 15,7 2-3-15,-8-1-2 0,8 1 0 0,0 3-2 16,-1-4-1-16,7 0-1 0,-6 4-1 0,-1-3-1 16,7-1-5-16,0 4-3 0,0 0-3 0,0-4-4 15,0 4-5-15,0-3-6 0,0 3-6 0,0 0 1 16,0 0-4-16,0 0-3 0,0 0-1 0,7 0-1 15,-7 0 2-15,6 0-7 0,-6 0-1 0,7 0-9 16,-7 0-10-16,6 0-24 0,-6 0-41 0,0 0-57 16,0 0-31-16,6 0-7 0</inkml:trace>
  <inkml:trace contextRef="#ctx0" brushRef="#br0" timeOffset="-39284.82">4129 2029 173 0,'6'0'269'0,"-6"0"24"0,0 0-40 0,0 0-56 16,0 0-35-16,0 0-20 0,-6 0-4 0,-1 0-3 16,7 0 1-16,0 0 2 0,7-3 0 15,-1 3-1-15,-6 0 3 0,0-5 1 0,0 5-1 16,0 0 1-16,0-2-2 0,0 2-9 15,0 0-15-15,0 0-12 0,0-5-13 16,0 5-16-16,0 0-13 0,0 0-11 0,0 0-7 16,0 0-5-16,6 0-11 0,-6 0-8 15,7 5-8-15,-7-5-4 0,0 0-4 0,0 0-3 16,7 2-1-16,-7 3 1 0,6-2-1 16,-6 1-2-16,6 3-9 0,2 1 6 15,-2-1 3-15,0 4 1 0,7 0 0 0,-6 0 3 16,-1 0 8-16,1 0-5 0,-1 0-1 15,0 0-3-15,2 1 0 0,-2-2 2 0,-6 5-2 16,6-8-7-16,-6 4 7 0,0-4 2 16,0 1 2-16,7-5 0 0,-7 5 1 0,0-5 4 15,0 1-3-15,0-4-2 0,0 3 2 16,0 1 0-16,0-4 2 0,0 0 0 0,0-4 2 16,0 1-1-16,0 3 0 0,-7-4-2 15,7 4 0-15,0-3-1 0,0-5-2 0,0 5-1 16,0-5 0-16,0 1-3 0,0 0 3 15,0-4-2-15,7 3-1 0,-7 1 0 16,7-1-1-16,-7 1 0 0,6 0-1 0,-6-1 2 16,6 1 0-16,1 0 0 0,-7-1 1 15,6 1-1-15,-6 4 0 0,7-5-1 0,0 5 1 0,-7-1-2 0,6 0-2 0,-6 1 2 16,0-1 1-16,0 1-2 0,0-2 0 16,0 2 2-16,6-1 1 0,-6 4 0 0,7-3 0 15,0 3 0-15,-7 0 0 0,6 0 0 16,-6 0-4-16,-6 0 0 0,6 0-1 0,0-4 2 31,0 4 6-31,0 0-4 0,0 0-1 16,6 0-2-16,-6 4-1 0,0-4-2 0,0 3-8 15,0 1 6-15,0-1 2 0,6 2 2 16,-6 2 2-16,7-4 2 0,-7 5 1 0,0 3-1 16,0-4 3-16,0 4-3 0,0 0 0 15,0 3 1-15,0-3-1 0,0 4 1 0,0 0-3 16,0 0 2-16,0-4-1 0,0 3 1 15,0-3 1-15,0 0 0 0,0 0 0 16,6-3 0-16,-6-1 0 0,7-4 0 0,0 5 0 16,-7-1-1-16,6-3 1 0,-6 4-16 0,6-6-36 15,2 3-53-15,-2-2-69 0,7 0-79 16,-7 2-89-16,-6-2-134 0,0-3-67 0,0 0 0 16,0 0 40-16,7-3 65 0</inkml:trace>
  <inkml:trace contextRef="#ctx0" brushRef="#br0" timeOffset="-38951.75">4467 2231 147 0,'0'0'295'0,"0"0"30"0,0 0-2 15,0 0-76-15,0 3-54 0,0-3-38 16,0 0-31-16,7 4-29 0,-1 0-29 0,-6-4-17 16,7 3-14-16,-1 1-15 0,1-1-6 15,-1 2 2-15,8 2-2 0,-8 0-2 0,0 0-2 16,1 1-3-16,6 2-2 0,0-2-5 0,-7 0 0 15,8 3-3-15,-8-5-21 0,8 6-50 16,-2-1-67-16,-12 0-136 0,6 0-75 0,-6 0-38 16,14 0 2-16,5 0 36 0</inkml:trace>
  <inkml:trace contextRef="#ctx0" brushRef="#br0" timeOffset="-28206.77">4968 2157 159 0,'0'-3'216'16,"-6"-1"-3"-16,6 0-66 0,-6 2-43 0,6-3-22 16,0 1-13-16,0 1-9 0,0-1-3 15,0 0-4-15,0 1-2 0,-6-1-5 0,12 4-4 16,-6-4-7-16,0 1-7 0,0 3-8 15,-6-3-2-15,6 3-7 0,0 0-3 0,0 0-2 16,0 0-5-16,0 0 0 0,0 3-2 16,-8-3 0-16,8 3 1 0,0 1 0 0,8 0-1 15,-2 3 0-15,0 0 1 0,0 4-2 16,8-3-2-16,-8 7-1 0,1-4 2 16,-1 0 1-16,1 0 0 0,0 3 0 0,-1-3 0 15,0 4 1-15,0-5 1 0,-6 5-1 0,8-4 0 16,-8 5 1-16,6-9 0 0,0-1 2 15,-6 2 0-15,0 0-2 0,7-5 2 0,-7 0 1 16,0 1 0-16,0 1 0 0,0-5 2 16,-7 3 2-16,7-3-1 0,0 0 1 0,0-3-2 15,0 3 1-15,0-9-3 0,-6 6-1 16,0 0 0-16,6-5-1 0,-8 0 2 0,8-3 0 16,0 4 0-16,-6 0 1 0,6-4-2 15,0 0 0-15,0 0 0 0,6 0 0 0,-6 0 1 16,8 0 0-16,-8 0-3 0,6 0 1 0,0 0 1 15,-6-1-2-15,14 6 1 0,-14-5-1 16,6 3 1-16,-6 6 0 0,7-7-1 31,-7 6 1-31,6-1-1 0,-6 0 0 0,6 1 0 16,-6-1 0-16,7 0-1 0,0 1-2 16,-7 0 1-16,6-2 0 0,-6 5 1 0,6-3-1 15,1-1 0-15,-7 4 1 0,13 0 0 16,-6-3-1-16,-1 3-2 0,0 0 3 0,-6 0 0 15,0 0 0-15,0 0 0 0,0 0 1 0,0 3 0 16,0-3-1-16,0 4-2 0,7-1 1 16,-7 2 1-16,0-2-2 0,7 4 2 0,-7-3 1 0,6 3 0 15,0 0 0-15,-6 2-2 0,8-7-1 0,-8 6 1 16,0-1 0-16,0 1-1 0,0 3 0 0,0-4 2 16,0 0 0-16,0 4 0 0,6-3 1 0,-6-1 1 15,0 4 0-15,6-4 0 0,-6 0 0 0,7 0-2 16,-1 1 0-16,1-4 1 0,-1 3 1 0,1-3-10 15,-1-1 3-15,8 5 5 0,-8-5 1 0,7 4-1 16,0-2 1-16,-7-2-3 0,7 0-25 0,1-3-34 0,5 5-40 16,-12-2-101-16,-1-3-56 0,1-3-15 0,-1-2 7 15</inkml:trace>
  <inkml:trace contextRef="#ctx0" brushRef="#br0" timeOffset="-27586.21">5542 2307 150 0,'6'0'210'0,"1"-3"5"0,-7 0-70 16,0 3-54-16,0-5-27 0,0 5-9 16,7-2-10-16,-7-3-19 0,0 5-3 0,6-3-3 0,-6-1-5 15,6 4-8-15,-6-4 3 0,7 4 0 0,-7 0 0 16,6-3 2-16,1-1 2 0,-7 0 3 0,13 1 2 15,-7 3 1-15,-6-4-1 0,8 1-1 0,-2 3-3 16,6-5-1-16,-5 2-7 0,0 3-1 0,-1 0-4 16,1-4-1-16,-1 4 0 0,0 0-2 0,2-3 0 15,-2 3-1-15,0 0 1 0,0 3-1 0,1-3 1 16,0 4 0-16,-1-4 0 0,1 3 0 0,-7 5 1 0,6-4 1 16,-6 3 0-16,0 0 3 0,0 1-2 0,0 0 1 15,-6 2 0-15,-1 1-3 0,1 3-1 0,-8 1-2 16,2 0 0-16,-2 0-2 0,2-1 2 0,-1-3 2 15,-1 4 2-15,2-4-3 0,-2 0 1 0,8 4 0 16,-7-4-1-16,13 0 0 0,-13-1 1 0,6 2 1 16,7-5 1-16,-6 0 0 0,6 1-1 0,-6-5 0 15,6 1 0-15,-7-1 0 0,7-3 4 0,0 5 0 16,0-2 1-16,7-3 5 0,-1 0-2 0,0 0 0 16,7 0-3-16,-6-3 0 0,12-2 2 0,-5 2-7 15,-2-1 1-15,2 1 2 0,-1-1 0 0,7 0 1 16,-2-3 0-16,9 3 0 0,-1-3-1 0,0 4-2 15,0-5 0-15,7 4 1 0,-7-3-16 0,-1 3-24 16,8 1-32-16,-13-1-103 0,0 0-60 0,-2 1-32 0,-4-2-1 16,5 3 16-16</inkml:trace>
  <inkml:trace contextRef="#ctx0" brushRef="#br0" timeOffset="-23391.12">6161 2113 14 0,'0'0'180'0,"-7"0"-2"0,1-3-36 16,6 3-43-16,-7 0-34 0,-6-3-19 0,7 3-10 15,-1 0-6-15,0-5-7 0,7 5-4 0,-6 0-2 16,0-3 2-16,6 3-2 0,0 0-3 0,-7-4-2 16,1 4 0-16,6 0-4 0,-7 0-3 0,7 0-2 15,-7 0 1-15,7 0-2 0,0 0 0 0,0 0-1 16,0 0 1-16,0 0-1 0,0 4-1 0,0-4-1 15,0 0 0-15,0 3 0 0,0-3-1 0,0 5 0 16,0-5 0-16,0 3-1 0,0 0 3 0,0 1 1 0,0 0 0 16,0 3-1-16,0-3 0 0,0 3 0 15,0 0-1-15,0 1 1 0,0-1 0 0,0 3-1 16,0 2 1-16,0 3 0 0,0-5-1 0,0 9-3 0,0-4 0 16,0 0 2-16,0-1-1 0,0 1 0 0,0 0 1 15,7-1 2-15,-7 0 1 0,7 5-1 0,-7-4 0 16,0-1 0-16,0 1-3 0,0-5 2 0,0 2 2 15,6-1-1-15,-6 0 0 0,7 4-1 0,-7-8 1 16,0 4-1-16,0-4-2 0,0 0 0 0,0 1 0 16,0-4 3-16,6-1 1 0,-6 1 2 0,6 0 1 15,-6-4 0-15,7 0 1 0,-7 0 1 0,0 0-3 16,0 0 1-16,0-4 2 0,0 0-4 0,0 1 1 16,0-1-1-16,0 1 0 0,0-5 0 0,7 1-4 15,-7-1 2-15,0 1 0 0,0 0 1 0,0-5 1 16,6 1 1-16,7 4-1 0,-6-4-1 0,-1 0 2 15,-6 0 0-15,0-3-1 0,7 3 0 0,-7-4 2 0,6 5-7 16,7-2 2-16,-6 1 1 0,-1 0 1 0,0 1 0 16,2 2-1-16,-8-3 8 0,12 3-2 15,-12 1-3-15,7-1-1 0,-1 1-2 0,-6 0 1 0,7 3-1 16,-7-3 1-16,6 3-2 0,-6 1 0 0,7-1 1 16,-1 1 0-16,-6-2 1 0,6 5-2 0,-6-3 1 15,8 0 2-15,-8 3 0 0,6-4-1 0,-6 4 0 16,6-4 0-16,1 4-1 0,-7-3 1 0,0 3-2 15,0 0 1-15,0-4-2 0,0 4 0 0,0 0 2 16,0-4-1-16,0 4 0 0,0 0-9 0,0 0 5 16,0 0 3-16,0 0 1 0,0 0 0 0,0 0-1 15,0 0 9-15,0 0-4 0,0 0-1 0,0 4-3 0,-7-4-1 16,1 4 2-16,0-4-2 0,6 3 1 0,-8 5 0 16,8-5-1-16,-6 5 2 0,6-1 0 15,-6 0 1-15,-1 4-2 0,1-4-1 0,-1 5 1 0,1-5-3 16,6 4 0-16,-7 0 1 0,7-3 1 0,-6 2-1 15,6 1 0-15,0 0 1 0,0-4 0 0,0 4 0 16,0 0 0-16,6-3 1 0,-6 3 1 0,7 0 0 16,-1-4-1-16,1 0 2 0,-1 1 1 0,1-1-1 15,-1 0-1-15,0-3 0 0,2-1 1 0,-2 5 0 16,7-5 0-16,-7 2 2 0,8-3 0 0,-2-2 0 16,2 5-2-16,-2-2 0 0,2-3 0 0,5 4 1 15,-6-4-1-15,6 0-10 0,1 0-13 0,0 0-19 16,-7 0-87-16,-1-4-52 0,2 4-29 0,-8-3-3 0</inkml:trace>
  <inkml:trace contextRef="#ctx0" brushRef="#br0" timeOffset="-22778.21">6662 2402 133 0,'0'0'198'0,"0"-3"-5"0,0 0-59 16,0-1-47-16,0 0-23 0,0 1-13 0,-7 3-9 16,7-4-10-16,0 0-8 0,7 1-7 0,-7-1-3 0,7 0-4 15,-7 1-3-15,6 3-1 0,1-4 0 0,-1 0-2 16,0 4-1-16,2-3 0 0,-2-1 1 0,6 0-1 16,-5 4-3-16,6-3 2 0,-6 0 0 0,13 3-1 15,-14-5-1-15,7 1-1 0,0 4 1 0,-13-3-1 16,6 3 1-16,1 0 1 0,-1 0-1 0,8 0 1 15,-8 0 0-15,0 0-1 0,1 3 0 0,0 1-3 16,-1 1 2-16,0-2 0 0,-6 4 0 0,0 0-1 16,0 1-1-16,0 3 0 0,-6 0-1 0,0 0 2 15,-1 0 1-15,0-1 0 0,7 1 0 0,-6 5 0 16,0-2 1-16,-8 1 0 0,8 0 0 0,-1-1 1 16,1-7 0-16,-7 4 2 0,6-4 0 0,1 4 0 15,0-3-2-15,6 3 0 0,-8-4 1 0,2-2 0 16,0 1-2-16,6-2 0 0,0-1 0 0,0 1 0 15,0-4-1-15,0 4 1 0,6 0 0 0,0-4 0 16,-6 0 2-16,8 2 1 0,4-2 0 0,2 0 0 16,-2 0 0-16,1-2 0 0,13 2 0 0,0-4 1 15,-6 0 0-15,13 4 0 0,-7-4-2 0,-1 1 0 16,9 3-1-16,-2-4-9 0,1 0-15 0,-1 4-17 16,1-2-41-16,-7-3-81 0,6 1-44 15,1 1-15-15,0-1 0 0</inkml:trace>
  <inkml:trace contextRef="#ctx0" brushRef="#br0" timeOffset="-10299.89">5881 2913 98 0,'-7'-5'184'0,"-6"1"-21"0,6 1-50 0,1 3-41 15,6-3-16-15,-6-1-16 0,6 4-5 0,-7-4-1 16,7 1-3-16,0-1 1 0,0 0-5 0,0 1 3 16,0 3 0-16,0-5 0 0,0 3-1 0,0-3-3 15,0 2-1-15,0-1-2 0,0 0 2 0,0 4 3 16,-7-3 1-16,7-1 4 0,-6 0-2 16,6 4 1-16,0-3-3 0,0-1-5 0,0 4-2 15,-6-3-1-15,6-2 3 0,0 5 0 0,0 0 1 16,0-3 0-16,0 3-2 0,0 0-1 0,0-3-2 15,0 3-3-15,0 0 0 0,0 0 1 0,0 0 0 16,0 0-2-16,0 0-4 0,0 0-3 16,0 0-2-16,0 0-2 0,0 0-3 0,0 3 0 15,0-3-1-15,0 0-1 0,0 0 0 0,0 3 0 16,0-3-1-16,0 5-1 0,6-2 1 0,0 1 1 16,-6 3 2-16,0 0-9 0,7 1 4 0,-7 0 2 15,7 2 1-15,-7 1 1 0,6 0-1 0,-6 1 9 16,6-2-3-16,1 1-1 0,0 3-1 0,-1 1 0 15,1-4 0-15,-1 4 1 0,0 0-2 0,2 0 1 16,-8-5-2-16,12 5 0 0,-6-1 0 0,1-2 0 16,0-1 0-16,-1 0-1 0,1-1-1 0,-1-2 2 15,0 3-1-15,2-4 1 0,-2 0 0 0,6 2 2 16,-4-7-1-16,-2 6-1 0,0-5 1 16,1 2 0-16,6-5 0 0,-6 3-1 0,-7 1 0 15,6-4 3-15,-6 0-3 0,6 0 1 0,-6 0 1 16,6 0 0-16,-6 0 0 0,8 0 0 0,-2 0 0 15,-6-4 0-15,6 1 0 0,-6-2-1 0,7 2 0 16,0 0-2-16,-1-4 1 0,1-2 0 0,-7 2-1 16,12 0-1-16,-12-4-1 0,7-1 1 0,-7 2 0 15,7-1-3-15,-1 0 1 0,-6 0 0 0,6 0 0 16,1 0 0-16,-7-1 1 0,7 2 1 0,-1 3 1 16,-6-1 0-16,7 1 0 0,-7 0-2 15,6 2 0-15,0-1 0 0,1 2-1 0,-7 0 1 16,7 1 0-16,-7-5 1 0,6 8 0 0,-6 0 0 15,0 0 0-15,6-4 0 0,-6 4 0 0,0-3 0 16,0 3 0-16,0 0 0 0,0 0-2 0,0 0 0 16,0 0 0-16,8 0-1 0,-8 0-2 0,0 3 0 15,6-3 1-15,0 4 0 0,-6 1 2 0,0-2 2 16,0 0 1-16,0 5 1 0,0-2 0 0,0 2-1 16,0 1-1-16,0 1-1 0,-6 1 1 0,0 3 1 15,6-2 1-15,-8 2 0 0,8 1 1 0,-6-4 2 16,6 3-1-16,-6 1-2 0,6 3-1 0,0-2 2 15,-7 2-3-15,7-1-1 0,-7 2 2 16,1 3-1-16,6-4 0 0,-13 4 0 0,7 0 2 16,-8 0-1-16,2 3 0 0,12-2 0 0,-7 2 0 15,7-3-1-15,-7 0 1 0,7 0 0 0,-6 1-1 16,0-1 0-16,6-4-1 0,0 3 0 0,-7-2 1 16,1-5-1-16,6 2-2 0,-7 1 2 0,7-6 1 15,-7 4-1-15,7-4-1 0,-6 0 1 0,6-4 1 16,-6 1 1-16,6-1 4 0,-8-3 0 0,8 3-2 15,0-4-2-15,0 2 1 0,0-2-1 0,0-3-4 16,0 4-1-16,0-4 4 0,0 3 1 0,0-3-1 16,0 0 1-16,0 0 1 0,0 0 1 0,0 0-2 15,-6 0 2-15,6 0-2 0,0 0 1 16,-6 0 0-16,6 0 0 0,-6 0-1 0,6-3 0 16,-7-1 1-16,7 4-1 0,-7-3-1 0,1-2 0 15,-1 2 0-15,1-1 1 0,0-3-1 0,-2 4 0 16,2-5 0-16,-6 4 0 0,4-3 0 0,2 0 0 15,0-4 0-15,6 1 0 0,0 1-1 0,-7-2 0 16,1-3-3-16,6 2-10 0,0 2-6 0,6-5-10 16,1 0-12-16,-1 1-14 0,0 3-14 0,2 0-12 15,-2-4-10-15,0 5-18 0,0-2-48 0,2 1-67 16,-2 4-25-16,7-4-3 0,0 0 6 16</inkml:trace>
  <inkml:trace contextRef="#ctx0" brushRef="#br0" timeOffset="-9745.89">6487 3267 184 0,'-8'-3'229'0,"2"-4"14"0,6-1-76 0,0 4-59 16,0-3-34-16,0 0-14 0,0 3-11 0,0-3-8 16,0 0-9-16,0 3-7 0,0-3-4 0,0 3-4 15,6 0-5-15,2 1-4 0,-8 0-4 0,6-1-1 16,0 4-3-16,1-5 1 0,-1 2 0 0,1 3-2 15,-1 0 0-15,1-5 1 0,-1 5 0 0,-6 0 0 16,7 0-2-16,-7 0 1 0,7 0 1 16,-1 5 0-16,0-5-1 0,-6 0-2 0,7 3 2 15,-7-3 1-15,7 5 0 0,-7-1-3 0,6-1 3 16,-6 0 1-16,6 5 0 0,-6-1-1 0,0 0 1 16,0 4-1-16,0-3 0 0,0 2 1 0,-6 2-1 15,6 2 1-15,-6-3-1 0,-1 3 1 0,0 2 0 16,1-5 0-16,0 4 0 0,-1-5-1 0,0 1 0 15,1-4 2-15,-1 4-1 0,1-3 0 0,-1-1 1 16,1-3 2-16,-1-1 4 0,7 0 6 0,-6 2 8 16,6-2 8-16,0-3 7 0,0 0 7 0,0 0 1 15,0 0 0-15,0 0-14 0,6 0 1 0,-6 0-4 16,7 0-5-16,6-3-7 0,0 3-2 0,7-5 4 16,6 2-7-16,-1 0-4 0,8-5-1 15,0 5-2-15,6 0-1 0,0-2-1 0,7-2-15 16,-7 3-26-16,6-3-34 0,1 4-39 0,-1 3-119 15,-5-4-64-15,5 0-19 0,0-3 9 0,1 4 22 16</inkml:trace>
  <inkml:trace contextRef="#ctx0" brushRef="#br0" timeOffset="11777.24">11931 1974 169 0,'7'0'220'0,"-7"0"-9"0,6 0-63 0,0 0-56 15,-6-3-32-15,7 3-27 0,-1 0-12 0,-6 0-11 0,7 3-6 16,-7-3-4-16,7 3-1 0,-7 2 3 16,6-2-2-16,-6 4 0 0,6-3 1 0,2 3-1 15,-8 1 1-15,6 2 0 0,-6-2-1 0,6 3 0 16,-6 0 0-16,6 1 1 0,-6-2-1 0,0 1 0 15,0 0 2-15,-6 4-1 0,6-4 1 0,-6 3-2 16,6-3 0-16,-6 0 1 0,6 3-1 0,0-2-1 16,0-1 0-16,0 0 1 0,0-3-2 0,0 2 0 15,0-2 0-15,0-1 2 0,-8 0 0 0,2 0 0 16,6 1 2-16,-6-4 0 0,6-1-1 0,0 1 1 16,0 0-2-16,0-4 2 0,0 3-1 0,0-3 3 15,0 0 0-15,0 0-1 0,6 0 4 0,-6 0-1 16,6 0 0-16,-6 0-2 0,0-3 0 0,0-1-2 15,0 0 1-15,0-3-1 0,8 4 1 0,-8-5-2 16,0 1-1-16,6-1 1 0,-6-3 0 0,6 1 1 16,0-1-1-16,1 0 2 0,-7 0 1 0,7-4-1 15,-1 4 0-15,-6-4-1 0,13 4 1 0,-7 0-3 16,2 1 0-16,-2-2 0 0,0 5-1 0,0-4 1 16,1 4 0-16,0 0 3 0,6-1-1 0,-13 1 0 15,13-1 0-15,-6 5 1 0,-1-1-3 0,0-3-1 16,1 2 2-16,0-2 0 0,-1 0 0 0,0 3-3 15,1 1 2-15,-7-1 0 0,6 4 1 0,-6-4-2 16,7 1 1-16,0 3 1 0,-7-4 0 0,6 4-1 16,-6 0 3-16,6-3 1 0,-6 3-4 0,0 0 0 15,0 0-1-15,0 0 1 0,0 0-7 0,0 0 4 32,0 0 0-32,0 0-3 0,0 0 2 0,0 0 0 15,0 0 8-15,0 3-4 0,-6-3 0 0,6 0 0 16,0 4 1-16,0-4-2 0,0 3-2 0,0 1 1 15,-6 0-1-15,6 3 2 0,-7 0-3 0,0 0 2 16,1 5-5-16,-1-5 2 0,1 4 3 0,0-4-2 16,-1 5 2-16,0-1 0 0,7 0-1 15,-6-1 3-15,0 1-1 0,6-3 0 0,-7 3 0 16,7 1 2-16,-7-2-1 0,1-3-2 0,6 3 2 16,0-1 0-16,0 2 0 0,0-4-2 0,0-3 0 15,0 2 0-15,0 2 2 0,0-4 0 0,0 3 1 16,6-7 0-16,1 7 2 0,-7-3 0 0,7 0-1 15,-1-4-2-15,7 3 0 0,0 1 1 0,0-4-2 16,7 3-12-16,-8 2-15 0,8-5-24 0,-7 3-90 16,0-6-50-16,-6 3-25 0,5-5-2 0</inkml:trace>
  <inkml:trace contextRef="#ctx0" brushRef="#br0" timeOffset="12452.93">12439 2191 100 0,'0'-4'204'0,"0"4"-1"0,0 0-49 0,6 0-53 15,-6-4-37-15,7 1-20 0,-7 3-5 0,7-4-14 16,-1 4-7-16,-6-5-6 0,7 3-2 0,-1 2-3 16,0-4-8-16,1 0 1 0,0 0-2 0,-1 1 2 15,7 3-2-15,-6 0 2 0,-1 0 0 0,1 0-1 16,-1 0 0-16,0 0-2 0,1 0 3 0,0-4-2 16,5 4-2-16,-4 0 2 0,-2 4 2 0,0-4 1 15,1 3-1-15,-1 1-1 0,-6 4 1 0,7-6 1 16,0 3-1-16,-7-1-1 0,0 3 1 15,0 0 1-15,0 1-1 0,-7 3-1 0,0-4 0 16,7 0 0-16,-6 4 0 0,-1-4 1 0,1 5 2 16,-8-5 1-16,2 4-4 0,5-4-1 0,-6 5 0 15,7-5 1-15,-7 4-2 0,-1-4-1 0,8 0 2 16,0 0 3-16,-8 1-1 0,8-1-2 0,0 0 2 16,-1-3-1-16,7 0 1 0,-6-1-2 0,-1 1 3 15,7-4 2-15,0 4 0 0,0-4 1 0,0 0 0 16,0 0 3-16,0 0 2 0,7 0 3 0,-1 0-2 15,1 0 4-15,-1 0-1 0,7-4-1 0,0 4-6 16,7-4-2-16,-1 4 0 0,7-3-3 0,0-1-1 16,7 0 1-16,-1 1 1 0,1-1-10 0,-7 0-24 15,7 4-35 1,-1-6-87-16,-6 1-49 0,7-2-24 16,-7 0-3-16</inkml:trace>
  <inkml:trace contextRef="#ctx0" brushRef="#br0" timeOffset="51562.33">1647 9818 124 0,'0'-7'322'0,"7"-1"40"0,-7 1 36 0,-7-1-77 16,0 1-61-16,-5 0-27 0,-2 3-11 16,8 1-4-16,-7-1-3 0,-7 0-2 0,8 1-6 15,6-2-13-15,-8 3-18 0,1 2-24 16,6 0-27-16,1-5-27 0,6 5-28 16,-7 0-25-16,7 5-19 0,0-3-12 15,7 3-6-15,-1 2-6 0,1 4-2 0,6 3 0 16,1 1 3-16,4 3-1 0,2 4 1 15,-7 0 3-15,7 4-1 0,-1-4 2 0,1 8 0 16,0-5 1-16,-8 1-1 0,8-1 1 16,-7 1-4-16,7 0 3 0,-14-4-2 15,6 0 10-15,-4 0-7 0,-2-4-3 16,0 1 0-16,-6-5-3 0,0-3-1 0,0-1-13 16,0-1 5-16,0-2 5 0,0 0-2 15,0-4 3-15,0 1 2 0,0 0 1 16,0-4 4-16,0 0-3 0,-6 0 5 15,6-4-5-15,0 0-2 0,0-3-1 0,-6 0-2 16,-2-1-4-16,8-2-1 0,-6-1 0 16,6-5 0-16,-6 2-1 0,6-8 0 0,-6 4 0 15,6-4-3-15,0 0-2 0,0 0-2 16,0-3-1-16,6 2 1 0,-6 2 2 16,6-2 2-16,-6 5 5 0,6 3 1 15,2-3 3-15,-2 4 2 0,0-1 0 0,1 0 1 16,0 0-1-16,-7 4 0 0,6 0 1 15,-6 0-1-15,7 1 2 0,-1 2 0 0,-6-2 0 16,6 2 0-16,1 1 3 0,-7-1 9 16,0 5-7-16,0-1-4 0,0 0-3 15,7 1 0-15,-7-2 0 0,6 5-12 16,-6-2 7-16,-6 2 3 0,6 0 5 0,-7-5-6 16,7 5 3-16,7 5-1 0,-7-5-2 15,6 0-2-15,-6 0-2 0,0 0 7 16,0 0-4-16,0 2 0 0,6-2 2 15,1 5 0-15,-7-2 2 0,0 5-3 0,0-1-1 16,0 7 0-16,0-2 1 0,7 2 2 16,-7 4 1-16,6 1 2 0,-6 4-1 0,7-6 5 15,6 5-2-15,-7-4 1 0,1 4-2 16,-1 0 3-16,0 0-1 0,8 0-1 16,-1 0 1-16,-7-4-5 0,8 1 5 0,4-1-4 15,-10 1 2-15,4-5 1 0,2 1 0 16,-1-1 2-16,-1-3-2 0,2 1 0 15,-2-1-4-15,8-4-2 0,-7-3-11 0,13 2-29 16,0-2-47-16,7 1-63 0,-1-2-70 16,7-3-81-16,-13 0-89 0,-6-3-130 15,-1 3-38-15,-12-5 17 0,6 5 48 16,1-4 71-16</inkml:trace>
  <inkml:trace contextRef="#ctx0" brushRef="#br0" timeOffset="52013.04">2644 10082 209 0,'0'0'330'16,"0"-4"40"-16,0 0 8 0,0 4-77 16,0-3-53-16,-6 0-28 0,6 3-18 15,0 0-19-15,-8 0-19 0,8 0-19 0,-6 0-17 16,0 0-18-16,6 0-13 0,0 3-9 15,-7-3-8-15,7 3-7 0,0 1 3 16,0 0 13-16,0 2 20 0,0 2 12 0,0 0 18 16,7 3 19-16,-7-1-1 0,12 5-16 15,-4 0-27-15,-2-1-14 0,6 1-16 16,8 4-20-16,-7-1-25 0,1 0-6 0,4-3-1 16,-4 3-8-16,5-3-8 0,-5-1-12 15,4 1-32-15,2 0-110 0,7 0-156 16,-15-1-227-16,8 1-173 0,-14-1-87 15,-6 1-7-15,7-4 77 0,-7 0 136 0</inkml:trace>
  <inkml:trace contextRef="#ctx0" brushRef="#br0" timeOffset="55546.36">3216 10192 169 0,'0'0'274'0,"-6"0"27"0,6 0-32 15,-6 0-53-15,-1 0-32 0,7 0-18 0,-6 0-13 0,6 0-12 16,-7 0-11-16,7 0-9 16,-6 0-10-16,-1 0-10 0,7 0-4 0,-6 0 0 15,0 0 1-15,6 0 1 0,-8 0 0 16,8 0 0-16,-6 0-1 0,6 0-2 0,-6 0-3 15,6-4 0-15,-7 4-8 0,7-4-8 16,-7 4-6-16,1 0-7 0,6-3-3 16,-6 3-4-16,6-5 1 0,-7 5 1 0,7-2 0 15,-6-3-3-15,6 5-7 0,0-3-15 16,0 3-4-16,0 0-7 0,0-4-4 16,-7 4-1-16,7 0-6 0,-7-4 5 0,7 4-6 15,0 0-3-15,-6-3-2 0,6 3-6 16,0 0 1-16,0 0 2 0,0 0-2 15,0 0 0-15,0 0 1 0,0 0 1 0,0 0 0 16,0-4-1-16,0 4 0 0,0 0-1 16,0 0-1-16,0 0 0 0,0 0-1 15,0 0-3-15,0 0 0 0,0 0 1 16,0 0 1-16,-6 0-1 0,6 0-1 16,0 0 2-16,0 0-2 0,0 0 0 0,0 0-1 15,0 0-1-15,0 0 1 0,0 0-3 16,-7 0 3-16,7 0-2 0,0 0-12 0,0 4-36 15,7-4-45-15,-1 0-56 0,0 3-68 16,8-3-80-16,-8 0-79 0,-6 0-135 16,-6 0-44-16,-8 0 7 0,2 0 43 0,-2 0 69 15</inkml:trace>
  <inkml:trace contextRef="#ctx0" brushRef="#br0" timeOffset="56980.65">3301 10140 230 0,'0'0'261'16,"-6"0"-2"-16,6 0-48 0,-6-3-52 15,6 3-34-15,-7 0-20 0,0 0-17 0,7 0-10 16,-6 0-6-16,6 0-8 0,-7-5-5 16,1 5 0-16,-7 0-2 0,13 0-3 15,-7 0-1-15,1-3 1 0,0 3 0 0,-2 0 3 16,-4-4 1-16,-1 4 5 0,6 0 7 15,1-3 3-15,-1 3 2 0,-5 0-2 16,12 0-2-16,-8-4-3 0,8 4-7 0,-6 0-10 16,6-3-12-16,-6 3-5 0,6 0-5 15,0 0-3-15,6 0-3 0,-6 0-2 16,6 0 2-16,2 0-4 0,4 0-5 0,1 0-4 16,0 0-2-16,14-4-2 0,-8 4-3 15,13 0 1-15,1-4 0 0,6 4-1 16,7-3-1-16,0-1-2 0,5 0 3 15,-5-4-1-15,13 5-2 0,-8-4 0 0,2 3-1 16,12 1 0-16,0-5-4 0,0 4 0 16,7 1 2-16,-1-4-1 0,1 3 0 0,0 0 0 15,-1-3 4-15,8 4-3 0,-8 3-2 16,7-7 2-16,-6 2 0 0,-1 1-1 16,-6 1-1-16,0-1 0 0,-12 4 2 15,-7-4 0-15,-7 1 1 0,-13 3 2 0,-1-4-3 16,-5 4 1-16,0-3 2 0,-7 3 0 15,0 0 0-15,0 0-1 0,-1 0 4 16,-4 0-2-16,-2-4-1 0,0 4-1 16,1 0-3-16,0 0 1 0,-7 4 1 0,0-4-3 15,0 0 1-15,0 0-4 0,0 0-17 16,0 3-33-16,-7-3-42 0,0 0-54 16,7 4-64-16,-12-4-88 0,-2 0-102 0,2 0-31 15,-2 0 9-15,1 3 35 0,1-3 57 16</inkml:trace>
  <inkml:trace contextRef="#ctx0" brushRef="#br0" timeOffset="57481.34">5060 9821 135 0,'-7'0'318'16,"1"0"34"-16,0 0 26 0,6 0-96 0,-8 0-74 15,8 0-51-15,0 0-39 0,0 4-30 16,0-4-25-16,0 4-21 0,0-4-19 0,8 3-11 16,4-3-5-16,2 5-2 0,5 1-1 15,1 2 0-15,-1-5 1 0,1 5 1 0,6-5 3 16,0 6 2-16,0-7 0 0,-1 2 2 0,-5 0 1 15,6 3-1-15,1-4-2 0,-1 4-1 0,-7-2 0 16,1-2-3-16,0-3-1 0,-1 0-2 0,0 4 0 16,-6-4-3-16,1 0 1 0,-2 4-2 15,-5-4 2-15,6 0-1 0,-7 4 0 0,1-4 1 16,-1 3-2-16,-6-3 1 0,0 7-1 0,0-7 11 16,0 7 9-16,0-2 12 0,-6 2 10 0,-1-4 7 15,1 1 6-15,-1 3-5 0,1 1-4 0,-1 2-14 16,-13-2-4-16,8 3-2 0,-1 0 6 0,0-4 1 15,-6 5-1-15,-1-2 4 0,0 5-4 0,-6-3-3 16,0 2-11-16,6-3-5 0,1 3-6 0,0-3 0 16,-1 0-3-16,7 0-1 0,-7 4-1 15,8-4 1-15,-2-1-2 0,-6 2 1 0,8 3-1 16,-1-5-15-16,-1 2-33 0,8 2-44 16,6-3-60-16,-6-4-74 0,-1 4-126 15,0-3-91-15,7 3-23 0,0-4 15 0,7 0 44 16,0 0 64-16</inkml:trace>
  <inkml:trace contextRef="#ctx0" brushRef="#br0" timeOffset="58499.23">5854 10015 103 0,'-6'-7'242'0,"6"0"23"0,0 0-25 16,0 0-64-16,0-1-27 0,0 1-10 0,-6-1-6 15,6 1-1-15,0 3 0 0,0-3-1 0,0 4-4 16,0-2-3-16,0 5-2 0,0-3-2 0,0-1-10 16,0 4-6-16,0 0-16 0,0 0-18 0,0 0-18 15,0 0-17-15,0 4-12 0,6-1-11 0,-6-3-5 16,6 5-2-16,1 2-1 0,0 0 0 0,6 0-4 15,-7 1 1-15,8 2 5 0,-2 2 0 0,1 2 1 16,7 2 4-16,-14-3 7 0,8 6-3 16,-8-4 0-16,6 2 0 0,2 2 1 0,-8-1-3 0,7-3-3 15,-6 3 0-15,0-2-1 0,-1 2 0 16,0-4-4-16,-6 1 0 0,6-1 1 0,-6-3-2 16,8 0-2-16,-2 0 1 0,-6 0 0 0,0-3 0 15,0-1 0-15,0 0-1 0,0-3 2 0,0-1-2 16,0 1 0-16,0 0 0 0,0-4 2 0,0 0 2 15,0 0-1-15,-6 0 0 0,-2-4 2 0,8 4 0 16,-6-4-3-16,6-3-3 0,0 0 0 0,0-5 0 16,0 6-1-16,0-5-1 0,0-4 0 0,0 0 0 15,0 1 1-15,0-4-2 0,6-4 0 0,2 3 0 16,-2-3-1-16,0-3-3 0,1 3 1 16,0-3 0-16,6-2 1 0,-13 5-1 0,12 4-2 15,-5-4 3-15,-7 4 1 0,7 3 1 0,-7 0-1 16,6-3 2-16,-6 6 2 0,6 2-1 0,1 3 1 15,-7-3-1-15,7 5 3 0,-7-2-1 0,6-1 0 16,-6 5 0-16,7-5-5 0,-7 5 3 16,0 0-3-16,6 3 0 0,-6-5-2 0,0 5-2 15,0 0 5-15,0 0-1 0,0 0-2 0,0 0 1 16,0 5 1-16,0-5-1 0,0 3 0 0,0 0 0 16,-6 1 3-16,6 3 0 0,6 1 1 0,-6-1 1 15,0 0 1-15,0 4 2 0,0 1-4 0,6-2 1 16,1 2 1-16,-7 5 0 0,7-2-3 0,-7 0 1 15,6 4 1-15,0-2 2 0,-6-2 2 0,8 7-1 16,-8-4 2-16,6-3-1 0,-6 4 3 0,6-1 1 16,1-7-3-16,-1 4 0 0,1-1-1 0,6-3 0 15,-1 1-2-15,2-2-4 0,-1 1 2 0,0 0-1 16,0-4 2-16,7 1-1 0,-1-1 0 0,1 0 1 16,-1-3-1-16,8 3 3 0,-8-3-2 15,0 0-24-15,0 4-39 0,1-5-59 0,-7-3-77 16,7 0-87-16,-7-3-144 0,6 3-56 0,-5-5-1 15,5 2 38-15,-6-1 64 0</inkml:trace>
  <inkml:trace contextRef="#ctx0" brushRef="#br0" timeOffset="58832.48">6675 10132 279 0,'0'-3'379'0,"7"3"48"15,-7-4 21-15,0 4-79 0,0 0-56 0,6-3-28 16,-6 3-15-16,0 0-11 0,0 0-20 0,0 0-27 16,0 0-33-16,6 0-40 0,-6 0-37 0,0 3-38 15,8-3-23-15,-8 4-15 0,6 4-6 16,0-1 9-16,0 4 13 0,8-4 13 0,-8 5 9 15,7-2 1-15,1 1 1 0,-8 0-9 0,7 4-18 16,0-4-16-16,-7 3-7 0,1-3-4 0,-1 0-3 16,8 3-7-16,-2 3 0 0,2-8 4 0,-2 7-5 15,-5-6-35-15,0 5-62 0,-1-4-81 16,7 0-92-16,1 0-112 0,-14 4-160 0,0-8-104 16,0 4-10-16,-14-4 41 0,14 0 72 0,-6-3 101 15</inkml:trace>
  <inkml:trace contextRef="#ctx0" brushRef="#br0" timeOffset="59933.59">3256 9276 234 0,'13'0'276'0,"7"0"22"0,-8 0-45 16,-5 3-78-16,6-3-38 0,0 0-15 15,-7 3-10-15,8 2-9 0,-2-2-10 16,2 1 0-16,5-1-7 0,-6 5-8 0,0-5-7 16,1 5-4-16,-2 0-2 0,1-1-11 15,0-4-5-15,0 5-6 0,1-1 1 16,-8 0 0-16,14 5-5 0,-14-5-3 15,7 4 0-15,0-1-3 0,0 6-5 0,1-2-6 16,-2 4-4-16,1-3-4 0,7 2-5 16,-8 3-2-16,8-3 0 0,-7-2-1 0,0 4-1 15,0-4 0-15,1-1-1 0,-8 0 0 16,0-3-1-16,0 5-1 0,2-7-1 16,-8 0 1-16,6-1 1 0,-6-2 0 15,0-2 0-15,0 0 1 0,0-1 5 16,0 0 14-16,0-3 19 0,0 0 11 0,0 0 6 15,0-3 1-15,0 0-1 0,-6-5-14 16,6-3-17-16,0-1-10 0,0-2-6 16,0 3-2-16,0-3-3 0,12-4-2 0,-5 3-1 15,-1-3-1-15,8 3-2 0,-2 0 1 16,-6 1-2-16,2 3 1 0,4-4-3 0,2 8 2 16,-8-1-2-16,7 1 0 0,0 3 0 15,0-4-2-15,0 5 0 0,0 3 1 16,0-3 0-16,-7 3 1 0,14 0-1 15,-14 0 2-15,8 3 6 0,-1 0-5 0,0 2-1 16,0 2-1-16,-1 4 0 0,2-3-1 16,-8 3-5-16,1 0 1 0,0 0 2 0,-1 3 3 15,1 1-2-15,-7-4 0 0,0 0 1 16,-7-1 0-16,1 5 3 0,6-7 0 16,-7 2 1-16,7-1 0 0,-7-2 0 15,7-1-2-15,-6 2 1 0,0-2 0 0,-8-1-1 16,8-1 2-16,-7-1 0 0,6 2 2 15,-12-2-2-15,5 0 0 0,2 1 6 16,-8 0-10-16,7-1-29 0,-7 0-51 16,8 2-54-16,-2 2-77 0,-5-7-100 0,6 0-131 15,-6 4-44-15,-1-4 10 0,7 3 34 16,6-3 63-16</inkml:trace>
  <inkml:trace contextRef="#ctx0" brushRef="#br0" timeOffset="63224.32">7242 10243 165 0,'0'0'246'0,"0"0"14"16,0 0-52-16,0 0-62 0,0 0-39 16,0 0-25-16,0 0-14 0,0 3-9 0,0-3-7 15,0 0-5-15,0 0-5 0,6 4-7 0,-6-4-1 16,7 0 0-16,0 0 1 0,-7 4 5 0,6-4 6 16,-6 3 6-16,6-3 3 0,0 0-2 0,2 5 1 15,-2-5 1-15,0 3-1 0,7-3 3 0,-6 3 2 16,6-3 0-16,0 4-4 0,-6 0-6 0,12-4-6 15,-6 3-7-15,6 0-4 0,1-3-4 0,0 5 0 16,12-5-4-16,1 0-3 0,-1 3-3 0,7-3-6 16,0 0-3-16,1 0-3 0,5 0 0 0,-6 0-1 15,13 0-2-15,-6 0-3 0,-1 0 1 0,2 0-1 16,4 0 0-16,1-3-3 0,-7 3 0 16,8 0 3-16,-7-5 0 0,-1 2 0 0,8 3 0 15,-8-3 4-15,1-1-2 0,-1 0 0 0,1 1-1 16,-1 0-2-16,1-2-1 0,-1 2 2 0,-6-1-1 15,1 0-2-15,-8 1 1 0,7-1 2 0,-6 0-2 16,-7 1 1-16,0 3-1 0,-7-4 0 0,1 1 2 16,-7 3-1-16,0 0 0 0,-7 0 1 0,7 0 0 15,-6 0 1-15,-7 0-1 0,0 0-1 16,0 3-3-16,0-3-18 0,-7 4-21 0,7-4-31 16,-6 3-33-16,-1 1-38 0,7-4-41 0,-6 0-28 15,0 4-95-15,6-4-41 0,0 0-5 0,0 0 19 16,0 0 33-16</inkml:trace>
  <inkml:trace contextRef="#ctx0" brushRef="#br0" timeOffset="63710.59">8994 10140 17 0,'-7'0'279'16,"1"-3"33"-16,6-2 26 0,-7 5-39 0,7-3-72 16,-7 3-34-16,7-4-14 0,0 4-14 0,-6 0-11 15,6-3-22-15,0 3-27 0,0 0-24 0,0 0-26 16,0 0-20-16,0 3-16 0,0-3-9 0,6 0-4 16,1 4-4-16,6-4 0 0,0 3-2 0,7 2 0 15,0-2 0-15,-8 1 0 0,15-1 1 0,-9 1 2 16,2 0-1-16,7 3 0 0,-8-3-1 0,0-1 2 15,1 2-2-15,7 2-2 0,-9-4 1 0,9 1 0 16,-1 0-2-16,-6-1-1 0,5 1 3 0,1 0 1 16,0-1 6-16,-6-3-2 0,-1 3 0 0,-5 1-1 15,-2-4-3-15,-5 5-1 0,0-2-7 16,-7 1 4-16,6-1 3 0,-6 1 1 0,0 3 4 0,-6 0 7 16,-1 1 6-16,0 0 4 0,-5 2 2 15,-8-3 3-15,7 4-2 0,-13 4-1 0,6-4-5 16,-6-1-2-16,1 2-2 0,-1 3-1 0,-1-5-2 15,-5 5-4-15,6-4-1 0,-1 0-2 0,1 1-1 16,-6-2 0-16,5 1-1 0,9-4-1 0,-9 2 1 16,7 1-3-16,2-3 1 0,-2 1-1 0,7-1-2 15,-1 0 1-15,2 1-17 0,6-5-26 16,-8 5-41-16,14-5-57 0,0 0-60 0,0-3-67 16,0 0-121-16,0 0-45 0,6 0 3 0,8-3 36 15,-8 0 49-15</inkml:trace>
  <inkml:trace contextRef="#ctx0" brushRef="#br0" timeOffset="64556.78">9892 10100 276 0,'-6'-12'330'0,"0"2"39"16,-8 0-23-16,8-2-78 0,-1-3-40 0,1 8-13 15,0-3-5-15,-8 1-7 0,8 2-7 0,0 0-9 16,6 3-22-16,0 1-28 0,0-1-34 0,0 4-29 16,0 4-25-16,0-4-20 0,6 3-13 15,0 1-7-15,8 3 0 0,-8 0-4 0,7 2 3 16,7 4-2-16,-8 1 2 0,2 3-3 0,-2 0 2 16,1 5 0-16,-6 0-3 0,6 4 3 0,1 0 0 15,-8 2 0-15,0 2-3 0,0-4 1 0,1-1 3 16,0 1-5-16,-1-4-3 0,1 3 0 0,-1-2 2 15,0-5 0-15,8 0-2 0,-8 0 2 0,-6-2 4 16,6-2-3-16,2-3 0 0,-8 1 0 0,6-6 1 16,-6 2-4-16,6-2 4 0,-6-1-2 0,0-2 4 15,0 1 2-15,0-4 1 0,0 0 0 16,7-4-1-16,-7 1-1 0,0-5-1 0,0 1-4 0,6 0 1 16,1-5-1-16,0-2 0 0,-1 0-1 15,0-2-4-15,8-2 2 0,-8-4-2 0,13 0-1 16,-5 0-1-16,-2-3 1 0,2-1 0 0,-2-3-1 15,8-1 0-15,-1 2 1 0,1 2-1 16,-7-4 0-16,0 5 4 0,0 3-4 0,1 0 1 0,-2 0-1 16,-6 7 2-16,8-4-1 0,-8 6 0 15,1 1 1-15,-1 1 1 0,1 0 2 0,-7 3-1 16,7-2 1-16,-1 6 0 0,-6 0-1 0,0 1 1 16,0-1-1-16,0 0-4 0,0 4 1 0,0 0-1 15,0 0 1-15,0 0-2 0,0 0 2 16,-6 4 3-16,-1-4-1 0,7 4 2 0,0 3 0 15,0-3 0-15,-7 6 1 0,7-2 2 0,-6 3-3 16,6 3 2-16,-7 2 3 0,7-6 0 16,-6 8-2-16,6 1 1 0,-6-1 1 0,6 4-1 15,0 0-2-15,6-4 0 0,-6 5 0 0,6-1 1 16,-6 0-1-16,7-1 0 0,-1 1 1 0,1-3 1 16,6-1 0-16,-7 1-1 0,8-1 2 15,-2 0-2-15,2-3-1 0,5-1 0 0,1 1 0 16,-8 0 1-16,15-5-2 0,-8 1 1 0,0-2 0 15,1 1-5-15,6-3 3 0,1 1 0 0,-1-6-31 16,-1 3-49-16,1-2-62 0,-6-3-69 16,13 0-84-16,-7 0-132 0,0-3-85 0,-7-2-14 15,1 3 31-15,6-2 54 0,-7-4 75 0</inkml:trace>
  <inkml:trace contextRef="#ctx0" brushRef="#br0" timeOffset="65042.06">11006 10346 136 0,'-13'-4'320'16,"1"0"38"-16,-2 0 36 0,8 1-88 0,-8-2-58 15,8 3-30-15,-1-3-22 0,1 2-22 0,6-1-27 16,0-3-28-16,0 3-29 0,6-3-30 16,7 0-24-16,1 2-12 0,-2-1-11 0,2-2-5 15,5 5-5-15,-6 0 0 0,6-2-2 0,-5 2-3 16,-2-1 2-16,8 4 0 0,-7 0 1 16,1 0 0-16,-2 0 0 0,-5 0 1 0,6 4-1 15,-7-1-1-15,1 2 2 0,-1 1-1 0,1 2 0 16,-7 3 1-16,0 1-1 0,0 1 2 0,-7 1-2 15,1 6 0-15,-1-3 1 0,-5 6-1 16,-2-5-1-16,-5 4 0 0,6 1 0 0,-7-2 1 16,1-3 0-16,5 4 1 0,2 0 1 0,-1-4 0 15,6 1-1-15,-6-5 0 0,7 2-1 0,0-6-1 16,6 1-1-16,0-3 1 0,0-2 1 0,6-2 1 16,0 1 3-16,7-2-1 0,0-3 2 15,6 0 0-15,1-3-1 0,6-2-1 0,1 1-2 16,-1-2 0-16,6-2-1 0,1 0 1 0,-1-3-1 15,7 4 0-15,-13-4 0 0,7 4-1 16,-1 0-4-16,1-5-26 0,-1 5-46 0,-5-4-68 16,-1 4-77-16,-7 0-163 0,-6 0-81 0,6-4-19 15,-12 3 22-15,6 2 54 0</inkml:trace>
  <inkml:trace contextRef="#ctx0" brushRef="#br0" timeOffset="66207.39">8420 9880 188 0,'-6'-11'239'0,"6"-4"14"0,-13 4-70 16,7 0-53-16,-1-3-28 0,0 3-12 0,-5-3-6 15,-2 2-4-15,2-2-4 0,-2 3-1 0,1-1-3 16,1 1-5-16,-8 0-3 0,7 1-1 0,0 2 0 16,-6-3-2-16,5 4-2 0,-6 3-2 0,1-3-2 15,-1 0 1-15,1 2-2 0,0 2-4 0,-1 0-4 16,1 3-3-16,-1 0-5 0,0 0-10 0,7 0-10 15,-7 0-10-15,8 3-3 0,-2 0-4 0,2 5-1 16,-1 0-2-16,6 3 0 0,-6-1-1 16,13 2 2-16,-6 2-8 0,6 1 3 0,0 0 3 15,6-1-2-15,0 4 3 0,8-3 0 0,-8 0 7 16,13 4-2-16,-5-5 0 0,-2 0 0 0,8-3-2 16,0 4 2-16,-1-5 0 0,7-2 1 15,-6 0-1-15,6-1 1 0,-7 0 1 0,1-3-2 16,-7-1-1-16,0-3-1 0,6 0 1 0,-5 0 0 15,5-3-1-15,-5-1-1 0,-2-3-1 0,2 4 1 16,-8-9-2-16,7 4 1 0,-7-2 1 0,1-1 1 16,0-4 1-16,-7 4-1 0,0-3 1 0,0-1 1 15,0 1-1-15,0-1 0 0,0 4 0 0,0-4 2 16,-7 4-2-16,7 1 0 0,-7 2 0 0,1 0 0 16,6 5-2-16,-7-1 0 0,7 0 0 0,0 4 0 15,0-3 1-15,0 3-2 0,0 3 0 0,0-3 0 16,0 0-1-16,0 8 0 0,0-5 1 0,0 5 0 15,7 2-2-15,-7-2 0 0,6 7 3 16,1-4-4-16,0 4-1 0,-1-1 2 0,0 1 3 16,1-1 1-16,6 0 1 0,0 3 4 0,-6-4-2 15,6 6 1-15,-1-1-2 0,-5-4-28 0,0 5-54 16,5-4-74-16,-12 0-154 0,7-1-85 0,0-3-42 16,-1 1 2-16,7-2 40 0</inkml:trace>
  <inkml:trace contextRef="#ctx0" brushRef="#br0" timeOffset="73263.53">10310 11008 78 0,'6'0'244'0,"-6"0"21"0,6 0-15 0,-6 0-76 16,0 0-45-16,0 0-23 0,0 0-13 15,0-3-7-15,0 3-2 0,0 0-1 0,0 0-1 16,0 0-3-16,0 0-5 0,0 0-4 0,-6 0-2 16,6 0-5-16,-6 0-2 0,6 0-3 0,0 0-1 15,0 0-3-15,0 0-2 0,0 0-2 0,0 0-3 16,0-4-4-16,0 4-3 0,0 0-4 16,0 0-1-16,0 0-1 0,0 0 2 0,0 0 2 15,0 0 1-15,0 0 3 0,0 0 3 0,6 0 3 16,-6 0 1-16,6 0-2 0,-12 0-2 15,6 0-6-15,-6 0-7 0,6 0-9 0,0 0-9 16,0 4-4-16,0-4-7 0,0 0-3 0,0 3 0 16,0-3 0-16,0 4-1 0,6 0 0 15,-6-1 1-15,6 4-1 0,0 1 1 0,8 3 1 16,-8 0 5-16,1 4 24 0,-1 3 18 0,1 4 12 16,0-1 10-16,-1 5 15 0,0 8 10 0,0-1 13 15,2 4 25-15,-8 6 18 0,0 1 6 16,0 7-3-16,0 0-9 0,6 1 0 0,-6 3-6 15,6 4-7-15,1-1-7 0,-7-3 1 0,0 0 1 16,0 0-29-16,7-4-31 0,-7 4-17 16,0-4-7-16,6 1-12 0,-6-1-6 0,7 1-4 15,5-1-3-15,-5-4 25 0,6 5 41 0,7-5 28 16,-7 5 9-16,0-6 3 0,0 3 4 0,-1-5-26 16,-4 3-40-16,4-2-30 0,-5-2-7 0,-1 1-5 15,1-4-2-15,-1 1-6 0,1-1-3 16,-1-3-2-16,8-5-2 0,-8 2 1 0,7-5-2 15,0-4 1-15,-6 1 0 0,-1 0 0 0,0-4-2 16,1-4 0-16,0-4 0 0,5 5 0 16,-5-8-1-16,0 0 2 0,-1-3-2 0,-6-1-1 15,7 0-3-15,-1-3-13 0,-6-1 7 0,0 1 4 16,0-4 4-16,0 4 0 0,0-4 0 0,0 0 13 16,0 0-7-16,0 0-11 0,-6-4-26 15,6 4-50-15,0-4-67 0,0 4-90 0,0-3-101 16,-7-1-104-16,7 0-78 0,-6-3-55 0,6 4-42 15,-7-5-90-15,0 1 7 0,-5 0 56 0,-2-1 77 16,8 1 90-16</inkml:trace>
  <inkml:trace contextRef="#ctx0" brushRef="#br0" timeOffset="73880.64">10186 13049 139 0,'0'0'327'0,"0"0"34"16,-6 0 23-16,-2 0-95 0,8 0-86 0,-6 0-50 15,6 4-27-15,0-4-19 0,0 3-14 0,0-3-12 16,6 0-14-16,-6 0-16 0,8 4-18 0,-2 0-15 16,0-4-6-16,0 2-2 0,1 7 8 0,6-6 6 15,0 5 2-15,1-5 11 0,4 8 22 0,-4-3 15 16,-1 6 0-16,0-3-2 0,0 0 0 16,-7 4-5-16,8-1-14 0,-2 2-10 0,-5-6-6 15,6 5-3-15,-6-1-4 0,-1 1-5 0,0 0-8 16,0-1-7-16,2 1-3 0,4 0 17 15,2-1 15-15,-1 1 3 0,6 0 5 0,-12 0-4 16,5-1 3-16,2-3-19 0,-8 0-12 0,7 4-6 16,-6-8-2-16,6 1 1 0,-7-1-2 15,0-4-1-15,-6 1 9 0,8-1 25 0,-8-3 32 16,0 0 30-16,0 0 20 0,0-3 10 0,0-1-3 16,6 1-18-16,-6-4-32 0,6-5-28 15,-6 5-18-15,7-4-6 0,-1 0-9 0,-6-4-7 16,7 1 1-16,-7-2-1 0,6-2-2 0,-6 4-2 15,7-4-2-15,-1-1 3 0,8 1-2 0,-8 0-4 16,-6 3 1-16,6-3 0 0,1-1 1 0,-7 5-1 16,7-1-1-16,-1 0 1 0,-6 5 0 15,7-1-2-15,-7 0-1 0,6 0-2 0,-6 3 0 16,6 2 0-16,-6-2 0 0,7-1 0 0,-7 3-4 16,7 2 0-16,-1-3-24 0,0 4-39 15,1-2-49-15,0 3-57 0,-7 2-62 0,6-5-69 16,7 1-59-16,-7 4-55 0,-6-3-111 0,0-1-26 15,0 0 19-15,0 4 47 0,0 0 71 0</inkml:trace>
  <inkml:trace contextRef="#ctx0" brushRef="#br0" timeOffset="75937.85">10967 11847 8 0,'0'-3'230'0,"0"-1"21"15,6 1-8-15,-6 3-47 0,0-4-49 32,0 0-27-32,0 0-12 0,-6 1-4 0,6-5-4 15,-6 2-2-15,-1-2-4 0,0 1-4 0,1-1-8 16,-7 1-12-16,0 0-6 0,0 0-10 15,0-1-2-15,-7-3-3 0,8 0-2 0,-2 3 2 16,2-3-3-16,-2 4 1 0,-5-4-6 0,6 4-3 16,0 4-6-16,-1-6-8 0,2 6-7 0,5 0-6 15,-6-1-4-15,0 4-6 0,7 0-1 0,-8 0-2 16,-5 4 1-16,6-1-2 0,7 0 2 0,-14 9 1 16,13-5 0-16,-5 8 1 0,4-1 2 15,2 1 1-15,0 0 0 0,-1 3-1 0,7 1 2 16,7-4-1-16,5 2-1 0,2-2-1 0,-1 0 1 15,7-1-1-15,-8 1-1 0,14-4 1 0,-6 0-1 16,-1-3 2-16,7-1 0 0,-12 0 2 0,12-3-3 16,-7-1-1-16,-5 1 0 0,12-4 0 15,-14 4-1-15,1-4 0 0,1-4 1 0,-8 4-1 16,-6-7-1-16,6 3 0 0,-6-3 0 0,14 0 1 16,-8-1-1-16,7-3-1 0,0 0 1 0,-6 3 0 15,-1-2 0-15,0-1 0 0,2-4 0 0,-8 4 1 16,6 0 0-16,0 1-1 0,-6 2-1 0,6-3-1 15,-6 4 2-15,0-1 1 0,7 5 0 16,-7-4 0-16,0 2 1 0,-7 2 2 0,7 3-1 16,-6 0-4-16,6-5-1 0,6 2 2 0,1 3-1 15,-7 0-1-15,7 0 2 0,-1 0 0 16,7 3 3-16,-7 2-2 0,2 3 1 0,-2-1 0 16,0 0 0-16,0 0 1 0,1 4 1 0,0 1 1 15,-1-2 1-15,1 5-1 0,6-4 1 0,0 3 0 16,-7 4 0-16,8-3-1 0,-2 0 0 0,-5 3 1 15,6-3 0-15,-6-1 0 0,5 5-2 16,2-4 0-16,-8-1 1 0,7 1-8 16,0 0-26-16,0-1-42 0,1-3-54 15,4 4-62-15,-11-4-133 0,6 0-85 0,7-1-23 0,-7 2 17 0,7-1 39 16</inkml:trace>
  <inkml:trace contextRef="#ctx0" brushRef="#br0" timeOffset="76787.69">9880 13840 10 0,'-14'-7'309'0,"8"0"50"0,-1-1 46 16,1 1-18-16,6-1-66 0,-6 1-34 0,6 4-12 16,0-1-8-16,0 0-14 0,0 4-12 0,0-3-25 15,6 3-25-15,0 0-21 0,7 0-9 16,1 0-6-16,5 3-2 0,0 1 0 0,8-4-7 0,-1 7-16 15,6 0-6-15,1 1-2 0,-7-1-12 0,7 4-9 16,-1 0-7-16,1 1-8 0,5 2-22 16,-5-3-24-16,6 3-14 0,-6 1-9 0,6 0-3 15,0-3-9-15,0 2-3 0,0 0 3 0,0-3 1 16,-6 4-4-16,-7-5 0 0,6 5 7 16,-5-4 1-16,-8 0-4 0,7 1-5 0,-13-6 5 15,6 2-3-15,-5 0-5 0,5-2-26 0,-13-2-44 16,8 1-49-16,-8-2-58 0,0 0-60 15,-6 1-68-15,0-4-52 0,0 0-33 0,-6 0-23 16,0-4-15-16,-1 1-23 0,0-5-65 0,-12 1 2 16,6 0 38-16,0-5 53 0,0 6 60 15</inkml:trace>
  <inkml:trace contextRef="#ctx0" brushRef="#br0" timeOffset="77036.89">10589 13852 18 0,'-6'-12'281'0,"-1"9"34"0,-6-5 31 0,7 1-46 0,-8 3-68 15,8 4-35-15,-7-3-19 0,0 3-12 16,0 0-13-16,0 3-13 0,0 1-7 0,-7 0-12 16,1 7-9-16,6-4-5 0,-14 4-2 0,9 3-4 15,-2 6-8-15,-7-7-10 0,2 6-6 16,-1 3-8-16,6 0-10 0,-12 0-10 0,5 0-7 16,-5 0-8-16,6 4-5 0,-1-5-10 0,2 5-5 15,-1-8-4-15,6 4-2 0,0 0-3 0,8-4-4 16,-1 1-1-16,-7-1-1 0,14-3-3 0,-8 3-4 15,8-7-24-15,6 4-33 0,0-4-43 0,0-4-54 16,6 0-62-16,8 2-67 0,-8-7-66 0,14 2-101 16,-7-4-30-16,7 0 17 0,-2 0 42 15,9-4 62-15</inkml:trace>
  <inkml:trace contextRef="#ctx0" brushRef="#br0" timeOffset="77590.42">10993 13910 158 0,'6'-4'348'0,"-6"0"45"15,0-2 35-15,0 1-78 0,7 3-62 0,-7-7-32 16,7 2-14-16,-7 3-6 0,6-3-7 0,1 3-13 15,5-2-23-15,-4 1-22 0,4-2-20 16,-6 4-17-16,14-1-11 0,-13-3-9 0,6 3-11 16,0 0-12-16,0 4-20 0,-6-3-17 0,5 3-20 15,-5-4-12-15,-1 4-13 0,8 0-2 16,-2 0-4-16,-4 0-4 0,4 4 2 0,1-1 1 16,0 1 1-16,0 3 1 0,-7 1 2 0,8-5-3 15,-2 9-1-15,-5-6 1 0,0 5 0 0,-1 0-13 16,-6 5 5-16,0-2 6 0,0 0 2 0,-13 1 0 15,6 4 5-15,-5-1 9 0,-2 0-6 16,2 0-4-16,-1 1-2 0,-7 2-2 0,8-2-2 16,4-1 0-16,-4-3-1 0,-2 0-1 0,8-4 1 15,-1 0 1-15,7 0-1 0,-6-4-1 16,0 0 2-16,6 0-1 0,0-3 1 0,0 0-2 16,0-4 2-16,0 3 0 0,0-3-1 0,0 5 3 15,6-5 0-15,0 0 4 0,1-5 0 16,6 5 2-16,6-3 0 0,1-1-1 0,6 0 1 15,1 1-2-15,5-3-4 0,1-3 2 0,-1 1-1 16,7 2 0-16,0-5-2 0,0 3-1 0,0-3 0 16,0 0-1-16,0 4 0 0,1-3-1 0,-8 1-1 15,7 3 1-15,-6-2-13 0,-7 0-42 16,0 2-65-16,-7-1-77 0,1 2-87 0,-8 2-99 16,2-5-129-16,-8 5-105 0,8-1-13 0,-8 0 34 15,7 1 67-15,-7-1 87 0</inkml:trace>
  <inkml:trace contextRef="#ctx0" brushRef="#br0" timeOffset="79569.45">11748 10422 53 0,'0'0'224'0,"0"-3"10"0,0 3-26 16,0-4-51-16,0 1-45 0,0 3-28 15,0-5-12-15,0 2-2 0,0-1-2 0,0 4 2 16,0 0 4-16,7-3 6 0,-7 3 4 0,7 0 2 16,-7 0 5-16,-7-4 5 0,7 4 2 0,-7 0-2 15,7 0-2-15,0 0-6 0,0 0-7 16,0 0-8-16,0 0-6 0,-6 4-7 0,6-4-4 15,0 0-2-15,0 0-2 0,0 0-5 0,-6 0-5 16,6 0-7-16,-7 0-6 0,7 0-10 0,0 0-7 16,7 3-3-16,-7-3-4 0,6 0-1 15,-6 0-2-15,6 0 0 0,1 4-2 0,0-4 1 16,-1 0 3-16,8 0-1 0,5-4 2 0,-6 4 0 16,12 0 2-16,2-3 3 0,5 3 1 15,1-4 5-15,13 0 1 0,-1 1 2 0,7-1 0 16,7-3 1-16,6 3-4 0,0-4-5 0,14 1-3 15,-8 0-4-15,14-4-1 0,0 4-3 16,-1-5 2-16,-6 1 1 0,7 4-1 0,-1-4-2 16,1 0 0-16,6 0-1 0,-6 0-4 0,-7 0 1 15,-6 4 2-15,-7-4 1 0,-6 4 1 0,-14-1 0 16,-6 1 1-16,-7 4 1 0,2-1 0 0,-15-3 1 16,-6 7 0-16,0-4 0 0,-7 0-1 15,8 4 1-15,-8-3 0 0,-6 3-1 0,6 0 0 16,-6 0-2-16,0 0 0 0,0 0-1 0,0 0 0 15,0 0-1-15,0 0 0 0,0 3 1 16,0-3 1-16,0 4 0 0,0 0-1 0,0-1 1 16,-6 1 0-16,0 0-3 0,-2-1-28 0,2 4-43 15,-6-2-58-15,5-2-68 0,-6 1-73 16,0-1-147-16,-1 1-51 0,2 3 1 0,-2-7 36 16,8 0 57-16</inkml:trace>
  <inkml:trace contextRef="#ctx0" brushRef="#br0" timeOffset="80087.98">14035 10008 174 0,'-14'0'252'16,"8"-4"22"-16,-7 1-51 0,0 3-65 0,0-4-37 15,7 1-20-15,-8 3-15 0,8 0-12 0,0 0-14 16,-1 0-12-16,-6 0-11 0,0 0-10 16,6 0-8-16,1 0-6 0,-1 3-4 0,1 1-2 15,6-4 1-15,0 3-1 0,0 1 2 0,0-4 0 16,6 4 3-16,-6-1 1 0,7 1 1 0,-1 1 2 15,1-5 1-15,-1 7-1 0,14-7 0 16,-7 3 2-16,7-3 1 0,-8 3 0 0,15 1 0 16,-7-4 1-16,5 4-3 0,1 0-2 0,0-2-2 15,7-2-1-15,-7 5-4 0,0-5-2 0,0 3-1 16,-7-3-3-16,1 4 0 0,0 1-2 16,-7-2 1-16,-1 0 2 0,-12 1 3 0,8 3 14 15,-2 1 10-15,-6-1 8 0,0 0 6 0,-6 4 7 16,-2-4 2-16,-4 8-7 0,-1-4-8 15,-7 4-6-15,0-5-4 0,1 6-4 0,-7 1-7 16,6-1-5-16,1-2-4 0,-7 1-1 0,6-1-1 16,8 0-3-16,-8 3 1 0,7-4 0 15,0-1-1-15,6 2-3 0,7-3 0 0,-6 0-1 16,0-3-19-16,6 2-31 0,0-2-43 0,0-1-53 16,6 0-63-16,0 0-130 0,1-2-52 15,-1-2-6-15,1 1 25 0,6-1 43 0</inkml:trace>
  <inkml:trace contextRef="#ctx0" brushRef="#br0" timeOffset="80884.8">15045 9800 142 0,'0'-7'265'0,"0"-1"27"0,0 1-23 0,0-1-65 16,0 5-39-16,0-5-24 0,0 5-25 0,0 3-18 15,0 0-27-15,0 3-23 0,0 1-20 16,0 7-14-16,0 0-8 0,0 4-10 0,6 3 3 16,-6 4 2-16,6 0 1 0,1 0 1 0,-1 3 1 15,7-3 4-15,-6 4-1 0,-1-4-1 0,0 0-1 0,2 1-3 0,4-6 0 0,1 1 2 16,-6-3-2-16,6-1 1 0,-13-2 0 0,6-1 1 16,8-4 1-16,-2-3-1 0,8-1-1 0,-7-3 2 15,0 0-1-15,0 0 0 0,7-3 1 16,-1-1-2-16,-6-3 1 0,6 0-1 0,-5-4-2 15,5 0 0-15,-6 0-2 0,0-4 0 0,1 0 0 16,-2 5 0-16,-6-9-2 0,2 4 1 31,-2 0 0-31,0-3 1 0,1 4-1 0,-1-5 0 16,-6 9 0-16,7-2 0 0,-7 4 0 0,0 1-1 16,0 0 1-16,0 4-1 0,-7 3 2 0,7 3 0 15,0 4 0-15,0 0 1 0,0 1 1 0,0 7 2 16,0-1 4-16,7 5-1 0,-7 3 2 0,7 3-1 15,-1 2 1-15,0-2-1 0,8 4-2 16,-2 1 1-16,8 2-1 0,-7 2 1 0,13-2 0 16,-6 1-1-16,5 0 1 0,9 4-1 15,-2-4 1-15,-7 4 0 0,8-4-2 0,0 4 2 16,-7 0-1-16,0-2-1 0,0 6 1 0,0-4-1 16,-6 3 1-16,-1-4-3 0,-5-3 2 0,-8 1 0 15,7-5-2-15,-13 0 0 0,6-4-2 0,-6 1 1 16,0-4 2-16,-6-1-2 0,6-4 1 15,-7 0 0-15,1-6 0 0,-8 0-1 0,8 0-3 16,-13-4 1-16,6 0 1 0,0-2-1 0,-7-2 1 16,0 1 1-16,1-4 0 0,-7-4-1 0,0 4 0 15,0-3 0-15,-7-5 0 0,1 1 0 16,-7-1 0-16,0-3-3 0,7 1 1 0,-8-1-1 16,21-3 2-16,-7-3-1 0,6 3 0 0,1-8 2 15,5 4 0-15,2-4-1 0,4 0-6 16,2-3-17-16,0-4-26 0,6 4-31 0,6-9-39 15,0 4-42-15,2 1-116 0,4-3-46 0,2 5-10 16,5-2 14-16,7 4 29 0</inkml:trace>
  <inkml:trace contextRef="#ctx0" brushRef="#br0" timeOffset="81388.5">16249 10375 220 0,'0'0'305'0,"0"0"27"0,0 0-20 0,-7 0-82 15,7-4-54-15,0 1-26 0,0 3-25 16,0-5-19-16,7 2-20 0,0-1-20 0,-1-3-14 15,14 4-17-15,-8-5-13 0,15 4-9 0,-7 1-6 16,5-2 0-16,1 3-4 0,-6 2-1 16,0-5-1-16,-1 2 0 0,1-1 0 0,-8 4-1 15,8 0 0-15,-14 0 0 0,1 4 0 0,-1-1 3 16,1 2-1-16,-7 2-1 0,0 4 1 0,0 3 1 16,-7-2 0-16,1 6-1 0,-7-4 0 0,0 8 0 15,0-4 0-15,0 4 0 0,0 0 0 0,0 1 0 16,-1-5-1-16,-4 4 0 0,4 0 0 15,1-4 2-15,0 1-2 0,6-1 1 0,1-4-1 16,0-2 0-16,0-2 1 0,6 1-2 0,0-7 0 16,6 3 2-16,0-2 11 0,7-5 10 15,-6 3 6-15,12-3 4 0,1-3 3 0,12-2-1 16,1 1-10-16,-1-3-9 0,7 0-7 0,1 0-3 16,-1 0 0-16,-7-5-3 0,7 5-1 15,-6-4 0-15,-1 3-7 0,1-3-29 0,-1 4-43 16,-6-4-57-16,-6 4-70 0,0 0-139 0,-7-5-69 15,-1 9-10-15,2-4 21 0,-1-1 48 16</inkml:trace>
  <inkml:trace contextRef="#ctx0" brushRef="#br0" timeOffset="82791.7">13025 9565 193 0,'-6'-3'263'0,"0"-5"25"0,-8 4-45 0,1 1-66 0,6-5-34 16,-6 1-14-16,1 0-11 0,-2 0-11 15,2-1-11-15,-8-3-3 0,7 4-7 0,6 0-8 16,-12-4-3-16,5 3-3 0,-5 1-3 0,0-3-6 16,6 1-10-16,-7 1-1 0,7 2-8 15,-6-2-6-15,6 5-3 0,-1-5-6 0,2 1 1 16,-2 3-5-16,2 1-5 0,-1-1-7 0,-1 1-4 15,-6 3-4-15,8 0 0 0,-1 0-2 0,-7 0-2 16,8 0 0-16,-8 3-2 0,6 1 1 0,2-1-1 16,-8 5-2-16,7 0 0 0,0 2 0 15,0 0 0 1,7 2 0-16,-7 3 1 0,6 0-1 16,0-1-1-16,7 1 0 0,7 0 3 0,0-1-1 15,6 1 0-15,-7 0 1 0,14-1 1 0,-8 0 2 16,2 2-1-16,5-5-2 0,-6-2 0 0,6 3 2 15,1-4 1-15,0-1-1 0,-1 0-1 0,-5-4 1 16,5 2 2-16,1-5-1 0,-1 3 0 16,-6-3 0-16,0-3 3 0,0 3 0 0,6-5 0 15,1-1-1-15,0 2-3 0,-7-3 3 0,0-4-2 16,0 2 1-16,-7-5-2 0,0 3-5 16,2-3 4-16,-2-1 1 0,0-3-1 0,1 0 1 15,-7 0 2-15,0-1 5 0,-7 1-3 0,7 3 0 16,0-2 0-16,-6-3-4 0,6 6 1 0,0-1 1 15,0 1 0-15,0 3-2 0,-6-1 0 0,6 2 1 16,0 2 1-16,0 1-3 0,0 0 0 16,0 2 2-16,0 3 0 0,0-3-2 0,0 2-1 15,-8 3 5-15,8 3-3 0,8-3-1 0,-8 7 0 16,6-2-1-16,7 6 0 0,-7-4-3 16,1 7 7-16,-1 1 13 0,1 0 7 0,-1-1 8 15,1 8 8-15,0-2-2 0,5-3-5 0,-5 5-12 16,12-4-10-16,-6 1-3 0,7-1-10 15,0 1 0-15,6-1 1 0,-7 1-1 0,1-6-9 16,6 6-46-16,0-1-83 0,-13-4-102 0,0-2-148 16,0-1-81-16,0 0-32 0,0-4 22 15,-6-4 71-15</inkml:trace>
  <inkml:trace contextRef="#ctx0" brushRef="#br0" timeOffset="104912.66">12003 10624 82 0,'0'0'223'0,"0"-4"4"0,0 1-29 15,0-2-45-15,0 2-41 0,0 0-24 0,0-2-9 16,0 3-6-16,0-3-3 0,0 2-4 0,0-1-3 16,0 0-3-16,0 1-5 0,0 3-2 0,0-4-5 15,0 0-2-15,0 4-4 0,0-3-7 0,0-1-4 16,0 4-7-16,0 0-7 0,0-3-2 0,0 3-2 16,0-5-4-16,-6 5-1 0,6 0-2 15,0 0 1-15,-8 0-3 0,8 0 2 0,0 0 2 16,0 0 5-16,8 0 1 0,-8 5 2 0,0-5 2 15,0 0 1-15,0 0-3 0,0 0-1 16,0 0 5-16,0 0-7 0,-8 3-5 0,8-3-4 16,-6 0-3-16,6 4 0 0,0-4-7 0,0 3 3 15,0 1 1-15,0 0 0 0,0-1 2 16,0 1 1-16,0 0-1 0,-6-1 1 0,6 2 0 16,0 2 0-16,0-4 0 0,0 0-1 0,0 5-1 15,0-4 1-15,0 0-1 0,0-1 2 0,0 0-1 16,0 1 0-16,0 1 1 0,0-2 1 15,6 1 0-15,-6-1-4 0,0 1 2 0,0-1-1 16,0 1 0-16,0-4 1 0,6 0-1 0,2 4 1 16,-8-4 1-16,6 3 0 0,-6-3 1 0,0 0-2 15,0 4 1-15,0-4 0 0,0 3 4 16,6-3-1-16,-6 0-3 0,6 0 0 0,1 0 0 16,6-3 1-16,-6 3-3 0,-1-4 1 0,0 4 1 15,2-3 1-15,-2-1 0 0,0 4 0 16,0-4-2-16,1 1 0 0,-7 3 1 0,7-4 0 15,-7 4 1-15,6-3-2 0,-6 3 1 0,0 0-1 16,0 0 0-16,0 0 0 0,-6 0-1 16,6 3 1-16,0-3 0 0,0 4 0 0,0-4 0 15,0 0-2-15,-7 0 0 0,7 3 0 0,-7 1 0 16,7-4 0-16,-6 4-1 0,-6-1 1 16,4 4 2-16,2-3-1 0,0 4 0 0,-1-1 0 15,1 0 1-15,-1 1 1 0,0 4 0 0,1-6 0 16,6 5-1-16,-6-3 0 0,6-1 0 0,0 0 1 15,0-3-1-15,0 3 0 0,6 0 1 0,-6 1 0 16,6-4 0-16,1 3-2 0,0-4 1 0,-1 1-1 16,1 0 0-16,-1-1 1 0,0-3 0 15,8 4 1-15,-2-4 1 0,-5 4-1 0,6-4 0 16,-6 0 0-16,13 0 0 0,-8-4 0 0,8 4 0 16,-7-4 1-16,7 4 1 0,0 0 0 15,-2 0 0-15,-4-3-1 0,5-1-2 0,1 0 0 16,-1 1-1-16,-6-1 1 0,0 1-2 0,1-1-1 15,-2 0 1-15,-6 0-11 0,8 1-19 0,-1-1-31 16,0 4-39-16,-6-4-42 0,-1 1-95 16,-6 3-79-16,0 0-26 0,0 0 6 0,6 0 26 15</inkml:trace>
  <inkml:trace contextRef="#ctx0" brushRef="#br0" timeOffset="106213.05">12660 10539 60 0,'0'-3'241'0,"0"-1"24"0,0 4-17 0,0-4-53 16,0 4-47-16,0-3-27 0,0 3-10 0,0-4-9 16,0 4-9-16,0 0-7 0,0-3-6 0,7 3-6 15,-7 0-9-15,0 0-7 0,0 0-8 0,0 0-8 16,0 0-10-16,0 0-6 0,0 3-10 16,0-3-8-16,7 4-4 0,-7-4-2 0,6 3 0 15,-6 5-2-15,13-5 1 0,-7 5 0 16,1-5 3-16,0 4 0 0,-1 5 0 0,0-5 0 15,1 4 1-15,6 1 0 0,-6 1-1 0,5-1 1 16,2-2 0-16,-2 2-2 0,2-1-1 0,-8 3 0 16,7-3 0-16,-6 0-1 0,-1 0-1 15,1 0 2-15,-1 0 1 0,0-4-2 0,2 1 0 16,-2 0 0-16,7-1 3 0,-7 0-1 0,1-3-2 16,-1-1 0-16,1 1 0 0,-1 0 1 0,1-4-3 15,0 0 2-15,-7 0 2 0,6 0-1 16,0-4 1-16,1 0 1 0,0 1-1 0,-1-5-1 15,-6 0 0-15,6 6-2 0,-6-6 1 0,7 0-1 16,-1-1 1-16,-6-3 0 0,7 1-1 0,-7 3 0 16,7-3 0-16,-1 4 1 0,-6-4-1 0,6 4 0 15,-6 0 0-15,0 0 0 0,0-2-1 16,0 6 0-16,0-4 1 0,0 3-1 0,0 4 0 16,0-3 1-16,0 3 0 0,0-5 0 0,0 5-1 15,0 0-1-15,0 0 0 0,0 5 0 16,0-5-1-16,0 3-1 0,0 1 1 0,8 0 1 15,-8-1 2-15,6 0 0 0,-6 6-3 16,0-2 3-16,6 0 0 0,-6 0-1 0,6 0 1 16,1 4-1-16,-7-3 3 0,7 3 2 0,-1 0-3 15,1 1-1-15,-1-3 0 0,8 2-5 0,-2 1 2 16,-5-1 1-16,6 3 2 0,-7-2 3 0,1 2-1 16,6 1 4-16,0 3-4 0,7-4 0 0,-14 6 2 15,7-10-3-15,-7 5 0 0,8-5-1 16,-8 5 0-16,0-4 0 0,8 0-8 0,-2 4 4 15,-5-4 2-15,0-1-1 0,-1 2-2 0,1-1 2 16,-1-4 4-16,0 5 0 0,2-5-1 16,-8-1-1-16,6 2 1 0,0 0 0 0,-6-2 0 15,6 3 0-15,1-3 0 0,-7 2 2 0,0-1 0 16,-7 0-1-16,1 0 0 0,-6 1 0 16,4-4-1-16,2 3 0 0,-7-3-1 0,0-1 1 15,6 0 0-15,-5 2-1 0,-2-2 2 0,2-3 1 16,-2 0 7-16,1 0-1 0,1 0-4 0,-8 0-3 15,7 0 9-15,0-3-6 0,0-2-9 16,0 2 1-16,6 0 2 0,-5-1 1 0,-2-3-8 16,8-1 1-16,-1 1-7 0,1 0-13 0,-1-1-14 15,-6 1-18-15,7-3-20 0,6 1-23 0,-6 3-16 16,6-2-17-16,-8 0-29 0,8 2-77 16,-6-1-47-16,0-1-10 0,-1-3 6 0,14 3 21 15</inkml:trace>
  <inkml:trace contextRef="#ctx0" brushRef="#br0" timeOffset="106597.79">13350 10832 186 0,'8'-4'286'0,"-8"1"32"0,6 0-26 0,-6 3-60 0,6-4-35 16,-6 0-19-16,6 4-12 0,2 0-11 16,-8 0-11-16,0 0-10 0,0 0-12 0,0 0-13 15,0 0-18-15,0 0-14 0,0 0-16 0,0 0-16 16,0 4-13-16,0 0-11 0,0-4-8 0,0 3-4 15,0 0-2-15,0 6-2 0,0-6 0 16,0 4-2-16,0-3 1 0,0 3-1 0,0 0-3 16,0 2 0-16,0-3 1 0,6 5 1 0,7-3-1 15,0-1-5-15,6 5-13 0,-5-6-37 16,-8 5-55-16,7-3-72 0,0-1-87 0,-6 4-133 16,-1-4-57-16,0 4-6 0,1-3 35 0,0-1 62 15</inkml:trace>
  <inkml:trace contextRef="#ctx0" brushRef="#br0" timeOffset="118892.28">9547 14130 135 0,'0'-4'232'15,"0"4"2"-15,7 0-40 0,-7-4-59 0,0 4-40 16,6-3-17-16,-6 3-11 0,7 0-4 0,-1-4-1 15,-6 4 1-15,0 0 2 0,0-4-2 0,0 4 5 16,-6 0 1-16,-1 0 4 0,7 0 2 0,0 0-1 16,0 0-2-16,-6-3-5 0,6 3-3 15,-7 0-7-15,7 0-4 0,0 0-6 0,0 0-5 16,0 0-2-16,0 0 0 0,0-4-1 0,0 4 0 16,0 0 3-16,-6 0 3 0,6 0 1 0,-6 0 0 15,6 0-1-15,0 0-1 0,-8 0-2 0,2 0-5 16,6-4-6-16,-6 4-5 0,6-3-3 0,-7 3-5 15,1 0-4-15,-1 0-2 0,-12 3-2 16,5-3 0-16,-12 4 0 0,7 0 0 0,-7-4-1 16,0 3 2-16,0 1-1 0,-7-4-1 0,1 4 2 15,-7-1-2-15,-7 5 1 0,1-5-3 0,-8 5 0 16,-6-2-1-16,-6 2 1 0,-6 3-3 0,-7-4 2 16,0 1 0-16,-1 2 0 0,-12 2-1 0,0-1-2 15,-7 0 0-15,1 0 0 0,-1 0 1 0,1 0-2 16,-2 0 0-16,2 0 0 0,6 0-2 0,-1-4-1 15,21 4-1-15,0-4 0 0,-2-3 1 0,15 3 0 16,0-3-4-16,12 0 3 0,-7 0 1 16,15-2 2-16,-1-2 0 0,6 5-1 0,7-5 3 15,6 3-1-15,1-3-1 0,-1 0 0 0,14 0-1 16,-8 0 0-16,8 0 1 0,0 0 0 0,6 0-3 16,0 0 1-16,0-3 1 0,0 3-2 0,12-5 1 15,-4 5 1-15,4-2 0 0,1 2-4 0,7-4-10 16,0 4-13-16,-1-8-21 0,1 5-31 0,6-1-35 15,0 0-40-15,0-3-42 0,-1 3-41 0,2-3-83 16,-1 3-73-16,0 1-18 0,0-5 18 0,-7 5 34 16</inkml:trace>
  <inkml:trace contextRef="#ctx0" brushRef="#br0" timeOffset="119427.21">7353 13933 213 0,'0'-5'295'0,"0"1"21"0,0 1-36 0,0-2-88 15,0 5-57-15,0-2-39 0,-7 2-28 0,0 2-18 16,-5 3-14-16,-2-2-8 0,1 6 0 0,-7-3-8 16,8 5-4-16,-8 0-4 0,7 0-1 0,-7 4-2 15,1 3-8-15,6-3 2 0,-13 4 2 0,7-1 0 16,-1-1 1-16,-6 6-1 0,-1-5 0 16,9 4 2-16,-2 0-2 0,-7 0 0 0,9 0-2 0,-2-4 1 15,0 1 1-15,7-1 0 0,1-4 1 16,-2 1-2-16,14 0 2 0,-13-1-1 0,13-6-3 15,-6 3 2-15,6-5-1 0,0-1 0 0,-7 2 0 16,7-7 6-16,-7 4 3 0,7 0 7 0,0-1 5 16,7-3 7-16,-7 4 3 0,7-4 1 0,-7 0 2 15,6 0-1-15,7 0-3 0,-7 0 0 0,8 0-2 16,-2 0-1-16,2 0-1 0,5 0-2 0,1-4 1 16,0 4-3-16,5-3-1 0,1-1-2 15,0 0-6-15,1 0-3 0,5 1-4 0,1-2-2 16,-1 3-4-16,7 2-1 0,-7-4-1 0,8 0 0 15,-1 4-1-15,6-4 0 0,-5 4 1 0,5-3-1 16,1 3 0-16,-7 0 0 0,6 0-3 0,-5 0-14 16,-1 3-31-16,-1-3-38 0,-5 0-48 0,0 4-59 15,-1-4-136-15,-12 0-60 0,6 4-10 0,0-4 18 16,1 4 37-16</inkml:trace>
  <inkml:trace contextRef="#ctx0" brushRef="#br0" timeOffset="120411.28">5092 13818 219 0,'14'0'251'0,"-2"0"14"16,8 0-76-16,-1 4-67 0,1 0-31 0,0 3-19 16,-1 0-8-16,1 5-9 0,6-2-5 0,-7 1-5 15,1 5-9-15,0 1-6 0,-1 1-4 0,-6 5-1 16,6-1 0-16,1-4 0 0,6 7 0 0,-13-3 1 16,7 4 1-16,0-3 0 0,-1-2-2 0,-6 1-2 15,6-1 0-15,-5 2-3 0,-2-9-2 16,2 5-2-16,-8-4-3 0,7 0-2 0,-7-5-3 15,1 5 0-15,0-4 0 0,-1-3-1 0,-6-2-3 16,6 2 1-16,-6-1-1 0,0-3-2 0,0-1 7 16,0 1 12-16,0-4 10 0,0 0 9 0,0 0 3 15,0-4 1-15,0 4-3 0,-6-3-10 0,6-5-10 16,-13 1-8-16,13 0-11 0,-13-4 1 0,6-4-2 16,1 4-1-16,0-7 0 0,-1 0 1 0,0 0 5 15,1-1-3-15,6-4-3 0,0 6-2 0,0-5 3 16,6 0-2-16,1 0-1 0,0 4 4 0,-7-5-1 15,0 2 0-15,6 2-5 0,-6 5 2 16,6-2 0-16,1 2-3 0,-1-1 2 0,1 1 1 16,0 3 2-16,-1 1 0 0,0-2 1 0,-6 4 0 15,8 1-1-15,-8 0 7 0,0-1-2 0,0 5 0 16,0-1-1-16,0 1 1 0,0-1 2 0,0 4-6 16,0-4 1-16,0 4-2 0,0 0 1 0,0 0-1 15,0 0 0-15,0 4-1 0,0 0 1 0,0-1 0 16,-8 1 0-16,16 4 0 0,-8-5 0 0,0 4 3 15,0 4 1-15,-8-4 1 0,2 9 2 0,0-6 4 16,-1 5 5-16,7 0 5 0,0-1 3 16,-7 5 4-16,1-1 1 0,6-3 2 0,0 3-7 15,6 3 0-15,1-2 0 0,-7 4-2 0,0-6-3 16,7 5-3-16,-1-3 0 0,-6 4 5 0,6-6-9 16,2 1-3-16,-2 1-1 0,0-4-3 0,0-1 1 15,8 1-11-15,-8 0 5 0,7-5 0 0,1 1 0 16,-2 0 0-16,1-4 0 0,0 1 0 0,0-1 1 15,7 1-1-15,0-6 1 0,-1 3-5 0,-6-2-25 16,6 1-39-16,1-4-56 0,-7-4-63 0,7 1-128 16,0-2-87-16,-2 3-24 0,-4-6 11 0,11 1 42 15</inkml:trace>
  <inkml:trace contextRef="#ctx0" brushRef="#br0" timeOffset="120936.15">5998 14164 5 0,'-14'-5'294'0,"8"1"38"0,0 4 35 0,6-3-34 15,-6-2-73-15,6 2-44 0,-8 0-29 0,2-1-18 16,0 0-15-16,6 1-21 0,0-1-20 0,0 0-21 16,0 1-20-16,0-1-16 0,0 0-9 0,6-3-12 15,0 3-6-15,2 1-8 0,-2-1-3 0,6 0-5 16,-4 1-9-16,4 0-2 0,-5 3-5 0,6-5 0 16,0 1 2-16,-7 1 1 0,8 3 1 0,-2 0 0 15,-5 0 7-15,13 0-4 0,-8 3-1 0,2 1-3 16,-2 1 0-16,2-2 1 0,5 0-1 0,1 5 1 15,-8-1 2-15,2 0 0 0,-8 1-1 0,1 3 2 16,-1 0-1-16,1 3-1 0,-7 1-2 0,0-1 0 16,0 5 2-16,0-4-2 0,0 3 0 0,-7 0 2 15,1-3 0-15,-7 3 0 0,-1 0-3 0,8-3 0 16,-7-4 1-16,0 4-2 0,7-4 2 0,-1 0 0 16,1-4 1-16,-8 1-1 0,8-1 1 0,0-4 0 15,6 5-3-15,0-5 0 0,6-3 2 0,-6 4 1 16,6 0-1-16,1-4 2 0,0-4 2 0,6 0 2 15,-7 4-3-15,14-7 1 0,-8 3-1 0,8 1-2 16,0-4 0-16,5-1-1 0,-5 1-1 0,0-4-1 16,6 3-3-16,-7 0-22 0,8-2-37 0,-1-1-50 15,0 0-62-15,6 0-71 0,-5 0-137 0,-8 1-68 16,7-2-11-16,-6 1 27 0,6 0 50 0</inkml:trace>
  <inkml:trace contextRef="#ctx0" brushRef="#br0" timeOffset="121634.18">8296 13558 80 0,'0'-14'255'0,"0"-2"26"16,0-1-2-16,-6 2-69 0,0 0-48 0,-7 0-24 16,0 4-13-16,0 0-11 0,-7 1-8 0,0-2-11 15,1 5-7-15,-1 4-12 0,1-5-12 0,-7 5-8 16,6-1-11-16,-6 4-10 0,0 0-6 0,1 4-5 16,5 3-6-16,-6-3-6 0,13 6-5 0,-7 2-1 15,14-2-3-15,-8 5-1 0,8 0-1 0,6 2 3 16,-6 3-1-16,6 2 2 0,0-8-1 0,0 4 0 15,0 1 3-15,6-5-2 0,0-3 1 0,2 4-2 16,-2-4 0-16,6 0 1 0,2-4-3 0,5 1-1 16,1-4 1-16,-8-1 1 0,15 1-2 15,-7-4 0-15,-2 0 0 0,9-4 0 0,-1-3 0 16,-6-5-1-16,6 2-1 0,-7-1-1 0,7-3-2 0,-6-2 2 16,-1-2 0-16,1 0 2 0,0 0 0 0,-8-1 6 15,-5 2 1-15,6-2 0 0,-6 4-2 16,-1-4 0-16,0 8 7 0,1 1 5 0,-7-2 8 15,7 5 5-15,-7 4 4 0,0-1 3 0,0 0-8 16,0 1-8-16,0 3-7 0,6 0-6 0,-6 3 8 16,6 1 9-16,1 3 13 0,0 0 9 0,-1 1 11 31,7-1 11-31,-7 4-5 0,8 5-8 0,-2-3-9 16,2 6-8-16,-1-4-9 0,6 2-7 0,0 2-5 15,1-1-3-15,-7 1-2 0,7-1-5 0,0 1-1 16,-1-1-3-16,0-4-4 0,1 5-37 0,-1 3-69 15,1-4-96-15,-7 0-156 0,7 0-120 0,-8-2-58 16,2-2 1-16,5 4 49 0,1-3 86 0</inkml:trace>
  <inkml:trace contextRef="#ctx0" brushRef="#br0" timeOffset="123964.23">12218 13884 210 0,'0'0'238'0,"-6"5"-11"0,6-5-51 0,0 2-57 0,0 3-32 16,0-2-18-16,0 0-7 0,-8-3-2 15,8 4-3-15,0 0-1 0,0 0 0 0,-6-2-3 16,6-2-1-16,-6 5 1 0,6-2 2 0,-7-3 2 15,0 4 3-15,7-4 5 0,-6 0-1 0,6 5 4 16,-7-5 2-16,7 0 5 0,0 0 3 0,0 0 0 16,0 0-7-16,0 0-2 0,0 0-6 15,0 0-7-15,0 0-10 0,0 0-2 0,0 0 0 16,0 0-8-16,0 0-6 0,7 0-6 0,-7 0-7 16,0 0-3-16,0 0-4 0,0 0-2 0,0 3 0 15,0-3-3-15,0 0 0 0,6 0-2 0,-6 0-2 16,14 0 0-16,-8 0-1 0,0 0 0 0,2 0 0 15,-2 0 1-15,6-3 2 0,2 3-1 16,-1 0 0-16,13 0 0 0,0 0 0 0,-7 0 4 16,13-5 0-16,8 5 4 0,-1-4 2 0,0 4 1 15,0-3 2-15,7-2-1 0,-1 3-1 16,14 2-1-16,-7-4-3 0,13 0-1 0,-6-3 0 16,6 4-4-16,0-4-1 0,7-2-2 0,-7 6-1 15,0-5 0-15,0 1-1 0,0 3 0 0,0 1-1 16,-6-5 0-16,0 5 1 0,-1-1-1 0,-5-3 0 15,-2 3 1-15,-5 1-1 0,-7-1-5 16,0 0 5-16,1 1-1 0,-8 3 1 0,-7-4 0 31,2 4 2-31,-8-3 4 0,1 3-3 0,-7-5-1 16,0 5 0-16,0 0 1 0,-7 0-1 16,1 0 0-16,6-3 1 0,-6 3 0 0,-1 0-1 15,-6 0 0-15,6 0-1 0,-6 0 1 0,0 0 0 16,0 0-1-16,0 0 1 0,0 0-1 15,0 0 0-15,0 0 0 0,0 0 0 0,8 0 1 0,-8 0 0 16,6 0-1-16,0 0 1 0,-6 0 0 16,0 3 0-16,0-3-1 0,0 0 0 0,0 0 0 15,0 0-1-15,7 0-1 0,-7 0-17 0,0 0-23 16,0 0-32-16,0 0-41 0,0-3-47 0,0 3-49 16,0 0-40-16,0 0-96 0,0 0-50 15,0 0-1-15,0 0 25 0,0 0 39 0</inkml:trace>
  <inkml:trace contextRef="#ctx0" brushRef="#br0" timeOffset="124482.23">14132 13668 26 0,'0'-3'276'0,"-6"-1"36"15,6 4 28-15,-7-3-61 0,7 3-64 0,-6 0-38 16,-1 0-25-16,7 0-17 0,-6 0-13 16,0 0-14-16,-2 3-15 0,2-3-13 0,-7 4-15 15,7-1-13-15,-1 1-12 0,1-1-11 0,-1 1-7 16,7 0-3-16,-6-1-8 0,6 5-1 0,0-5-2 16,0 2 0-16,6 1-2 0,-6-2-1 0,7 0 2 15,-1-1-1-15,7 0-1 0,0 5-3 0,-7-4 1 16,8 1 0-16,5-3 1 0,-6 2-2 15,0-4 0-15,1 3-2 0,-2 1 0 0,8-4 1 16,-1 4-1-16,-5-4 1 0,5 3 0 0,-6-3 2 16,0 5 0-16,0-5-2 0,0 0-1 0,7 2 0 15,-1 3-1-15,-6-5-1 0,0 3 0 0,1 1-1 16,-2 0 2-16,2-1 1 0,-8 1 1 16,0 0 1-16,7-1 1 0,-13 4 0 0,7-2 0 15,-7 2 0-15,0 0-1 0,-7 0 1 0,-6 4 1 16,7-4 1-16,0 1-1 0,-2-1 1 0,-4 0 0 15,-2 1-3-15,8 4-2 0,-7-2 2 0,-7 1 1 16,8-5 0-16,-2 6-1 0,2-1 1 0,-8-3 2 16,7-2-1-16,0 2-2 0,-6 0 0 15,12-1-1 1,0 4 0-16,1-8-3 0,-1 4-1 0,-5 1-19 16,5-1-34-16,7-3-47 0,-7 3-57 0,7-3-63 15,-6 0-142-15,0-4-57 0,-1 3-5 16,0 2 27-16,7-5 46 0</inkml:trace>
  <inkml:trace contextRef="#ctx0" brushRef="#br0" timeOffset="125670.93">13220 13444 134 0,'0'-3'247'0,"0"3"19"0,0 0-37 16,-6-4-69-16,6 4-44 0,-6-3-25 16,6 3-12-16,-7 0-9 0,7-4-9 0,0 4-4 15,-7-3-2-15,7-2-2 0,-6 5-4 0,-1 0-1 16,7 0-1-16,-6-3-1 0,0-1-6 0,-1 1 2 16,-6 3 0-16,13-8 1 0,-13 5 3 0,6-1 1 15,1 0 4-15,-7 1-1 0,0-4-5 16,6 2-4-16,-5-2-6 0,-2 4-7 0,1-4-6 15,0 3-6-15,-6 0 0 0,-1 1 1 0,7-1 3 16,0-1 0-16,-6 3-1 0,5-3 0 16,2 5-4-16,-2-3-6 0,1 3-2 0,0 0-4 15,-6 0-1-15,-1 0-2 0,1 0-1 0,6 3 0 16,-6 2-1-16,-1-3 0 0,0 7-2 16,1-2 2-16,-1 0 1 0,7 4-1 0,-6 0-1 15,6 4-1-15,-1-4 2 0,2 4-2 0,4-1 0 16,2-3 0-16,6 1 1 0,0-2 2 0,0 1-2 15,6 0 1-15,2-4 0 0,4 1 1 0,2-1 1 16,-8-3 0-16,13-1 1 0,-5 0-1 16,-2-3 0-16,8-3 1 0,-7 0 0 0,7 3 0 15,0-8 0-15,-8 2 0 0,1-2 2 0,0-1 0 16,0-1-2-16,-7 0 0 0,2-2 0 16,-8-3 2-16,0 5 0 0,0-5 1 0,0 0 0 15,-8 4 0-15,2 4 0 0,6-4-2 0,-6 0-2 16,6 4 0-16,0 0 0 0,-7-4 1 15,7 3 0-15,-6 0 0 0,6 5 0 0,-7-3 2 16,7 6-2-16,0-5 0 0,0 1-2 0,0 4 0 16,0-3 0-16,7 3-3 0,-7 0 1 0,0 0 0 15,0 3 2-15,6 1-1 0,1 1-2 16,-1 1 1-16,0-3 1 0,2 5 0 0,-2 2 0 16,7 2-1-16,-7-1 0 0,7 3 0 0,-6 1 0 15,13 0 1-15,-8-1-1 0,2 1 0 0,-2 0 2 16,1 4 0-16,7-5 0 0,0-3 0 15,-1 4 2-15,-6-1 0 0,0 1-1 0,7-4-22 16,-1 0-41-16,7-1-58 0,-6 2-67 0,6-1-140 16,0-4-74-16,-7 5-18 0,14-5 22 15,-1-4 45-15</inkml:trace>
  <inkml:trace contextRef="#ctx0" brushRef="#br0" timeOffset="126696.85">14666 13240 113 0,'-6'-7'264'0,"0"-5"25"16,-1 1-10-16,7 4-72 0,0-5-45 15,0 5-24-15,0 0-15 0,0 0-8 0,0-1-8 16,0 5-5-16,0-1-7 0,0-4-10 0,0 8-10 16,0-3-15-16,0 3-12 0,0-4-15 15,0 8-12-15,-7-4-11 0,7 3-4 0,-6 5-3 16,6-1-3-16,0 1 1 0,0 3-1 0,0-1 4 15,6 6-2-15,-6 2 6 0,7 0 2 0,0 4 2 16,-1 0 2-16,0 5-2 0,0-2-1 16,8-3-4-16,-1 3-1 0,-7 1-3 0,8-4-1 15,-8-1 1-15,7 1-2 0,0 1 0 0,-7-9 0 16,8 5 2-16,-1-8-2 0,-7-1 0 0,7 1 0 16,0-4 1-16,-7 1 0 0,2-4-1 15,-2-1 0-15,0-3 0 0,7 0 0 0,0 0 0 16,14-3-1-16,-15-1-1 0,8-4-1 0,-7 5 1 15,0-8-1-15,-6 4 0 0,-1-4 3 16,0-4 1-16,1 4 0 0,-7-3 1 0,7-1 1 16,-7 1 0-16,0-5-1 0,0 4-6 0,0 0 3 15,-7 5 1-15,7-1 0 0,-7 0 1 16,7 4-2-16,0-1 5 0,0 4-3 0,0 1-3 16,0-1-2-16,0 4 0 0,0 0-1 0,0 4 0 15,0-1 1-15,0 4 1 0,0 1 1 0,0-1 0 16,0 4 1-16,7 4-3 0,0 0 0 0,-1 3-2 15,1 1 2-15,-1 1 2 0,0 3 0 16,8-1 2-16,-8 4 3 0,8-1 0 0,-2 2 2 16,-5-2-2-16,6 4 2 0,-7-3 0 0,1 2-2 15,-1 2 2-15,8-4-1 0,5 4-3 0,-13-1 2 0,7 0 0 0,-13 1 1 0,0-2-2 16,0 6 1-16,0-5 1 0,0 4-2 0,0 4 2 16,0-5-1-16,0 9 1 0,0-5-2 15,0 5 0-15,0-1 1 0,0 0-1 0,0 0 0 16,0 1-1-16,-6-1 0 0,6-3 1 0,-7-5-2 15,7-1 2-15,-6 1 1 0,-1-6 0 16,7-1 4-16,-12-2 4 0,4-2 1 0,8-6 10 16,-6 0 10-16,0-4 14 0,-1 0 16 0,1-5 18 15,-1-2 11-15,-6 1-2 0,1-2-8 0,-2-3-12 16,-6 0-17-16,1-3-21 0,-1-6-15 0,1 3-6 16,-7-2-4-16,0-3-3 0,6 1-1 0,1-5-2 31,-7 1-1-31,6-1 1 0,0-4-2 15,1-4-1-15,-7 6-1 0,6-5-5 0,1-3-13 16,6 2-16-16,6-3-18 0,-5 1-22 0,4-1-23 16,8 1-22-16,0-5-19 0,0 4-21 15,8-3-27-15,11 3-24 0,-6-3-35 0,0 4-103 16,7-4-37-16,-8 4 1 0,8-2 26 0,6 5 36 16</inkml:trace>
  <inkml:trace contextRef="#ctx0" brushRef="#br0" timeOffset="127282.57">15597 13972 60 0,'8'0'298'0,"-2"-3"31"15,-6-1 25-15,6 0-63 0,0-4-73 0,2 5-44 16,-2 0-23-16,0-5-16 0,1 5-15 0,-1-5-17 16,1 4-20-16,0 1-21 0,-1-2-19 15,0 3-15-15,8-2-7 0,-2 0-7 0,-5 0-6 16,6 1 0-16,0 3-3 0,-7 0-1 0,8 0 7 15,-8 0-6-15,7 0 0 0,0 0-3 0,0 0 1 16,0 3-2-16,0-3-7 0,7 4-2 0,-7 0 5 16,-7 2 3-16,7-1 0 0,0 2 1 0,-7 1-1 15,8-1 6-15,-8 3-1 0,7-2-1 16,-6 3-1-16,-1 4 2 0,1-5 0 0,-14 9-2 16,7-4 0-16,-6 3 0 0,-7 1 1 0,0-1-1 15,-1 0 0-15,2 0 1 0,5 1-1 16,1-1-1-16,-1 0 0 0,1 1 0 0,-1-5 1 15,1 1 1-15,-8 0 10 0,8-1 8 0,0-6 3 16,-1 2 3-16,7-2 6 0,-7-5 9 0,7 5 4 16,0-1 5-16,7-3 14 0,-7-1 17 0,0-3 15 15,7 0 10-15,-1 0 4 0,0-3 5 16,8-1-8-16,5-3-15 0,1 3-15 0,0-3-16 16,5-4-14-16,1 4-18 0,7-4-10 0,-1 0-6 15,8-1-7-15,-1 2-3 0,-7-1-2 0,7 0-1 16,-6-4-1-16,-1 7-1 0,-6-1-1 0,0 0-21 15,-6 1-49-15,-1 2-69 0,1 2-88 0,-7-3-103 16,0 3-185-16,-6 4-80 0,-1-4-5 16,-6 4 40-16,0 0 75 0</inkml:trace>
  <inkml:trace contextRef="#ctx0" brushRef="#br0" timeOffset="132776.03">13025 14177 153 0,'0'4'270'0,"-6"-4"23"0,6 0-30 16,-6 0-73-16,6 3-52 0,0-3-23 0,0 0-12 16,0 0-8-16,0 0-11 0,-8 0-5 15,8-3-5-15,0 3-11 0,0 0-15 0,0-4-8 16,8 4-5-16,-8-4-4 0,0 4-4 0,0-3-3 16,0 3-3-16,0 0 0 0,0-4 2 0,0 4-3 15,0 0 1-15,0-2-2 0,0 2 1 0,0 0 9 16,0 0-6-16,0 0-1 0,0 0 0 15,0 0-1-15,0 0-5 0,0 0-7 0,0 0 3 16,0 0 3-16,0 0 4 0,0 0 2 0,0 0 7 16,0 0 1-16,0-5 0 0,0 5-2 15,0 0 1-15,0 0 1 0,-8 0-1 0,8 0 1 16,0 0-3-16,-6-4-2 0,6 4-5 0,-6 0-5 16,-1 0-4-16,7-3-4 0,-7 3-1 15,1-5 1-15,6 5-1 0,-7 0 0 0,7 0-1 16,-6 0 0-16,0-3 0 0,-1 3-1 0,0 0-2 15,7-3-2-15,-6 3 0 0,0 0-1 0,6 0-1 16,-14 0 0-16,8 3 1 0,-1-3 3 0,1 3-1 16,-1 2 0-16,1-2 1 0,-1 1-1 15,1 1 0-15,0 1 0 0,-2-3 0 0,2 5 0 16,6 0 0-16,-6-1 0 0,6 0 0 0,0 0-1 16,0 4 1-16,0-4 0 0,6 1 0 15,-6 3-1-15,6-4 0 0,-6 1 1 0,0-5 0 16,8 4 0-16,-8-2 0 0,12 1 0 0,1-2 0 15,-6 0 0-15,6-1 0 0,-7-3 0 16,8 4 0-16,-2-4 1 0,-5 4 0 0,6-4 0 16,0 0 0-16,-7 0 0 0,8 0-1 0,-8 0 1 15,0-4-1-15,2 0 0 0,-2 1 1 0,0-1 0 16,7 0 0-16,-13 1 0 0,7 0 0 0,-7-2 0 16,0 2-1-16,0-1 0 0,0 1 0 15,0-5 0-15,0 8 0 0,0-3 0 0,-7-1 1 16,7 4-1-16,0-4 0 0,0 4 0 0,0 0 0 15,0 0-1-15,-7 0-1 0,1 0-1 16,0 0 2-16,0 4-1 0,-8 0 0 0,1-1 1 16,0 1 0-16,-6 0-2 0,12-1 2 0,0 4 0 15,1 1 1-15,-7-1-2 0,0 4 1 0,6 0 1 16,1 0 1-16,-1 0-2 0,1-1 0 16,-1 2 1-16,1-1 0 0,0 0 1 0,6 0-1 15,-8 4 1-15,8-4 0 0,0 4 1 0,8-5 1 16,-8-2-2-16,6 3 0 0,-6-3-1 0,13-1 0 15,-7-1 0-15,1 2-3 0,-1-4 1 0,-6 0 1 16,7-1 1-16,-7 0 1 0,6 1 0 16,-6 1 2-16,14-2-1 0,-8-3-2 0,0 0 0 15,8 0-1-15,-2 0 1 0,-5 0 0 0,6-3 0 16,0-2 3-16,1 1-1 0,-2 1 0 16,1 0-1-16,-6-1 0 0,6 0-1 0,-7 1 0 15,8-2 0-15,-8 2-1 0,7 0 0 0,0-2-8 16,-7 3-16-16,1 2-20 0,-1-5-28 15,1 2-29-15,-7-1-32 0,7 0-30 0,-1 1-24 16,-6-1-25-16,0 0-67 0,0 1-64 16,0-1-15-16,0 1 11 0,0-2 26 0</inkml:trace>
  <inkml:trace contextRef="#ctx0" brushRef="#br0" timeOffset="133640.87">13123 14214 113 0,'0'0'241'15,"0"-4"4"-15,0 4-39 0,0 0-57 16,0 4-53-16,6-4-30 0,-6 4-16 0,7-1-8 16,-7 1-2-16,7 4 2 0,-1-1-5 0,-6 0-4 15,6 0-5-15,1 4-4 0,0-4-3 0,-1 1-5 16,0-1-3-16,7 0-2 0,-6 4-2 0,0-2-2 15,-1-7 0-15,0 6-2 0,2-5 1 16,-2 1 0-16,0 0-2 0,-6-4 3 0,6 4 3 16,-6-4 4-16,7 0 6 0,-7 0 3 0,13 0-1 15,0-4 1-15,-7 4 0 0,8-4-4 0,-8 0-5 16,0-3-7-16,8 3 2 16,-8-7-4-16,1 4-1 0,-1 0-1 0,0-1-3 0,2 2 1 15,-2-2 1-15,-6 1 0 0,6-1-2 16,-6 1 3-16,0 0 2 0,0 0 2 0,0 2 5 15,0-2 1-15,0 4 1 0,0 3-1 0,0-4-1 16,0 4-3-16,0-4-4 0,0 4-3 0,0 0-1 16,0 0-1-16,0 0 0 0,0 0-1 15,0 4 0-15,6 0 0 0,2-1 1 0,-8 4 0 16,6 1 0-16,-6-1 2 0,6 4 0 0,1 0 1 16,-7 4 0-16,6-4 0 0,1 3 1 0,0 1 0 15,-1 0-1-15,0 3 0 0,-6-3 0 0,6 3-2 16,2 0 0-16,-2 0 0 0,7 1 0 15,-6-1-1-15,-1 0-1 0,7 1 1 0,0-1 0 16,-6 1 0-16,5-5 0 0,2 1 0 0,-8 3-1 16,7-3 0-16,7-1 0 0,-8 1 0 15,2 0 0-15,-1 0 0 0,0-4 1 0,6 3-1 16,-5-3 1-16,-8 1-1 0,7-2 6 0,0-3-2 16,-6 4-2-16,5-2-1 0,-5-3 0 15,6 1 1-15,-7 1-8 0,1-2 5 0,-7 2 2 16,7 0 0-16,-7-4 1 0,0-1-1 0,0 1 0 15,-7 0 0-15,7-1 0 0,-7 1 0 0,7 0 2 16,-6-4 0-16,-7 3 1 0,6-3 0 0,-5 4-2 16,-8-4 0-16,7 0 1 0,-7 0-1 15,1-4 0-15,-7 4 0 0,6-3 0 0,0-1 0 16,1 0 0-16,-7-3-5 0,13 0 3 0,-6 0-1 16,6-6 1-16,-7 3 0 0,6-1 0 15,8 0 5-15,0-4-4 0,-7 1-7 0,13-1-9 16,-7 1-12-16,7-1-14 0,0 0-18 0,7 1-18 15,-7-2-19-15,7 2-32 0,-1 3-72 16,-6 0-60-16,0 0-22 0,6 0-2 0,0 0 13 16</inkml:trace>
  <inkml:trace contextRef="#ctx0" brushRef="#br0" timeOffset="133940.7">13722 14485 7 0,'0'0'275'0,"7"0"26"15,-1 4 21-15,-6-4-57 0,6 0-72 0,-6 4-44 16,7-1-26-16,0 0-12 0,-1 1-9 0,7 4-10 15,-7-5-15-15,8 8-16 0,-2-3-15 0,2-1-15 16,-1 0-11-16,6 1-6 0,-6 3-7 16,1 0-1-16,-2-1-4 0,8 1-2 0,-7-3-26 15,7 2-45-15,-8 3-69 0,2-3-142 0,-8-3-77 16,7 5-39-16,0-5 3 0,-6 0 34 16</inkml:trace>
  <inkml:trace contextRef="#ctx0" brushRef="#br0" timeOffset="140556.22">16919 10151 47 0,'-6'0'210'0,"-7"0"15"16,7 0-38-16,-1 0-55 0,-6 0-32 0,7 0-17 16,-8 0-13-16,-5 0-7 0,12 0 6 0,-5 0-5 15,5 0 0-15,1 0 1 0,6 0 3 16,-7 0 2-16,7 0-3 0,-7 0-11 0,7 0-6 15,0 0-4-15,0 0-3 0,0 0-1 0,0 0-2 16,0 0 3-16,0 0-3 0,0 0-1 0,0 0-2 16,-6 0-3-16,6 0-4 0,-6 0-1 0,6 4-1 15,6-4-1-15,-6 0 1 0,0 3-2 16,0-6-1-16,0 3-8 0,6 0-3 0,-6 0-1 16,7 0-5-16,-7 0-3 0,7 0 0 0,-1 0 2 15,7-4-4 1,0 4-2-16,6 0 0 0,1 0 1 0,6-4-1 15,1 4 0-15,-2-3 0 0,7-1 2 0,2 4-3 0,-2-8 0 0,7 8 1 16,0-3-1-16,7-1 1 0,6 1 0 16,0-1 1-16,0 1-2 0,0-1-1 0,14 0 3 15,-8 1-1-15,0-5 0 0,7 5 0 0,-6-2 0 16,6-1 0-16,-6-2-3 0,-1 5 1 16,-5-5-1-16,6 4 0 0,-14 1 1 0,1-4 1 15,-1 3 0-15,-13 0 0 0,1 0 0 0,-7 1 0 16,-6 0 0-16,0 3 0 0,-8-5 1 0,8 3 0 15,-13 2-1-15,5-5 0 0,-5 5-1 0,0 0-1 16,-1 0-3-16,-6 0-15 0,0 0-27 0,0 0-35 16,-6-4-40-16,6 4-46 0,-14 0-53 15,2 0-97-15,-2 0-34 0,-5-3 3 0,6 3 26 16,0 0 35-16</inkml:trace>
  <inkml:trace contextRef="#ctx0" brushRef="#br0" timeOffset="141049.47">18333 9862 22 0,'-7'3'208'0,"1"1"11"0,6 1-21 0,-6-5-80 16,6 2-49-16,0 2-27 0,0-4-17 0,0 4-9 16,0-4-3-16,0 7-3 0,6-4-4 15,0 2 1-15,1-3 0 0,6 3-2 0,0-2 0 16,1 1 0-16,5 0 4 0,0-4 0 0,8 4 2 16,-8-1-1-16,0-3 4 0,1 0 4 15,6 4 3-15,0-4 1 0,0 0 4 0,0 0 1 16,-6-4-2-16,-1 4-3 0,1 0-3 0,-1 0 0 15,1 0-2-15,-7 0 1 0,0 0 2 16,-7 0-2-16,0 0-3 0,2 0-3 0,-8 0-2 16,0 4-3-16,0-1-2 0,0-3 4 0,0 7 7 15,-14 1 5-15,8-1 4 0,0 4 7 0,-8 0 3 16,-5 4-1-16,5-4-1 0,-4 3-2 0,-2 5 0 16,0-4-4-16,1 4-2 0,-7-5-2 0,6 4-3 15,1-3-3-15,-1 2-3 0,0-2-3 16,7 4-2-16,-6-4-2 0,6-4-2 0,7 3 0 15,-8-2-1-15,8-2 0 0,-1 1 0 16,1 0 0-16,6 1-2 0,0-6-16 0,0 2-29 16,0-5-39-16,6 5-61 0,1-5-112 0,-1 1-56 15,8-4-17-15,-8 0 12 0,14-4 32 16</inkml:trace>
  <inkml:trace contextRef="#ctx0" brushRef="#br0" timeOffset="141950.84">19245 9587 90 0,'0'-4'229'0,"0"-3"18"0,0 0-32 0,0 3-66 16,0-4-34-16,0 1-14 0,0 0-8 16,-6 3-6-16,6-3-6 0,0 3-8 0,-8 1-10 15,8-1-14-15,-6 1-13 0,6 3-11 0,-6 0-9 16,6 0-6-16,-7 3-5 0,1 1-1 0,-7 3 0 16,0 4-2-16,7 0-1 0,-14 4 2 0,7-1-1 15,6 4-1-15,-6 5-1 0,0-1-1 16,6 3 0-16,-5 1 0 0,-2-1 1 0,8 4 7 15,0-2-2-15,-1-2-2 0,1-3 1 0,-1 4 1 16,0-3-1-16,7-3-5 0,-6-5 3 16,6 0 2-16,0-1 1 0,0-2-1 0,6-1-1 15,-6-4 1-15,7-3 1 0,0 3 0 0,-1-4 2 16,1-3-1-16,-1 5-1 0,7-5 0 16,0-5-2-16,-7 2-1 0,8-1-1 0,5-3 1 15,-6 0-1-15,0-1-2 0,1-2 0 0,-2-5-1 16,1 0 2-16,0 1 0 0,0-5 1 0,-7 1 1 15,8 3 1-15,-8-3-1 0,1 3 0 16,-7 1 0-16,7 2 0 0,-7 2-1 0,0 2 0 16,0 1 2-16,0 0 1 0,0 2-10 0,0 3 4 15,0-3 2-15,0 5 0 0,0 0-1 0,0 0-7 16,0 5 12-16,0 2-5 0,0 0 0 0,0 4-1 16,0 3-1-16,0 1 11 0,0 3-4 15,0 4 2-15,0-3 0 0,0 3-1 0,0 3 3 16,6 4-9-16,-6-3 3 0,6 7 1 15,1-4 0-15,-1 4 1 0,1 1 1 0,6 2 0 16,0-3 0-16,-6 4 1 0,-1-1-2 0,7 1 0 16,0 3 0-16,-6-3 0 0,5 0-1 15,2-1 1-15,-8 1 0 0,7 0-1 0,0-5 0 0,0 5-2 16,-7-3 1-16,8-2 0 0,-8 1 1 16,-6-7-1-16,0 3 1 0,0-4-2 0,-6-2 6 15,0-5-2-15,-8 0-2 0,1-3-1 0,0-1 5 16,-6-3 0-16,-1 0-7 0,0-3 0 0,1-1 1 15,-7 0 1-15,6-3-4 0,-5-4 3 16,5 0 2-16,-6 0 0 0,0-4 1 0,-1 2-1 16,8-3-1-16,0-2-2 0,-8-1 1 0,15-3-2 15,-8 0-6-15,7 1-17 0,-7-5-24 16,14-3-34-16,0 3-40 0,6-8-84 0,0 2-87 16,0-2-31-16,6-2-1 0,7 3 19 0</inkml:trace>
  <inkml:trace contextRef="#ctx0" brushRef="#br0" timeOffset="142600.31">19740 10257 43 0,'6'-3'233'0,"-6"-1"23"16,6 0 2-16,-6-3-78 0,8 3-46 16,-8-3-25-16,0 4-16 0,6-1-16 0,-6 1-15 15,6-2-17-15,-6 1-12 0,7 1-12 0,-1 3-8 16,-6-3-6-16,7-1-2 0,0 4-4 15,-1-4-1-15,0 4-1 0,0-3 2 0,2 3 0 16,-2 0-1-16,7 0 0 0,0 0 1 0,-6 0 0 16,5 0-4-16,-4 0 1 0,4 0 2 15,1 0 0-15,-6 3 1 0,-1 1-1 0,1-4 1 0,-1 4 1 16,1-1-2-16,-7 0 0 0,0 6 0 16,0-2 0-16,-7 0 1 0,1 0 1 0,-1 4 0 15,-6 1 0-15,6-2 0 0,-11 0 2 16,4 2-1-16,1-1-1 0,0-4 0 0,0 5 2 15,13-5-1-15,-6 4-1 0,6-4 0 0,0 0 0 16,0 0-2-16,0-2 1 0,0 2 0 0,6-4 0 16,0 1-1-16,1-4 0 0,6 4 0 15,-6-4 0-15,5 0-1 0,8 3-1 0,0-3 2 16,-1 0 0-16,1 0 0 0,6 0 0 0,-7 0 0 16,1 0-1-16,0 4-1 0,-1 0 2 0,-6-4-2 15,0 3 0-15,0 1 1 0,0 4 2 16,-7-5 0-16,8 4-1 0,-8 0 1 0,1 1 0 15,-7 4-1-15,0-5 0 0,0 3-3 0,-7 0 2 16,1 2 1-16,-1 3 1 0,-6-5 2 0,0 2 3 16,-6-1 5-16,6 0-3 0,-13-1 1 15,6 5-1-15,-6-4-1 0,-7-3-1 0,1 2-1 16,5 1-1-16,-5-3-2 0,-1 3-6 0,1-4-24 16,-1 1-33-16,1-1-52 0,-1-3-114 0,7 3-62 15,-6-7-25-15,12 4 5 0,-13-8 25 16</inkml:trace>
  <inkml:trace contextRef="#ctx0" brushRef="#br0" timeOffset="143602.24">17265 9576 3 0,'0'-7'199'0,"0"3"12"0,0-7-26 15,-7 4-63-15,7-1-43 0,-6 1-23 0,6 0-11 16,-7 0-2-16,1-5 1 0,-7 2 1 16,6-1 2-16,1 2 2 0,0-1-1 0,-8-1-1 15,1 0-2-15,0 4 1 0,-6-4 1 0,5 3-2 16,2-3-2-16,-1 4-2 0,0 3-2 15,0-3-7-15,-1 4-4 0,2 3-7 0,-2-4-4 16,2 4-6-16,-1 0-3 0,-1 0-4 0,-6 4-2 16,8-1-2-16,-1 4 1 0,0 1 0 0,0 3 0 15,-7 0 0-15,7 0-1 0,7 1-2 16,-7-2 0-16,6 5 2 0,1-1-2 0,6-3 0 16,0 3 2-16,0-2-1 0,0-1 1 0,6 0 0 15,-6-1 0-15,7-2 0 0,6-1 0 16,-7 1 2-16,1-5 0 0,-1 1 1 0,0-1-3 15,2-3 2-15,4 4 3 0,-5-4 0 0,6 0 2 16,0 0 0-16,-1-4 2 0,8 1-2 0,-6-1-2 16,-1-3 0-16,-1 0-2 0,2-5-1 0,-2 5 0 15,2-4-1-15,-1 0 1 0,0 1-1 16,-7-5 1-16,7 4 0 0,-7 0 1 0,2-1-2 16,-2 2 0-16,-6 2-1 0,6 1 0 0,-6 0 0 15,7 2-1-15,-7-1 3 0,0 2 0 16,0 4-2-16,0-4 0 0,0 4-2 0,0 0-1 15,0 0-5-15,0 4 2 0,0 0 3 0,0-1-1 16,0 5 2-16,6-1 1 0,-6 4-2 0,7 0 2 16,-1 4 0-16,1 0 1 0,-1-1 0 15,8 4 1-15,-8-3 1 0,7 4-2 0,0-1 0 16,0-4-1-16,7 4 1 0,-1 5 0 0,7-5 0 16,0 4 1-16,0-4-5 0,0 1-37 0,1 2-67 15,5-3-119-15,1 1-64 0,5-4-33 16,9 0-12-16,-2-4 27 0</inkml:trace>
  <inkml:trace contextRef="#ctx0" brushRef="#br0" timeOffset="153444.27">19258 11122 13 0,'0'0'203'16,"0"0"15"-16,0 0-28 0,0 0-56 0,0 0-45 15,0 0-20-15,0 0-5 0,0 0-4 0,0 0-4 16,0 0 2-16,-7 0 0 0,7 0-2 16,0 0-5-16,0 0-3 0,0-4 2 0,0 4-2 15,0 0-3-15,0 0-1 0,-6 0-1 0,6 0 0 16,0 0-2-16,0 0 0 0,0 0 0 0,-6 0 1 16,-2-3 0-16,8 3-3 0,-6 0 10 15,6 0 1-15,0 0 2 0,0 0-1 0,0 0 6 16,6 0 4-16,-6 0-3 0,8 0 3 0,-8 0 3 15,-8 0 7-15,8 0-2 0,-6 0-3 0,6 0-10 16,-6 0-7-16,6 0-6 0,0 0-10 16,0 0-3-16,0 0-1 0,0 0-3 0,0 0-4 15,0 0 0-15,6 0-8 0,-6 3-6 0,0-3-3 16,0 4-2-16,0-4-2 0,0 0-4 16,0 7-1-16,6-4 1 0,8 5 2 0,-1-1-2 15,0 4 2-15,6 0-1 0,1 4 2 0,0 4 0 16,-1-4 1-16,1 6 0 0,-8-3-2 15,8 4 1-15,0 4 0 0,-1-5 0 0,-5 6-1 16,5-2 1-16,0 4 1 0,-6-3-3 0,7 0 2 16,-7-1-2-16,0 5 1 0,0-4-2 0,0 3-1 15,6-4 2-15,1 5 1 0,0-4 1 0,-1-1 2 16,1 1 1-16,-8-1 2 0,8-3 1 16,-7 1-2-16,1-1 0 0,-2-1-1 0,-6 2-1 15,8-5 0-15,-8-1 0 0,7 2 0 0,-6-4-1 16,0 0 0-16,-1-4 0 0,-6 0 0 15,6-1-2-15,-6-2 0 0,6-1-1 0,2 1-10 16,-8-1-15-16,6 0-20 0,-6-3-22 0,6-1-28 16,-6 1-31-16,7 0-28 0,-7-1-24 15,7 1-24-15,-7-4-28 0,-7 0-88 0,-6 0-38 16,7 0-2-16,-8 0 21 0,14 0 33 0</inkml:trace>
  <inkml:trace contextRef="#ctx0" brushRef="#br0" timeOffset="153898.25">19687 12008 205 0,'7'0'255'0,"-7"4"13"0,0-4-67 0,0 0-59 16,0 4-33-16,0-4-21 0,0 3-13 15,0 1-9-15,0-1-8 0,0 5-8 0,7-1-7 16,-1 1-9-16,-6-1-8 0,7 3-5 16,-1-1-6-16,1 2-3 0,0 0-1 0,5 0-4 0,2-4-2 15,-8 4-2-15,13 0-1 0,-5-1 0 16,-2 2 0-16,8-1-2 0,-7 0 2 0,7-1-1 16,-8-2 1-16,2 0 1 0,-2-1-1 0,2 0-1 15,-1-3 0-15,0 4 1 0,-6-5-1 16,-1 0-1-16,0 1-1 0,0-4 1 0,8 4 2 15,-8-4 1-15,1 0 0 0,-1 0 0 0,1-4 1 16,0 0 1-16,-1 1-1 0,0-5 0 0,-6 1 5 16,6 0 4-16,-6-4 1 0,0 4 2 0,0-5 2 15,0 1 1-15,0-3-2 0,-6-1-3 16,6 4-1-16,-6-7-4 0,0 3-2 0,-1 1-1 16,0-1-3-16,1 0-3 0,-1 0 0 0,7 0 0 15,-6 5 0-15,6-5-1 0,0 8 0 16,0-4-1-16,0 4 0 0,0-4-1 0,0 7-15 15,0-4-25-15,6 5-32 0,1-1-39 0,-7 4-79 16,6-3-92-16,-6-1-35 0,7 0-1 16,0 1 18-16</inkml:trace>
  <inkml:trace contextRef="#ctx0" brushRef="#br0" timeOffset="154711.51">19772 11331 150 0,'7'-11'277'0,"-1"0"27"16,1 3-11-16,0-3-79 0,-1 0-38 0,-6 4-15 16,0-3-9-16,0 1-5 0,6 6-7 0,-6-4-14 15,0 3-21-15,0 4-25 0,6-3-24 0,2 3-21 16,-2 3-15-16,0-3-9 0,14 8-5 16,-7-2-3-16,1 3-1 0,-2 5 0 0,1 0 0 15,0 5 6-15,-6-2 12 0,6 6 8 0,-6-1 4 16,-1 0 0-16,0 4 2 0,0-1-5 15,8 1-11-15,-8 0-8 0,-6-4-5 0,7 0 0 16,-7 0-3-16,6-4-1 0,-6 0 0 0,7 1-1 16,-7-5 0-16,0 1 0 0,0-4 1 15,0 0 1-15,0-4-1 0,0 1 3 0,0-4 1 16,0-1 1-16,-7 0 0 0,7-3 0 0,-6-3 0 16,-1 3 1-16,1-7-1 0,-8 2-1 15,14-1-2-15,-6-5 4 0,6 0-3 0,-6-4-2 16,6 4 0-16,0-4-1 0,0 0 2 0,12 1-3 15,2-1 2-15,-8 1-1 0,7-1 0 0,7 4-1 16,-8 0-3-16,2 0 0 0,-1 1 1 0,0 1-1 16,6 3 1-16,-5-2-1 0,-2 5 3 15,15-2 0-15,-8 2 0 0,0 0 0 0,1-2-1 16,-7 5 0-16,-6 0-1 0,6 0-1 0,-1 5 1 16,-4-2-1-16,-2 0 1 0,0 2-1 15,1 1-1-15,6-1 2 0,-13 6-1 0,6-4 1 16,-6 0-4-16,0 4 3 0,-12 0 2 0,-2-3-1 15,8 2 0-15,-8 5 1 0,14-4 2 16,-6 0-2-16,0 0 1 0,-7-4 1 0,6 1-1 16,-12 0 0-16,5-2 2 0,2 2 0 0,-2-1-1 15,2-3-1-15,-8 3-4 0,7-3-30 0,0 3-62 16,6-3-88-16,1-1-163 0,0 1-86 16,6 0-43-16,6-1 8 0,7 0 47 0</inkml:trace>
  <inkml:trace contextRef="#ctx0" brushRef="#br0" timeOffset="156082.41">19740 12862 104 0,'-6'-4'275'0,"6"-2"27"0,0-2 3 16,-7 0-76-16,7 5-46 0,0-4-21 0,-7-1-8 16,7 5 0-16,-6-1-1 0,6 1-7 0,-7-2-10 15,7 2-17-15,-6 3-21 0,6 0-24 16,6 0-22-16,-6 0-16 0,0 0-14 0,0 0-8 15,0 3-6-15,0 2-3 0,0-2-2 0,7 4 1 16,-7 1-1-16,6-1-1 0,1 4 0 16,0 0 0-16,5 0 2 0,-6 0-1 0,2 3 0 15,4-2 6-15,-5 1-1 0,6 3-3 0,-6-2 0 16,5 5-1-16,2-5 0 0,-8 1-6 16,0 0 0-16,8-1 2 0,-8 2 0 0,7-6 0 15,-7 5 0-15,8-4 0 0,-2 0 1 0,-5-4-1 16,0 3-1-16,-1-2 0 0,1 0 0 0,13-5 0 15,-14 1 1-15,6 0 0 0,2-1 1 16,-8-3 0-16,1 4 1 0,-1-4-1 0,8-4 0 16,-2 4 1-16,-6-3-2 0,2-5 1 0,-2 5-1 15,0-8 0-15,1 3 1 0,0-3-1 16,-7 0 2-16,6-1-1 0,-6-1-1 0,7-1-1 16,-7-2 1-16,0-2 0 0,0 3 0 0,0 4 0 15,0 0 0-15,0 1 0 0,0-2 0 0,0 2 0 16,0 2 0-16,0 5 0 0,0-6 1 15,0 7 0-15,0-3 1 0,0 5-2 0,0-3 0 16,0 3-2-16,0-3-2 0,0 3 0 0,0 0-1 16,0 3 0-16,6 0 2 0,-6 2 1 15,6 6 1-15,-6-4 1 0,7 0 0 0,0 4 0 0,-1-3-1 16,7 6 0-16,0 1-1 0,0-5 1 16,0 5-2-16,6 0 0 0,-5-1 1 0,12 1 0 15,-7 4 0-15,1-5 0 0,-7 0-1 0,6 2 0 16,1-2 0-16,6 0 1 0,0 1 1 15,6-4 0-15,-5 5 0 0,5-2 0 0,-6 4 1 16,-6-3-2-16,6-4 1 0,-7 3 0 0,1 2 0 16,-7-2 1-16,0-3 0 0,-6 3 0 15,-1 1 0-15,8 0 0 0,-2 0 0 0,-6-1-1 16,1-3-1-16,0 0 0 0,-7 4 1 0,0-5-2 16,0 2-1-16,-7-2 1 0,0 1 1 15,1 0-1-15,-6 0 0 0,-8 1 2 0,0-5 0 16,7 0-1-16,-13 1 0 0,6-1 1 0,-6 0 0 15,-7-4-1-15,8 2 1 0,-7-2 0 0,-2-3 2 16,2 0 0-16,6 0 12 0,0-3-5 16,0-5-1-16,0 1-5 0,6-3 0 0,1-2-6 15,-1 1-28-15,7-3-26 0,0-5-30 0,7 1-35 16,6-1-44-16,0 1-38 0,0-4-22 0,0 4-83 16,6-5-46-16,0 3-4 0,1 0 20 15,12-2 32-15</inkml:trace>
  <inkml:trace contextRef="#ctx0" brushRef="#br0" timeOffset="156746.74">20900 12972 85 0,'-8'0'285'15,"2"-4"22"-15,0 4 17 0,-1-3-97 0,1 3-73 16,-1 0-38-16,-6-4-21 0,7 1-10 0,6 3-10 16,-6-5-10-16,6 2-11 0,-8-1-16 0,8 4-13 15,0 0-10-15,0-3-7 0,0 3-2 16,8-4-3-16,-8 4-2 0,6 0-2 0,-6 0-1 15,-6 0 2-15,6 0-2 0,0 0-1 0,0 0 2 16,6 0 1-16,-6 0 2 0,6 0-1 16,7 0 2-16,-13 0-2 0,7 0 3 0,-1 0-4 15,1 0 0-15,-1 0-1 0,14 0 1 0,-8 0 0 16,2 0 0-16,-1 4 1 0,-1-1-1 0,8 1 1 16,0-1-1-16,-7 2-1 0,7-5 1 0,-8 7-1 15,2-4 1-15,-2 1-1 0,-5 3 1 16,-7 1-1-16,7-1-1 0,-7 1 1 0,0-1 0 15,-7 3-1-15,7-2 0 0,-7 4 2 0,1-5-6 16,0 3 2-16,-2 0 2 0,2-1 2 0,0 2-1 16,0-4 1-16,-1-3 4 0,7 2 0 15,-7-1-2-15,1 2-2 0,6-3 0 0,0-1-1 16,0 1 2-16,0-4 1 0,0 0-2 0,13 0 2 16,-6 0 0-16,-1 0 1 0,14 0-2 15,-8-4-1-15,2 4 1 0,5 0 0 0,1-3 0 16,-1 3-1-16,1-4 1 0,-1 4 1 0,8-4-1 15,-15 4-1-15,8 0 0 0,-7 0 1 16,-1 0-1-16,2 4-1 0,-1-4 1 0,-6 4-1 16,6-4 1-16,-7 3-6 0,-6 1 5 0,0 3 1 15,0-3 4-15,-6 3 7 0,6 1 7 0,0-1 9 16,-7 4-2-16,-6-4-2 0,0 0 2 0,-1 5-9 16,2-1-6-16,-8-4-4 0,1 4-3 15,-1-3-2-15,7-1-14 0,-6 3-31 0,-1-2-56 16,1-1-130-16,-1 0-95 0,-6 1-50 0,7-5-15 15,5 1 17-15</inkml:trace>
  <inkml:trace contextRef="#ctx0" brushRef="#br0" timeOffset="163425.24">15155 14859 2 0,'0'0'206'0,"-7"0"0"16,1 0-20-16,6 0-35 0,-7 0-45 15,7 0-30-15,0 0-19 0,0-4-10 0,0 4-2 16,0 0 2-16,0-3-2 0,0 3 1 0,0 0 0 16,0-5-2-16,0 5-1 0,-6 0-2 0,6-3 1 15,0 3-1-15,-7 0-2 0,7-4-3 0,0 4-3 16,-6 0 1-16,6-3-5 0,-6 3-3 15,6 0-3-15,-8-4-1 0,8 4-2 0,-6 0-1 16,6 0 1-16,0 0 0 0,0 0 0 0,0 0 2 16,0 0 1-16,0 0-1 0,0 0-2 15,-6 0-4-15,6 0-1 0,0 0 5 0,0 0-6 16,0 0-5-16,0 0-1 0,0 0 1 0,0 0 4 16,0 0-6-16,0 0 11 0,0 0 9 0,6 4 9 15,-6-4 7-15,0 0 8 0,0 0 8 16,0 0 7-16,0 0 9 0,6-4 7 0,-6 4 10 15,0 0 8-15,0 0 8 0,0-4 0 0,0 4-1 16,0 0-3-16,0 0-13 0,0-3-1 0,0 3-4 16,0-4-3-16,0 0-2 0,0 4-8 15,0 0-5-15,0 0-15 0,0 0-22 0,0 4-8 16,0-4-9-16,0 0-4 0,0 0-2 0,0 0-3 16,0 4 5-16,0-4-6 0,8 3-2 0,-8-3-2 15,12 4-2-15,-5 0 2 0,-1-1 0 16,7 1 2-16,0-1-1 0,1 2 1 0,5-2 2 15,-6 1 0-15,0-1-5 0,7 5 3 16,-8-8 3-16,14 7 2 0,-6-3 0 0,-1 3 0 16,1 1 4-16,6-5-1 0,-7 5-6 0,1-2-2 15,0 5-2-15,-1 1 2 0,1-5 1 0,-8 4-1 16,8 3 2-16,0 1-1 0,-1-1-1 0,7 5-2 16,1 3-3-16,-7 4 2 0,12 0-1 15,1-1 0-15,-1 4 1 0,1 1 1 0,-1 0-1 16,7 2 1-16,-7-3 2 0,8 4 1 0,-7 1 2 15,-1-2 2-15,1-3 2 0,-1 5-1 16,1-5-1-16,-7 0 14 0,0-3-8 0,-7 0-6 16,7-5-1-16,-6 1-3 0,-7 0 1 0,-1-8-17 0,8 6 9 15,-13-9 3-15,6 3-1 0,-7-2 2 16,1-2-3-16,-1-3 2 0,1 1-1 0,0-1 0 16,-7-3 2-16,6-1-1 0,-6 5 2 0,0-5-1 15,0-3 0-15,0 4 1 0,0-4 0 0,-6 3 1 16,6-3-2-16,-7 0-1 0,7 4 0 0,0-4-2 15,0 0-1-15,-7 0-4 0,7 0-21 0,-6 3-38 16,-7-3-53-16,7 0-65 0,-8 0-74 0,2 0-75 16,-2 0-87-16,-5-3-99 0,-1 3-18 0,8-4 29 15,-8 1 54-15,7 3 70 0</inkml:trace>
  <inkml:trace contextRef="#ctx0" brushRef="#br0" timeOffset="164007.71">15969 15786 216 0,'7'0'282'0,"5"0"21"0,2 0-39 16,-8 3-87-16,7-3-47 0,-7 0-30 0,8 4-21 15,-2-4-14-15,-5 0-16 0,6 4-9 0,7-1-11 16,-7 1-8-16,13 0-5 0,-7-1-5 0,7 4-4 16,0 1-1-16,-6-1-2 0,13-3-2 0,-7 3 1 15,0 1 6-15,7-1 6 0,-8 1 2 16,1-2 3-16,-6 2 2 0,0-2-1 0,-1-1-4 15,1-1-4-15,-8 4-5 0,2-6-4 0,-2 2-1 16,-5 0 1-16,-1-4 1 0,1 4-2 0,0-4 5 16,-7 3 2-16,6-3 10 0,0 0 14 0,-6 0 15 15,8-3 16-15,-8 3 14 0,0-4 6 0,0 4-1 16,0-4-18-16,0 0-12 0,0-3-14 0,0 0-17 16,0-1-8-16,0 1-6 0,-8-3 2 0,8-5-3 15,-6 4-3-15,0-7 3 0,6 3 4 0,-7-4 7 16,7 1 4-16,0-1 4 0,-7 1 3 0,7 0 2 15,-6 0 0-15,6 3 1 0,-7-3-1 0,7 0-2 16,-6 2-2-16,6 1-2 0,-6 1-4 16,6-1-7-16,0 5-4 0,0-1-5 0,0 0-3 15,0 4-1-15,6 2-2 0,-6-1-1 0,0 2-2 16,6-3 1-16,-6 3-1 0,7 0-2 0,-7 4 1 16,6-3 1-16,1 3-4 0,0 0-19 15,-1 0-28-15,0 0-35 0,-6 3-46 0,8 1-54 16,-8 0-54-16,0-4-83 0,-8 3-78 0,8 1-21 15,-6 3 17-15,6 1 38 0,6-1 50 0</inkml:trace>
  <inkml:trace contextRef="#ctx0" brushRef="#br0" timeOffset="164924.06">17050 15797 185 0,'-7'-4'319'0,"-5"0"32"0,12 1-1 15,-7 3-92-15,7-5-75 0,-6 5-50 0,6 0-38 16,-7 0-28-16,7 0-15 0,0 5-4 0,0 2-2 15,-7-3-1-15,7 7 0 0,0-1 1 0,0-2-5 16,7 3-10-16,-7 4-4 0,7-5-5 0,-7 5 0 16,0 0-3-16,0-1-1 0,6 1-2 0,1 0-2 15,-1-4-3-15,0 0-3 0,1-1 0 0,6 2-4 16,-7-1-1-16,1-4 1 0,0 0-1 0,-1 0-2 16,1-2 1-16,-7-2 0 0,6 1 0 15,-6-1 1-15,7-3 0 0,-7 4 2 0,6-4 1 16,-6 0 1-16,7-4-2 0,-1 4 1 0,-6-7-2 15,6 4 0-15,-6-5-2 0,8 1-1 0,-8-1-1 16,0 1 0-16,0-3 0 0,0 1-1 0,0-1 1 16,6 3 0-16,-6-1 0 0,0 1 0 15,0 2 1-15,6-2-1 0,-6 4 1 0,0 3-2 16,0-3 1-16,0 3-1 0,0 0-1 0,0 0 2 16,0 3 0-16,0 0 0 0,0 4 1 0,7 2 1 15,-7-2 0-15,0 4 2 0,0 4 10 0,0-1 15 16,0 1 14-16,0 3 11 0,0 4 7 0,6-3 4 15,-6 6-5-15,7-3-10 0,-7 4-11 0,6-1-8 16,1 1-5-16,-7 0-4 0,0 3-4 0,12-4-2 16,-4 2-2-16,4-2-4 0,8 1-2 0,-1-1 0 15,1 0-3-15,-7-2-1 0,0-2-2 0,-7 1-1 16,8 0-1-16,-8-3 0 0,1-1 0 16,-1-3 0-16,8 0 2 0,-8-4-2 0,-6-4 0 0,6 4 0 15,-6-4 0-15,0 1 0 0,-6-1-7 16,6-4 6-16,-6 5 1 0,-2-5 1 0,-4 1 1 15,5 3 0-15,-6-2 6 0,0-3-5 0,-7 3 0 16,1-2-2-16,6-3 0 0,-13 4-1 0,7 0 1 16,-1-4 0-16,0 3-1 0,-5-3 0 0,-2 4 0 15,1-4 0-15,-6 0 0 0,6-4 1 0,-1 1 0 16,-5-1 0-16,6 0 1 0,-7-4 1 0,14 1-1 16,-7 0-1-16,0-4 1 0,12 1 0 0,-5-6-1 15,6 2-1-15,0-4 0 0,0 3 1 0,6-3-1 16,1-1-1-16,6 2 0 0,6-3-1 15,1-2-2-15,0 8 1 0,5-4-2 0,2-1-12 0,-1 5-22 16,6-4-33-16,0 3-40 0,1 0-50 16,6 0-56-16,1 1-52 0,-2-1-122 0,1 4-47 15,0 0 1-15,1 4 27 0,5-4 45 0</inkml:trace>
  <inkml:trace contextRef="#ctx0" brushRef="#br0" timeOffset="165257.78">17617 16204 53 0,'0'0'337'15,"6"0"53"-15,0 0 38 0,-6 0-32 0,0 2-83 16,0-2-47-16,0 0-37 0,0 5-23 0,8-5-18 15,-8 3 4-15,6 1 6 0,0 0 10 0,0-1 0 16,8 5 1-16,-1-1 7 0,7 1-18 0,-8 2-28 16,2-3-32-16,-2 4-29 0,1 0-24 0,1 4-25 15,-2-5-22-15,2 7-12 0,-8-3-11 0,7-1-5 16,0-1-6-16,-6 3-2 0,-1 0 2 0,0-5-4 16,1 5-1-16,0-4-13 0,-1 0-36 0,0 0-55 15,1-4-68-15,-7 1-75 0,7 0-92 16,-7-1-85-16,6-4-96 0,-6 1-98 0,0-4-11 15,0 0 33-15,0 0 69 0,0 0 89 0</inkml:trace>
  <inkml:trace contextRef="#ctx0" brushRef="#br0" timeOffset="166633.77">16086 14712 232 0,'7'0'267'0,"-7"4"17"0,0-1-65 0,0-3-62 16,6 4-31-16,-6-4-14 0,7 4-1 16,-7-1 4-16,6 1 5 0,-6 1 4 0,6-3 0 15,2 6-4-15,-2-5-12 0,0 5-9 0,1 3-7 16,-1-3-10-16,1-1-8 0,-1 4-9 0,1-4-6 16,-7 4-9-16,0 0-15 0,0 0-8 15,0 4-9-15,6-5-5 0,0 5-6 0,2-1-1 16,-2 2-6-16,-6-2 2 0,0 1-2 0,6-1 0 15,-6 1 0-15,7-4-1 0,-7 0 5 0,7-1-4 16,-7 2 0-16,6-5 1 0,-6 0-2 16,0 1 1-16,6-5 1 0,1 1 1 0,-7-1 7 15,0-3-5-15,0 5 2 0,0-5-1 0,0 0-1 16,0 0 1-16,0 0-6 0,-7 0 2 16,7-5 1-16,-6 2 1 0,6-4-2 0,0 3 0 15,-6-3 0-15,6-4 2 0,0 4-1 0,0-4-1 16,0 0 1-16,6-1 0 0,-6 2-1 0,6-1 3 15,1 0-1-15,-1-1-2 0,1 6 0 0,0-5-1 16,-1 3 0-16,7 0-4 0,0 1 3 16,-7 0 0-16,8 3 2 0,-1 1-1 0,-7-5 0 15,8 8 0-15,-2-3-3 0,-6-1 2 0,8 4-2 0,-8 0 0 0,7 4 2 0,1-4 0 16,-2 0 1-16,8 3 0 0,-7 1 0 0,0 0-1 16,0-1 0-16,0 5 1 0,0-5-1 0,0 4 1 15,-7 1 0-15,8 0 0 0,-8 3 0 16,0 0 0-16,2-1 0 0,-8 1 0 0,0-3 0 15,0 2 0-15,0-2-1 0,-8 3 1 0,-4-4 1 32,-2 1-1-32,8 2 1 0,-7-2 2 0,0-1-1 0,0 0 3 0,0 0 5 0,0 1 6 15,0-3 2-15,-7 1 2 0,0-2 1 0,1 3-3 32,6-3-7-32,-6 0-4 0,-1 0-5 0,1-1-2 15,-1 1-2-15,-6-4-4 0,6 3-26 0,1 1-47 16,-1-4-68-16,0 4-84 0,1-4-163 0,0 3-84 15,0-3-21-15,5 0 23 0,8-3 55 16</inkml:trace>
  <inkml:trace contextRef="#ctx0" brushRef="#br0" timeOffset="170954.14">5248 14166 158 0,'0'0'238'0,"0"0"17"0,0 0-56 16,0 0-55-16,0 4-30 0,0-4-20 0,0 0-1 15,-6 0-6-15,0 0-4 0,6 0-7 0,-7 0-8 16,7 0-8-16,-6 0-5 0,-1 0-5 0,-6 0 0 16,7 0-1-16,-8 0-2 0,-5 0 1 0,6 0 1 15,7 0-3-15,-14 0 0 0,7 0-1 16,0 0 3-16,-6 0 0 0,6 3-1 16,-13-3 3-16,6 4-2 0,-6 0-2 15,-1-1-5-15,1 2-4 0,-6-3-5 0,-1 3-3 16,-6 2-2-16,-6 0 0 0,5 1 4 15,-11-1 0-15,5 1 2 0,1-1-2 16,-8 0 0-16,1 4-2 0,7-4-7 0,-7 5-2 16,-1-6-2-16,8 2 4 0,0-1 1 15,5 0 4-15,1 2 0 0,0-7-1 0,7 2-1 16,6 3-4-16,0-3-5 0,6 0-6 16,7-4-3-16,-7 4-2 0,14-4-4 15,-7 2 0-15,6-2-2 0,1 0-1 0,6 0 0 16,-7 0-1-16,7 0 0 0,0 0 1 15,7 0 0-15,-7 0 1 0,0 5 1 0,-7-5-2 16,7 0 0-16,0 3 0 0,7-3-9 16,-1 4-23-16,1-4-30 0,0 4-40 15,5-4-50-15,2 0-51 0,-8 4-50 0,0-4-77 16,1-4-75-16,0 4-15 0,6 0 21 16,-7 0 36-16</inkml:trace>
  <inkml:trace contextRef="#ctx0" brushRef="#br0" timeOffset="171540.51">3940 14126 36 0,'6'-7'264'0,"0"-1"27"0,2 5 19 16,-8-1-79-16,0-3-66 0,-8 3-38 0,8 0-28 16,-6 1-21-16,0 3-20 0,0 0-15 15,-8 0-15-15,8 3-11 0,-14 1-8 0,7 0-3 16,0 7-1-16,-6-4-1 0,-1 4 3 15,-7 0 1-15,2-1 5 0,-1 7 1 16,0-4 1-16,0 6 1 0,6-5 0 0,-5 4-1 16,-2-3 2-16,1 4 1 0,0-1 5 15,6-4 3-15,1 6 2 0,6-7 2 0,-6-1-2 16,5-2-1-16,1 2-4 0,0-1-4 16,7-5-3-16,-1 2-1 0,7-1-1 15,-6 1-2-15,6-5-2 0,0 5-1 0,0-5 0 16,0 1 0-16,0-1-1 0,6 2-2 15,-6-2-1-15,7 4-1 0,-1-3-1 0,1 0-4 16,-1-1 1-16,1 5 1 0,6-5 2 16,-6 2 0-16,5 2 0 0,2-1 1 31,-2 2-1-31,8 0-2 0,-7-2 0 16,7 3 0-16,-1-3 0 0,1 2-3 0,-8-1 1 15,8 0 1-15,0 0 0 0,-1-3 0 16,1 4 2-16,0-1 2 0,-8 0-2 15,1-4-2-15,-6 5-12 0,6-1-28 0,-7-3-38 16,8 3-47-16,-14-3-66 0,-8 3-123 16,2-2-54-16,0-3-8 0,-7 3 20 0,13-5 36 15</inkml:trace>
  <inkml:trace contextRef="#ctx0" brushRef="#br0" timeOffset="172487.1">2044 14221 157 0,'7'-3'309'0,"0"-1"34"0,-7 0 3 0,6 1-86 15,-6-1-64-15,0 4-50 0,0 0-37 0,0 4-29 16,6-4-14-16,-6 7-5 0,7 0-6 16,6 0-3-16,0 5 1 0,7 2-2 15,0-3-9-15,5 4-13 0,7 3-7 0,-5 0-6 16,5 1-4-16,1-1-3 0,-1 7-2 15,8-2 3-15,-8 3-5 0,-5-5-1 16,5 5-1-16,1-4 0 0,-7 4 0 16,-1-5-3-16,-5 2 0 0,0-5 3 0,-1 0 0 15,-6-4-1-15,0 2 0 0,-7-5 0 16,2-4 3-16,-2 1-2 0,-6-1 8 0,0 0 13 16,0-7 11-16,0 4 7 0,-6-4 4 15,-2 0 2-15,-4-4-7 0,5 0-11 16,-6 1-11-16,6-4-8 0,-5-5-4 0,6 1-3 15,-2-3-5-15,2-5 0 0,6 1-1 16,-6-4 1-16,-1 0 0 0,7-4 1 0,0 1 2 16,7 0-1-16,-1-2-1 0,-6 5 0 15,6-3-1-15,-6 7 0 0,8-1-2 16,-8 1 8-16,6-1-2 0,-6 5-2 0,6-1-1 16,0 5 0-16,-6 2 0 0,7-3-7 15,-7 4 4-15,0-1 2 0,7 1 0 16,-1 4-1-16,1-2 1 0,-1 2 0 15,-6 3 0-15,0-4 0 0,-6 4 1 0,6 0 3 16,-7 0-3-16,7 0 0 0,0 0 0 16,0 0-1-16,0 0 0 0,0 4-1 0,-6-1 0 15,6 2 1-15,-7 2 1 0,7 0 0 16,-7 0 1-16,7 4 0 0,0 4 1 16,0-1-1-16,7 1 0 0,-7 3 2 0,7 1-3 15,-7 3 2-15,6-4 0 0,7 4 1 16,1 0-1-16,-2 0 0 0,8-3 1 0,-7 3-1 15,7-4 2-15,6 0-1 0,-7-4 1 16,1-2 0-16,6 2-1 0,0-3 0 16,-1 0-1-16,1 0 1 0,1-4-1 0,-7 5-1 31,6-4-1-31,-1-2 1 0,1-2 1 16,0 0-3-16,1-4-11 0,-1 0-41 15,6 0-71-15,-6-4-86 0,-7 0-159 16,1 1-83-16,-13 0-34 0,6-5 17 0,0 3 59 15</inkml:trace>
  <inkml:trace contextRef="#ctx0" brushRef="#br0" timeOffset="173730.34">3327 14896 22 0,'7'-5'263'16,"-7"2"29"-16,0-1 23 0,-7 1-65 16,7-5-62-16,-6 5-33 0,0 3-16 15,6-8-9-15,-7 5-9 0,7-1 4 0,-7 1-10 16,7 3-7-16,0-5-10 0,0 5-10 16,0 0-9-16,0 0-19 0,0 0-9 15,0 0-10-15,-6 5-6 0,6-2-10 0,0-3 5 16,0 7 9-16,0 1 3 0,6-5 2 15,-6 8 2-15,7-4 2 0,0 4-12 16,5 0-14-16,1 5-7 0,1-6-5 16,-2 5-2-16,2-1-3 0,5 5-4 0,-6-4 1 15,0-1-2-15,7 4-1 0,-7-3-1 16,0 4 0-16,0-4-17 0,0-1-45 0,0 1-66 16,7 0-84-16,-14-1-147 15,0 0-104-15,1-3-40 0,6 0 15 0,0 3 55 16</inkml:trace>
  <inkml:trace contextRef="#ctx0" brushRef="#br0" timeOffset="174597.84">4487 14924 149 0,'0'-3'308'0,"-7"-5"38"0,7 5 10 16,-6 0-75-16,-1-2-56 0,7 2-36 16,0 0-28-16,0-2-31 0,0 5-27 0,0 0-26 15,0 0-25-15,0 5-20 0,7-2-16 16,6 0-6-16,-7 2-4 0,7-2-2 15,7 5-2-15,-14 3 0 0,8-1 0 16,-2 1 1-16,1 4 0 0,1-4-1 0,6 4-1 16,-2-1 2-16,2 1-2 0,-1-1 0 15,1 1-1-15,0 0 0 0,-1 0-2 0,-5-1-1 16,-2 1 2-16,2-1-3 0,-2-3 2 16,-5 0 1-16,-1 0 1 0,1-4-1 15,-7 1 2-15,7-4 1 0,-7-1 1 16,0 1 1-16,6 0 8 0,-6-1 4 0,0-3 3 15,0-3 3-15,0-1-1 0,-6 0 1 16,6-3-5-16,-7-1-6 0,7 1-3 16,-7-4-2-16,7 4-2 0,0-8-2 0,0 5 0 15,0 2-1-15,7-3 0 0,-7 1-1 16,7 2 1-16,-1-3 2 0,0 4-1 16,0-1-2-16,8 0-1 0,-1 5 0 15,-6-4-1-15,12 3 0 0,-5 0-1 0,-2 1 0 16,1 3 2-16,0 0 1 0,6 0-1 15,-5 0-1-15,-2 0 0 0,2 0 1 16,-1 3-1-16,7 1 1 0,-8 0 0 0,8 3 0 16,-7-4 0-16,0 5-1 0,-6 0 0 15,5-5-1-15,-5 5-6 0,0-1 3 0,-1 1 2 16,0-1 3-16,1 0 0 0,-7 0 2 16,-7 1 9-16,1-2 6 0,0 3 6 0,-8-3 6 15,2 2 5-15,-1-1 3 0,-7 0 0 16,0 0-6-16,1-3-5 0,-1 4-5 15,0-5-2-15,2 1-4 0,-9 0-2 0,7-1-4 16,-6-3 0-16,7 3-1 0,-1-3-3 16,-6 0 0-16,0 0-1 0,1 0 1 15,-1 0-4-15,6 0-2 0,-7 0-5 16,1 0-32-16,7 0-55 0,-1 0-67 0,2-3-80 16,-9 3-150-16,14 0-74 0,0 0-13 15,0-3 34-15,13-1 54 0</inkml:trace>
  <inkml:trace contextRef="#ctx0" brushRef="#br0" timeOffset="184984.91">2116 13039 52 0,'0'0'236'16,"0"-5"25"-16,0 5-18 0,0 0-69 0,0-4-51 16,0 4-31-16,7-3-18 0,-1 3-17 15,0-4-6-15,2 0-4 0,4 1 2 16,1-4 1-16,0 3 1 0,0-4 3 0,7 1 3 16,-7-4 1-16,6 4-2 0,1 0-8 15,6-5-6-15,-7 2-5 0,1-1-5 0,-1 4-3 16,7-4-3-16,1 0-4 0,-7 3-2 15,6-3-5-15,-7-1-4 0,1 2-5 16,-1 0-3-16,7-2-1 0,-6 5-2 16,0-4 2-16,5 4-1 0,-12 0 0 0,6-1-1 15,-5 4 2-15,-2-3-2 0,2 3 0 16,-1 1 0-16,-7 3 0 0,-6-4 1 0,7 0-1 16,0 4 1-16,-7 0 1 0,0-3-2 15,0 3 0-15,0 0 2 0,0 0-1 16,0 0-2-16,0 0-1 0,6 0 1 0,-6 3-1 15,0-3 0-15,0 0-1 0,0 4 2 16,0 0 0-16,0-1 0 0,0 1 1 16,0 0 0-16,6 3 0 0,-6 1 0 0,0-1 0 15,6 4 0-15,2-1 0 0,-2 6-1 16,0-6 1-16,14 5 0 0,-13-3 6 0,11 2-2 16,-4-1-1-16,-1 3-1 0,7-2-1 15,-8-2 1-15,8 2-7 0,0-3 2 16,-1 0 2-16,1 0 1 0,0 0 1 15,-8-4-2-15,8 4 1 0,-1-4 0 16,-5-2-1-16,-2 2-1 0,-5-4 2 0,0 5 0 16,-1-6 0-16,1 3-1 0,-1-1 1 0,7 4 0 15,-6-5 0-15,-1 0-1 0,7 1 0 16,-6 0 0-16,-1-1-21 0,1 0-36 16,-1 2-47-16,-6-2-53 0,0 5-125 0,-6-5-65 15,-1-3-15-15,1 4 17 0,-1 0 36 16</inkml:trace>
  <inkml:trace contextRef="#ctx0" brushRef="#br0" timeOffset="186031.28">2488 12191 118 0,'6'0'235'0,"0"-2"12"0,1 2-48 16,6-5-73-16,-7 5-46 0,1 0-24 0,6 5-15 15,0-3-7-15,7 3-2 0,-1 2-2 16,1-3-1-16,0 5-6 0,-2 0 1 16,9 5 0-16,-7 1-2 0,6 3 0 0,-1-3 0 31,1 4 0-31,-6-5-6 0,6 5-2 16,-7-1-5-16,1 0 0 0,-7-3-2 0,7-1 1 15,-7-3 1-15,0 4-1 0,-1-8 1 16,-4 3 0-16,-2-1-3 0,0-6 0 15,-6 4-1-15,7-3 2 0,-7-4 2 16,6 4 8-16,-6-4 9 0,0 4 5 0,0-4 9 16,0 0 8-16,0 0 1 0,0 0-3 15,0-4-5-15,0 0-7 0,0 0-9 16,7-3-9-16,-7 0-7 0,7-1-3 0,-7-3-2 16,0 0-2-16,6 0-2 0,-6-3-2 15,6 0 1-15,-6-1-1 0,0 0 0 0,6-4 0 16,-6 1 2-16,8 4 0 0,-8-1-3 15,6-3 1-15,0 3-2 0,-6 0 3 16,0 1-1-16,0 3 1 0,0 0 1 0,0-1 0 16,0 2 1-16,0 2-7 0,0-3 3 15,0 4 2-15,0-1-1 0,0 5-1 0,0-1 2 16,0 1 3-16,0-1-2 0,0 0 0 16,0 4 1-16,0-3 0 0,0 3-1 15,0 0 1-15,0 0-2 0,0 0-1 0,0 3-1 16,-6 1 0-16,0 0 0 0,6-1 1 15,0 4 2-15,0 1 2 0,0 3 0 16,-8 0-1-16,8 1 1 0,-6 2-1 0,6-3 1 16,6 8-2-16,-6-5 1 0,8 1 2 15,4 3 0-15,-5-1 0 0,0 2-1 0,6-1 0 16,-1 1 1-16,2-1 0 0,5-3-1 16,-6 0 0-16,6-1 2 0,-5 1-1 15,-2-8-2-15,8 3 1 0,-7-1-1 16,7-1 0-16,0-2-1 0,-1-2-1 0,-6 3-3 15,6-4-31-15,1 2-38 0,0-3-57 16,-8-2-124-16,1 0-66 0,-6-2-32 0,6-3 12 16,1 2 28-16</inkml:trace>
  <inkml:trace contextRef="#ctx0" brushRef="#br0" timeOffset="186593.19">3393 12353 90 0,'0'-4'283'0,"0"1"26"16,0-4 23-16,0 2-92 0,0-6-64 15,6 4-37-15,-6-3-23 0,7 1-17 16,-1-1-20-16,7-1-19 0,1 4-16 0,-2-4-14 16,1 3-8-16,7 1-9 0,0 3-5 15,-1-2-2-15,-6-2-2 0,6 4 0 16,1-1-4-16,0 3 0 0,-8 2 2 0,8 0-3 16,-7 0 3-16,1 2-2 0,4 3 1 15,-11 2-1-15,6 4-1 0,-6 0 3 0,6 1-3 16,-13 6 3-16,0-4 2 0,0 4 0 15,-7 1 1-15,1-1-3 0,-1 4 2 16,-6-3-1-16,6 2-1 0,-5-2 0 16,-2-2-2-16,8 2 2 0,0-4-3 0,-1 0 1 15,1 0 0 1,6-8 1-16,0 3 1 0,-7-5 2 16,7 2 1-16,0-7 1 0,7 3 1 15,-1-3-2-15,1-3 1 0,5 3-1 16,2-7-1-16,5-1-3 0,1 1-2 0,0-4 1 15,6 0 0-15,-7-1-2 0,1 2 0 16,-2 0-5-16,2 2-20 0,0-1-40 0,-7 6-48 16,-7 0-72-16,-6 3-115 0,0 0-56 15,-6 0-11-15,6 3 22 0,-6 0 40 16</inkml:trace>
  <inkml:trace contextRef="#ctx0" brushRef="#br0" timeOffset="187277.17">2611 12664 82 0,'0'0'222'0,"0"4"11"15,0 0-33-15,0-1-73 0,0 5-39 0,7-1-18 16,-7 4-5-16,6 0 3 0,0-1 2 16,2 5 3-16,-2 4-1 0,0-4-3 0,14 7-6 15,-7 0-5-15,7 3-5 0,-2 1-9 16,2 3-4-16,7 4 3 0,5 4-6 16,-6 3-5-16,0 1-4 0,0 6-6 15,0 0-8-15,0 2-7 0,-6 2-5 0,6 0-7 16,-7-1 3-16,-5 6 3 0,5-5 4 15,1 4 3-15,-8-4 0 0,2 1 7 16,-8 0-2-16,7-5-3 0,0-4-2 16,-6 2-1-16,5-1 0 0,2-4-2 0,-8-3-1 15,8-1 0-15,-2-3-1 0,-5 0-1 16,-1 0 1-16,1-4-1 0,-1 1 6 0,-6-8-2 16,7 0-3-16,-1-1-1 0,-6-5-2 15,0-2 1-15,0-3-8 0,-6 0 2 16,-1-3 8-16,7-1-7 0,-6 0-13 15,6-3-22-15,-7-4-29 0,7 0-33 0,0-4-50 16,-13 0-101-16,1 1-57 0,-2-4-18 16,8-1 9-16,-8 1 23 0</inkml:trace>
  <inkml:trace contextRef="#ctx0" brushRef="#br0" timeOffset="188235.31">2344 13554 75 0,'0'-14'242'0,"0"2"16"15,-6 2-3-15,-1 0-82 0,0-2-49 16,-6 5-20-16,7-5-15 0,-7 1-8 16,6 0-11-16,-5 4-11 0,-2 0-11 0,-5-4-7 15,6 3-4-15,0 1-2 0,-1 4-4 16,8-5-3-16,-7 5-5 0,7-1-5 0,-7 4-7 16,0 0-3-16,7 0-3 0,-8 0-4 15,1 4-1-15,6-1 0 0,-5 5 0 16,5 2-1-16,1-2-2 0,-1 6-1 15,7-3-1-15,0 8 2 0,7-4 0 0,-1-1 2 16,7 5 1-16,-7-5 3 0,14 1 2 16,-6-4 1-16,5-1-1 0,0 2-2 15,0-5-2-15,1 0 0 0,0-3 1 16,-1-4-2-16,-5 0 0 0,5 0-1 0,0-4 2 16,1 1-1-16,-7-5 0 0,7 1 3 15,-1-4 0-15,-6-4-6 0,0 1 3 0,1-4 2 16,-2 4 1-16,-12-3-1 0,14 0 3 15,-8 2 5-15,-6 0-4 0,6 5-2 16,-6 3-1-16,7-1 7 0,-7 1-5 16,0 3-4-16,6 0 2 0,1 4-3 0,-7 4 0 15,7 0-5-15,-1 6 0 0,7-2 3 16,0 6-1-16,0 1 0 0,0 0 3 0,14 7 2 16,-2 0 2-16,1 0-1 0,0 0-25 15,0 3-60-15,1-3-145 0,-1 1-79 16,-1-2-40-16,-5 1-20 0,6-3 12 15</inkml:trace>
  <inkml:trace contextRef="#ctx0" brushRef="#br0" timeOffset="197358.19">17519 16768 160 0,'0'0'264'16,"0"3"18"-16,0-3-20 0,0 0-88 0,0 3-47 15,6-3-19-15,-6 0-3 0,0 0-8 0,7 0-5 16,-7 0-1-16,13 0 0 0,-6 0-4 0,-1 0-4 15,0 0-2-15,8 0-3 0,-2 0-7 0,-5 0-2 16,0 0-4-16,-1 0-3 0,1 0-2 0,-1 5 0 16,0-5-4-16,-6 0-9 0,8 0 0 15,-2 2-1-15,0 3 2 0,8-5 9 0,-2 4 9 16,-5-1 4-16,-1 1-4 0,8-1-3 0,-2 1-3 16,8 0-6-16,6 3 5 0,0-4 11 0,0 5 11 15,0-4 5-15,0 3 21 0,7 4 27 0,5-4 10 16,2 5-1-16,-1-2-9 0,6 1-5 0,-5-4-25 15,5 9-33-15,-6-6-29 0,7 0-14 0,6 7-11 16,0-3-9-16,-6 0 0 0,5 1-2 0,-5-1-1 16,7 5-3-16,-8-5 1 0,7 4 4 0,0 1-4 15,-6-1-3-15,6-3-3 0,0 7 2 0,-6 0 0 16,6 0-7-16,0 0 5 0,0 0 3 16,0 0 0-16,-6-4-1 0,-14 4 1 15,1-4 6-15,-1 1-3 0,-6-5-2 16,-6 1 0-16,-1 0 2 0,-5-4 1 0,5 0-1 15,-12-1-2-15,-1-2-1 0,0-4 0 16,1 3 0-16,-1-3-2 0,-6-1-2 0,7-3 0 16,-7 4 4-16,7-4 0 0,-7 4-1 15,0-4 1-15,0 0-7 0,-7 0-35 16,7 0-56-16,-7 0-69 0,1-4-78 16,-1 0-79-16,-5 1-71 0,5-5-41 0,-6 5-56 15,0-1-51-15,0 1 10 0,0-2 45 16,7-1 59-16,12-2 69 0</inkml:trace>
  <inkml:trace contextRef="#ctx0" brushRef="#br0" timeOffset="197854.37">19271 17009 273 0,'-6'-4'320'0,"-1"1"30"0,0-1-33 0,1 4-80 16,0 0-44-16,-2 0-21 0,8 0-18 0,-6 0-15 15,6 0-19-15,0 0-22 0,0 0-24 0,0 0-25 16,6 4-19-16,2-4-14 0,-2 3-6 0,7 1-1 16,0-1 4-16,0 5 7 0,7-1 4 0,-1 4 9 15,-6-3-1-15,6 2-3 0,1-2-5 0,0 7-9 16,-1-4-5-16,7 0-8 0,-6 0-1 0,0 3-1 15,5 1-4-15,1-4 3 0,0 4 1 16,-6-1 0-16,7-3 0 0,-9 1 0 16,2-1 5-16,-1-1-1 0,-5 1-2 0,-2 1-1 15,2-5 1-15,-1 0 0 0,-7 0 0 16,1 1 3-16,-7-5-1 0,7 4 5 16,-7-2 13-16,0-2 14 0,-7 0 12 15,0-3 8-15,1 4 8 0,-7 0 3 0,-1-1-7 16,-4 1-8-16,-2 0-10 0,0-1-4 15,1 1-6-15,-7 1-8 0,-1-5-6 16,8 2-5-16,-7 2-3 0,0 0-7 0,0-1-3 16,6 1-3-16,1 0 1 0,-1 0-1 15,8-2-2-15,-2 3-6 0,8-5-30 16,-1 4-41-16,0-4-59 0,1 0-74 0,6 0-81 16,-7 0-151-16,7 0-56 0,0 0-2 15,0 0 36-15,7-4 60 0</inkml:trace>
  <inkml:trace contextRef="#ctx0" brushRef="#br0" timeOffset="198739.28">20163 17137 169 0,'-7'-3'303'0,"1"-1"20"0,0 0 4 0,-1 4-90 16,1-3-59-16,-8 3-31 0,14 0-20 0,-6 0-10 15,6 0-18-15,0 0-20 0,0 0-21 0,0 3-19 16,-6 1-17-16,6 0-11 0,-7 3-6 0,7 0-4 15,0 4-2-15,7 0 0 0,-7 4 15 16,0-1 12-16,0 5 6 0,0 3 5 16,0-4 2-16,0 1 2 0,0-1-16 15,6 0-7-15,-6 0-9 0,6-7-1 0,-6 1-5 16,7-1 0-16,-7-4 0 0,0 0-3 16,7-3 1-16,-7 0 1 0,6-1 1 0,-6-3-1 15,7 0 1-15,-7 0 1 0,6-3-1 16,7-1 0-16,-13-3-2 0,7-1 0 15,-1-4-1-15,-6 2-1 0,0-5 1 0,0 4-1 16,0-3 0-16,6 3-1 0,-6 3 1 16,8-2 0-16,-8 2 1 0,0 5-2 15,0-1 0-15,0 0-2 0,0 4 3 16,0 0-2-16,0 0-1 0,0 8 2 0,6 3 1 16,-6-1 4-16,6 5 0 0,-6 3 1 15,13 4 3-15,-6 1-1 0,-1 2 5 16,7 8 4-16,1 0 5 0,-2 0 0 0,8 1 2 15,-7-2 1-15,0 0-4 0,6 5-5 16,-5-3 3-16,5 2-3 0,1-3 5 16,-8 4 6-16,2-4 3 0,-1-4 3 15,0 4-4-15,-7-7 3 0,-6 0-3 0,7-1-5 16,-14 1-5-16,7-4-2 0,-6 0 2 16,-7-1 3-16,0-6 4 0,-1 4-2 0,-5-5 5 15,6-3 0-15,-13 1-2 16,0-2-8-16,6 1-2 0,-12-3-3 0,-1-5-2 15,1 4-4-15,-8-2-2 0,1-5 4 0,1 0 0 16,-1 0-1-16,-1-9 1 0,1 3-2 16,7-2 0-16,-1-6-3 0,7 2 0 15,7-6-3-15,-1-1-2 0,0 1 0 16,8-3 0-16,5-1-2 0,0 0-3 0,7-3-5 16,7-1-22-16,0 0-39 0,-1 0-49 15,14 0-61-15,-1 0-69 0,1 5-131 16,0-5-77-16,-2 9-16 0,2-6 20 0,0 4 47 15</inkml:trace>
  <inkml:trace contextRef="#ctx0" brushRef="#br0" timeOffset="199756.28">18724 16437 216 0,'-6'-7'268'0,"-1"-4"11"0,-6 4-53 16,0-4-82-16,6 3-45 0,-6-2-21 0,1-1-8 15,4 4 0-15,-4-2-2 0,-1 7-2 0,6-6-5 16,0 1-4-16,1 3-1 0,0 0-3 0,0 2-4 15,-2-3-1-15,2 2-1 0,0 3-1 16,-1-4-5-16,-6 4-6 0,0 0-6 0,7 4-5 16,-8-4-10-16,2 3 0 0,-2 4 3 0,1 1 4 15,1-1 3-15,-2 3 5 0,8 6 6 0,-8-2-4 16,8 1-6-16,0 3-3 0,-1 0-3 0,7-3-5 16,7 4-4-16,-7-1-2 0,6-1-4 0,8 0-1 15,-2-3-2-15,2 0-1 0,5-3-1 16,-6 4 0-16,6-5 1 0,1-1 0 0,-1 1 1 15,-5-6 0-15,-2 3 0 0,2-3 1 0,5-1-1 16,-6-3 1-16,0 0 0 0,1 0-1 0,4-3-1 16,-4-1 1-16,-8 0-1 0,7-3 1 0,1 0-2 15,-8-5 1-15,0 2 0 0,-6-1 0 0,6-4 0 16,-6 1 0-16,-6 0 0 0,6-3 0 0,-6 4 0 16,6-1 0-16,-6 2 0 0,6 1 0 0,0 0 1 15,0 0 1-15,0 4-1 0,-7-1 1 0,0 1 0 16,7 0-1-16,-6 3 0 0,-1 1 0 0,7-2 1 15,-6 2 0-15,6 3 0 0,0-4-1 0,0 4-1 16,0 0-2-16,0 4 0 0,0-1 1 16,6 2-1-16,-6-2 2 0,13 4 2 0,-6 1 2 15,0-1 8-15,-1 7 8 0,0-2 4 0,8-2 0 16,-2 5 1-16,-5 0 0 0,13 0-9 0,-8-1-8 16,-6 5-2-16,8-5-4 0,-1 1-1 0,-6 3-1 15,12-3-1-15,-6-1-5 0,6 2 0 0,-5-2-24 16,5 1-43-16,1 0-64 0,-8-5-86 0,2 1-129 15,5 0-75-15,1-4-14 0,0 4 25 0,6-3 52 16</inkml:trace>
  <inkml:trace contextRef="#ctx0" brushRef="#br0" timeOffset="200961.98">20867 17808 89 0,'0'-4'246'0,"0"4"18"15,0-3-32-15,0-1-56 0,0 4-54 16,0-4-28-16,-7 0-12 0,7 1-1 0,0 3 0 15,0-5 2-15,-7 3 4 0,1 2 1 16,6-4 2-16,-6 0 1 0,0 4 3 16,-2-4 5-16,-4 1 2 0,-2-1 2 0,8 0-2 15,-7 2-3-15,7-3 2 0,-2 1-10 16,8 4-7-16,-6-3-7 0,6-1-3 16,-6 0 2-16,-7 1-8 0,6-1 2 0,1-3-2 15,-1 4 7-15,7-2 3 0,-6-2-7 16,6 0-7-16,0-4-7 0,6 4-6 15,-6 0-14-15,7-1-11 0,-7 1-10 0,6-1-6 16,8 1-1-16,-8 0-4 0,6 2-3 16,-4-2-1-16,4 7-1 0,1-3-2 15,1 3 1-15,-2-4 3 0,-4 4 1 16,-2 0-1-16,6 0 0 0,2 4 2 0,-1-1-2 16,-1 2-2-16,2-3 1 0,-2 6 0 15,8 0 2-15,-7 3 0 0,-7-1 0 16,8 5 1-16,-2 0 0 0,-4 4-2 0,-8-2 0 15,6 3 2-15,-6-3-1 0,0 5 0 16,0-3 0-16,-6-5 2 0,6 4-3 16,0-3-1-16,0 0 0 0,0-4 1 0,0 3 1 15,0-2-2-15,0-6 0 0,6 2 1 16,-6 0-1-16,6-5 1 0,-6 4 2 16,7-7 1-16,-1 0 1 0,1 0 3 15,0 0-1-15,-1 0 0 0,0-7-3 0,8 4 0 16,-2-1 1-16,2-3-2 0,5 2 0 15,-6-1-1-15,6-1 1 0,1-1-2 0,-1 0 0 16,1 1-2-16,6-4-1 0,7 3-10 16,-7-2 3-16,0 2-16 0,7-3-37 15,-7 1-57-15,-7-1-76 0,13 0-77 16,-5 3-136-16,-1-4-122 0,0 6-34 16,-7-2 19-16,7 1 55 0,0 3 78 0</inkml:trace>
  <inkml:trace contextRef="#ctx0" brushRef="#br0" timeOffset="205481.13">20437 13965 99 0,'-13'0'226'0,"6"0"14"16,7 0-46-16,-6 0-65 0,6 4-37 0,-6-4-22 16,6 0-6-16,0 0-2 0,0 0 3 0,-8 0 4 15,8 0 2-15,0 0 6 0,0 0 4 16,0 0 8-16,-6 0 12 0,6 0 12 0,-6 0 4 16,6 0 7-16,-7 0 6 0,7 0 2 0,-7 0-6 15,7 0-13-15,-6 3-8 0,6-3-8 0,-6 0-11 16,6 4-17-16,-7-4-14 0,7 0-13 15,7 3-5-15,-7 1-11 0,12 0-12 0,2 6-6 16,-2-2 1-16,8 3 1 0,0 0 15 16,5 8 15-16,2-5 8 0,-8 4 5 0,8 4 4 15,-8 0 1-15,-6 0-16 0,6 4-12 0,1 0-6 16,-6 3-6-16,4 0-6 0,2 4-3 0,-1 0-1 16,1 0-3-16,0-3 0 0,-1 6-1 0,7-7 0 15,0 5 0-15,-6-2 0 0,13-3-2 0,-7 0-1 16,7-3 1-16,-8 0-2 0,1-4 1 15,6 0 1-15,-5-3-1 0,-1-4 2 0,6 2 0 16,-5-6 1-16,-1 0-3 0,6 0 0 0,-6-3-1 16,1 3-6-16,-2-8 3 0,-5 5 2 15,0-4 1-15,6-1 0 0,-13-3-2 0,6 4 4 16,-6-4-18-16,-7 0-25 0,8 0-30 0,-14 0-36 16,6-4-41-16,-6 4-47 0,7-3-35 0,-7 3-32 15,6-4-36-15,-12 1-102 0,6-5-38 0,-7 3 4 16,7 3 28-16,-6-2 44 0</inkml:trace>
  <inkml:trace contextRef="#ctx0" brushRef="#br0" timeOffset="206049.52">20965 14877 143 0,'0'4'289'15,"0"-4"16"-15,0 0-7 0,0 3-102 0,0-3-74 16,0 4-33-16,6-4-22 0,0 0-7 0,8 3-3 15,-8 2-3-15,7-5-5 0,0 3-13 0,0 5-9 16,7-5-10-16,-1 5-7 0,1 3-2 16,-8-4-4-16,8 4-1 0,0-4 0 0,-1 4-1 15,-6 0 0-15,6 0-1 0,1-4 2 0,-7 4-2 16,0-4 0-16,0 4 0 0,1-3-1 0,5-1 1 16,1 4-1-16,-1 0 0 0,-6-3 0 15,7-1 0-15,-1 1 2 0,-6-5 0 0,0-3 0 16,1 4 0-16,-2-4 0 0,1 0 1 0,-6 3 3 15,-1-3 7-15,1 0 9 0,-1 0 6 0,-6-3 6 16,6-1 1-16,2 1 6 0,-8-5-2 16,0 1-4-16,0-1-3 0,0-3-3 0,0 0 0 15,6 0 0-15,-6 0-1 0,0-3-4 0,0-1 0 16,0-4-4-16,-6 5-3 0,-2-4-5 0,2-5 5 16,0 6-7-16,-1-6-3 0,1 5-3 15,6 3-1-15,-7-3-2 0,7 4-9 0,-6-1 3 16,6 4 2-16,-7 0 2 0,1 4 0 0,6-1-4 15,-6 4 1-15,6-3 0 0,-8 3-4 0,8 2-17 16,0-3-31-16,0 5-33 0,0 0-47 16,0 0-62-16,-6 5-125 0,0-3-50 0,-1-2-7 15,0 4 20-15,14 0 37 0</inkml:trace>
  <inkml:trace contextRef="#ctx0" brushRef="#br0" timeOffset="207213.71">20997 14086 93 0,'6'-3'247'0,"1"-2"20"0,-7 1-18 16,0-2-70-16,0-2-47 0,0 5-22 0,0-5-10 15,0 0-9-15,0 1-6 0,-7 4-4 16,7-5-8-16,-6 1-10 0,0 3-4 0,-2-3-4 16,-4-1-3-16,-2 1 4 0,8 4 4 0,-7-5 3 15,0 5-1-15,6-1-4 0,-5 4-4 16,6-3-12-16,-8 3-11 0,1-4-10 0,7 4-10 15,-8 4-5-15,2-1-2 0,6 4-3 0,-8 1 1 16,8 2-1-16,-1 2 6 0,0-1-3 0,7 3 0 16,7 1 0-16,0 0-1 0,-1-1-2 15,0-3-2-15,2 4 3 0,-2 0-1 0,0-1 0 16,7-3 1-16,0 4 2 0,0-4-1 0,7 0-1 16,-8-3-1-16,2-1 1 0,-1 0 0 0,-1-3 1 15,2-1 2-15,6-3-1 0,-8 0 1 16,1 0 0-16,1-3-2 0,-2-1 0 0,2-3-2 15,-2 0-1-15,-5-5-1 0,6 5-1 0,-6-4 1 16,-1-4 0-16,0 1-1 0,-6 3 1 16,0-4 0-16,0 0 0 0,0 0 0 0,0 5 0 15,0-2 0-15,0-1 1 0,-6 1 0 0,6 5 3 16,-6-4-1-16,6 4 4 0,0 2 7 16,0 2 4-16,0-1 5 0,0 4-1 0,0 0 1 15,0 0-2-15,0 0-8 0,6 0-5 0,-6 4-4 16,6-1-1-16,1 5 1 0,0-1 0 15,-1 4 0-15,0 0-1 0,8 4 2 0,-8 0 0 16,7-1-1-16,0 5 0 0,0-1 1 0,1-3 0 16,-2 2-1-16,8 2 0 0,-1-1 0 0,-5 1 0 15,5-4-1-15,1 0 0 0,-1 3-1 0,-6-4-7 16,7 1-34-16,-1-1-54 0,7 1-74 16,-12 0-139-16,5-4-101 0,0 3-47 0,8-2 5 15,-2 2 40-15</inkml:trace>
  <inkml:trace contextRef="#ctx0" brushRef="#br0" timeOffset="208531.67">21987 14881 75 0,'-6'0'242'16,"-8"-4"17"-16,8 4-32 0,-1-4-59 15,1 1-57-15,-8-1-32 0,8 0-15 0,0 1-8 16,0-1-1-16,-2 1 1 0,2-2-4 0,-7-2-4 15,7 4-5-15,-1-1-5 0,0-3-3 0,1 3 3 16,0 0 0-16,-1 1 3 0,7-1 2 0,-7 1 3 16,7-1 0-16,-6 0 4 0,0 1 1 15,-1-1 4-15,0 4 8 0,7-4 1 0,-6 1-1 16,6-1 1-16,0 4-1 0,-7-3-4 0,7 3-6 16,0 0-6-16,0 0-8 0,0 0-8 15,0 3-10-15,0-3-10 0,0 0-7 0,0 4-2 16,0-1-2-16,0 1-2 0,0 3 1 0,0 1-2 15,0 2 0-15,7 1 1 0,-7 4 1 16,0 0-1-16,6-1 0 0,-6 4 5 0,0 1-2 16,7 0 0-16,0 2-2 0,-7-3 1 0,6 5-1 15,-6-5 0-15,6 4-1 0,-6-4-2 16,0 4 2-16,7-3-2 0,-7-1 2 0,7 1-1 0,-1-5 1 16,-6 0 0-16,6-3 0 0,1 0 2 15,0-3-3-15,-1-2 3 0,1-1 0 0,5-2 1 16,-4 2 1-16,4-5 0 0,1 0 2 0,-6 0 0 15,6-5 0-15,-1 2 0 0,2-5 1 0,6 1-1 16,-1-4 0-16,-6 3-1 0,6-2-7 16,-5 2 2-16,-8-3 1 0,14 5 1 0,-14-6 1 15,7 5 0-15,-7-4 6 0,8 4-1 0,-2-4-3 16,-5 3-1-16,0 1-2 0,6 0 2 16,-13-1-1-16,6 0 0 0,-6 1 0 0,0 0 0 15,0 3 0-15,0-3 1 0,0 3 0 0,0 1-1 16,0-1 1-16,0 1-1 0,0-2-1 0,0 5 0 15,0-3 0-15,0 3 1 0,0 0-1 0,0-3 0 16,-6 3 1-16,6 0 0 0,0 0 0 16,0 0-1-16,0 3 0 0,0-3 0 0,0 0 0 15,0-3-1-15,0 3-1 0,-7 0 1 0,7 3 1 16,0-3-1-16,0 3 0 0,0 2 1 16,0-2 0-16,0 4 0 0,-6 1 0 0,6-1-1 15,-7 0 0-15,7 5 1 0,0-1-1 0,0 0 1 16,0 0 1-16,0 3 0 0,0 1-1 15,0-1 0-15,7 5-1 0,-7-1 0 0,0 0-3 16,6 1 0-16,1-1 1 0,-7 4-1 0,6-4 1 16,-6 1 1-16,6 3 1 0,-6-1 1 15,0 6 1-15,0-6 1 0,0-2 1 0,0-1 1 16,0-3-2-16,-6-1 2 0,6 1 2 0,-6-1-2 16,6 1-3-16,-7-4 0 0,1 3 2 0,6-2 0 15,0-1-3-15,0-4 1 0,0 1 5 0,-7 3-2 16,7-4-1-16,-7 0-1 0,7 0 0 0,-6-3 0 15,0 3-1-15,-8-3-1 0,8-1 1 0,0 1 0 16,-1-4-1-16,-6 4-1 0,-6-4 9 0,5 0-3 16,-12 0-5-16,7-4 1 0,5 0 0 0,-4 1-1 15,-9-1-8-15,1-3 1 0,6 0 4 0,1-4-2 16,-1 4 0-16,1-4 1 0,6 0 0 16,-7 0 0-16,7 0 0 0,7 0 2 0,0 0-1 15,-8 0 1-15,8-4-1 0,6 4 2 0,0 3 0 16,0-2-1-16,0-1 1 0,6 3-2 0,8-2-10 15,-8 2-16-15,7 1-26 0,0-1-31 0,0 1-41 16,7 0-41-16,-1 4-39 0,-6-1-72 0,0-4-71 16,1 8-18-16,-2-8 12 0,8 8 30 0</inkml:trace>
  <inkml:trace contextRef="#ctx0" brushRef="#br0" timeOffset="209248.8">22605 15375 215 0,'-6'-3'289'0,"-7"-1"22"0,6 0-35 15,1 1-84-15,6-4-51 0,-6 2-34 16,6 2-13-16,0-5-11 0,0 5-11 0,0-5-11 16,6 5-14-16,-6 0-8 0,6-2-14 0,-6 1-9 15,7 1-5-15,0 0-6 0,-1 3-1 0,0-4-1 16,1 4-3-16,-1-4 0 0,1 4 0 0,6-3 2 15,1 3-1-15,-2-4 0 0,8 0-1 16,-7 1 2-16,7 3-1 0,-2-4-1 0,9 4 0 16,-7 0-1-16,-1 0 0 0,-6 0 1 0,0 0-1 15,0 0-1-15,0 0-1 0,-7 4 3 16,8-4-2-16,-8 3 1 0,-6 5 0 0,6-5 1 16,-6 5 0-16,-6-2-2 0,6 3 1 0,-6 2 0 15,-8-5 1-15,8 10-1 0,0-6 0 0,-8 1 2 16,-5 4 2-16,-1-4 0 0,0 4 0 0,8-4 2 15,-8-1-1-15,7 1 0 0,1 0-2 0,-8-4 1 16,7 1-1-16,-7 0-2 0,14-5 0 0,0 1 0 16,-2 0 0-16,8-1 0 0,0 0 0 0,0 2 0 15,0-5 1-15,0 0 0 0,0 0 0 16,0 0-1-16,8 0 2 0,4 0 0 0,1 0-2 16,0 0 0-16,6 0 1 0,1 0-1 0,6 0 0 15,1 0-1-15,5 0 1 0,-6 0 0 0,-7 0 0 16,7 0 2-16,1 0-2 0,-7 0 1 0,-2 0-1 15,2 4-1-15,-1-1-1 0,-5-3 1 0,-2 4 1 16,-4-1 2-16,-2 1 0 0,0 0 0 16,-6-1 2-16,0 5 8 0,0-5 9 0,0 0 10 15,-6 2 8-15,-8 2 7 0,2-4 3 0,-2 5-3 16,-5-5-9-16,-1 5-11 0,2-5-7 0,-2 4-5 16,-7-3-5-16,1 0-3 0,7 3-2 0,-1-3-1 15,1 3-2-15,-8-4-6 0,8 2-20 0,-1-2-36 16,8 2-51-16,-8-3-64 0,1 3-140 0,-1-2-71 15,8 1-20-15,-8 0 17 0,0-4 38 0</inkml:trace>
  <inkml:trace contextRef="#ctx0" brushRef="#br0" timeOffset="211551.54">22579 15896 58 0,'-12'-4'262'15,"-2"-1"27"-15,1 2 6 0,0 0-65 0,0-1-57 16,-7 0-25-16,8 1-14 0,-1 0-7 0,0-2 1 16,6 2 0-16,1-1 0 0,-8 1-6 0,8-1-2 15,6 0-2-15,-6 1-8 0,6-1-6 0,0 0-6 16,0 1-6-16,0 3-8 0,0 0-8 0,0-4-10 16,6 1-14-16,-6 3-13 0,6 0-13 0,-6 0-8 15,8 3-6-15,-2 1-4 0,0-1 1 0,7 1-2 16,0 0 6-16,0 3-1 0,7-3 2 0,-1 3 8 15,-6 4 4-15,14-4 7 0,-8 0 2 16,13 5 0-16,-6-2-2 0,7 5-7 0,-1-5-6 16,8 6-8-16,-7-2-4 0,-1 2-2 0,7 1 1 15,-7-2-2-15,7 3-3 0,-6 1 2 0,-1-1-2 16,-6-1 0-16,1 3-1 0,-1-3-1 0,-6 6 0 16,6-9 0-16,-13 5 4 0,6-5-2 15,0 2-2-15,1-2 2 0,-7-3-1 0,0 0 0 16,0 0-2-16,1-4 0 0,5 4-1 0,-6-7 1 15,0 3 0-15,-1-3-1 0,2-1-13 0,-1 2-27 16,7-2-35-16,-14-3-41 0,7 0-49 0,-6 3-52 16,-1-3-44-16,0 0-31 0,1 0-58 0,-7 0-75 15,0 0-11-15,0 0 20 0,7 4 40 0,6-4 49 16</inkml:trace>
  <inkml:trace contextRef="#ctx0" brushRef="#br0" timeOffset="212053.48">23459 16162 42 0,'-6'-3'305'0,"-2"-4"39"0,-4 3 30 15,5-3-44-15,0 3-79 0,1 1-46 0,6-1-23 16,-6 1-16-16,6-1-13 0,-7 4-21 0,7 0-25 16,0 0-28-16,0 0-23 0,0 0-24 0,-6 0-16 15,6 4-8-15,0-1-3 0,0 4-2 0,0 1-3 16,0-1 2-16,0 3 0 0,0 2 0 0,0-1-1 16,0 3 0-16,0 1-1 0,6 0 0 0,-12-1-1 15,6 1 1-15,0 0 0 0,0 4 0 0,6-5 2 16,1 1 0-16,-7-1 0 0,6 0-1 15,0-2 0-15,1 3-1 0,0-5 0 0,-1 2-1 0,0-2 0 16,-6-2 0-16,8 3 1 0,-8-4 0 16,6-4 0-16,-6 2 0 0,6-2 1 0,-6 1-1 15,0-1 1-15,0-3 0 0,0 4 0 0,0-4 0 16,-6 0 1-16,12 0 2 0,-6 0 0 0,0 0-1 16,-6 0 0-16,0 0 0 0,-14 0-1 0,6-4-1 15,2 4-1-15,-8 0 1 0,1 0 0 0,-1-3 0 16,-6 3-1-16,-1 0 0 0,2-4 0 0,5 4 0 15,-6 0 0-15,6 0 0 0,1 0 0 0,6 0-3 16,0-3-2-16,7 3 0 0,-1 0-15 0,7 0-30 16,-7 0-44-16,7 0-57 0,7 0-72 0,-7 0-148 15,0 0-68-15,13 0-12 0,0 0 20 16,7 0 49-16</inkml:trace>
  <inkml:trace contextRef="#ctx0" brushRef="#br0" timeOffset="212823.72">23908 16430 257 0,'0'-3'305'0,"0"-1"24"16,0-3-41-16,0 3-78 0,0 4-48 0,0-4-27 15,0 4-16-15,0 0-15 0,-7 0-16 0,7 0-17 16,0 0-18-16,0 0-17 0,0 4-15 0,-6 0-9 16,6-1-7-16,-6 1-1 0,6 3 0 0,0 0-3 15,0 1 0-15,0 3-1 0,0-4 2 16,0 1-2-16,0 2 0 0,0-2 0 0,0-1 0 0,6 3 0 15,-6-1 0-15,6 2 0 0,1-4-1 0,0 0 0 16,-7-4-1-16,6 2 2 0,-6-2 0 0,7 1-1 16,-7 0 1-16,6-4 1 0,-6 3 3 15,6-3 0-15,2 0 0 0,-2 0 1 0,0-3-2 0,0-1 1 0,8 0-3 0,-1 1 1 0,-7-2-2 16,0-1-1-16,2 2 1 0,-2-3 0 0,0-1 0 16,0 5 0-16,2-6 0 0,-2 7 0 0,0-6 2 31,1 8-2-31,-7-3 0 0,0 3 0 0,0-4 1 0,0 4 7 0,0 0-7 0,0 4 0 0,0-1-1 15,0-3 0-15,0 8-4 0,-7-6-3 0,1 7 3 32,6-6 1-32,-6 5 0 0,6-1 2 15,0 3 1-15,0-2 0 0,-8 3 1 0,8 0-1 16,-6 0 0-16,6 1-1 0,0-2 1 0,0 5 0 16,0 0-2-16,6-1 2 0,-6 1 0 0,0 3 0 15,0 0 1-15,0 1 1 0,0-2 6 0,0 6 6 16,8-4 8-16,-8 2 4 0,6 2 2 0,-6-5-2 15,6 8-3-15,1-9-6 0,-7 5-6 0,6 1-4 16,-6-4 0-16,7-2-2 0,-7 2 0 0,0-1 2 16,0-3-1-16,-7-1 0 0,7 1 0 0,-6 0-2 15,6-4 3-15,-7 0-2 0,1-1 2 0,6-2 1 16,-6-1 6-16,-2 0 1 0,2 1 1 0,0-8-1 16,-14 3 2-16,7-3-3 0,0 0-2 0,0 0-2 15,7 0-2-15,0-3 0 0,-8-5-3 0,8 1 0 16,-1 3-2-16,1-7 0 0,-1 4-2 0,0-7 1 15,1 3-2-15,6-1 0 0,0-2-1 0,0-1-1 16,0 0-1-16,0 1-2 0,6-1-13 0,1 1-16 16,-7 0-21-16,7 2-19 0,6-3-25 0,-7 5-27 15,8-6-13-15,-2 5-16 0,1 1-14 16,0-2-42-16,0 2-81 0,-7-5-30 0,8 4 0 16,-2 0 15-16,2 0 25 0</inkml:trace>
  <inkml:trace contextRef="#ctx0" brushRef="#br0" timeOffset="213439.99">24435 16727 69 0,'0'0'330'0,"0"0"40"0,0 0 30 0,0 0-48 16,0-4-88-16,0 4-54 0,0-3-30 0,7 3-21 15,0-3-14-15,-7-2-19 0,6-2-25 0,-6 3-25 16,6-3-26-16,2 3-20 0,4-3-13 0,1 4-6 16,-6-1-6-16,6 1-2 0,-1 3-1 0,-4-5-2 15,4 5 0-15,-5-3-1 0,-1 3 1 0,1 0 0 16,-1-4 0-16,1 4 0 0,-7 0-2 0,0 0 1 15,0 0 1-15,6 4 0 0,-6-4 0 16,0 8 0-16,0-5 0 0,0 1 0 0,0 3 0 16,-6 0-1-16,-1-3 1 0,-6 3-1 0,0 0 1 15,7 1-1-15,-8 3 0 0,2 0 1 0,5 1 0 16,-6-6 1-16,7 5-1 0,-7-1 1 0,-1-1 0 16,8 1 0-16,-7 1 0 0,0-4 0 0,7 5 0 15,-7-5-1-15,6 0 0 0,0 1 0 0,1-5 0 16,6 4 0-16,-6-2 0 0,6-2 0 0,0-3 0 15,0 4 0-15,6-4 0 0,14 0 0 0,-7 0 1 16,-1-4-1-16,14 1 1 0,-6 3-1 0,6-5-2 16,1 2 1-16,-2-1-2 0,-5 4 1 0,6-3-2 15,-6 3 2-15,-1-4 1 0,-6 4-2 0,0 0 0 16,7 0 4-16,-7 4-1 0,0-4 0 0,-7 3 0 16,1 4 0-16,-7-2 0 0,6 2-2 0,-6-4 1 15,0 4 1-15,-6 4 0 0,6-2 2 0,-7 1 0 16,-6-3 0-16,0 1-2 0,0 3 0 0,-6-3-1 15,5-2 0-15,-11 5-1 0,-1 0 0 0,-1 0-3 16,1-4 1-16,6 1-6 0,-5 2-23 16,-1-5-38-16,0 2-50 0,0-4-60 0,-7-3-76 15,-6 4-132-15,-1-4-53 0,2 0 0 0,-1 0 29 16,0-4 53-16</inkml:trace>
  <inkml:trace contextRef="#ctx0" brushRef="#br0" timeOffset="214185.87">23693 15746 116 0,'-7'-12'279'0,"7"1"22"0,-6-3 1 16,-7 3-97-16,6-4-58 0,-5 5-32 0,5-7-12 16,-6 4-5-16,0 1-1 0,0 2 0 0,-6-1-7 15,5 3-10-15,1-3-14 0,0 7-13 0,7-3-11 0,-7 4-5 16,7 3-7-16,-8-4-7 0,1 4-2 15,7 4-3-15,-7-4-3 0,0 3-3 0,7 1-1 16,-2 3 1-16,2 1 7 0,0 3 5 0,-1 3 3 16,0 1 1-16,1 0-1 0,6-1-1 0,-6 5-4 15,6-4-7-15,0 3-2 0,0-4-5 0,0 1-1 16,6-1-2-16,-6-3-2 0,6 1-2 0,1-1-1 16,0 0 1-16,-7-4 7 0,12 1-2 0,-4-8-3 15,4 3 3-15,1 1-2 0,7-4-1 0,0-4-5 16,-8 1 0-16,8-2 2 0,-1 2-1 0,1-4 1 15,0-1 0-15,-1-3-1 0,1 3-1 0,-8-2-1 16,8-5-1-16,-14 0-1 0,1 1-1 0,0-1 0 16,-7 1 2-16,0 3 1 0,0 0 0 0,0 0 2 15,13 0 0-15,-13 4 3 0,0 3 0 0,6-3 0 16,-12 2 3-16,6 3 5 0,0-3 9 0,0 5 6 16,-7 0 4-16,1 0 7 0,6 5 7 0,-7-3 6 15,7 3 0-15,-7 2 1 0,7 4 5 0,0 0 6 16,0 0-6-16,0 0-9 0,0 0-6 0,7 3-10 15,0 1-9-15,-1-1-9 0,7 1-6 0,-7 0-1 16,8 3-1-16,5-3-1 0,-6 4 1 0,6-5 0 16,1 1-29-16,6 3-68 0,-6-1-105 0,-1 0-198 15,7 0-104-15,1 2-59 0,-1-1 1 16,-7-3 51-16</inkml:trace>
  <inkml:trace contextRef="#ctx0" brushRef="#br0" timeOffset="-210877.65">21192 18273 27 0,'0'4'190'0,"0"-4"-4"0,0 0-18 15,0 3-19-15,0-3-24 0,0 4-25 16,-6-4-25-16,6 0-15 0,0 3-9 16,0-6-6-16,-7 3-3 0,7 0-4 0,0 0-2 15,0 0-1-15,0 0-4 0,-7-4-1 16,7 4-2-16,0 0-3 0,0 0 0 0,0 0-2 16,0 0 2-16,0 0-3 0,0 0 0 15,0 0-2-15,-6 0 0 0,-7 0 2 16,7 0 1-16,6 0 6 0,0 0 7 0,6 0 7 15,-6 0 7-15,0 0 5 0,0 0 1 16,0-3-2-16,0 3-7 0,0 0-5 16,-6 0-8-16,6-4-4 0,-7 4 2 0,0 0-5 15,1-4 0-15,0 4-3 0,12 0-2 16,0 0-4-16,-6 0-9 0,0 0-1 0,-6 0-1 16,0 0 5-16,6 0-5 0,0 0-1 15,6 0-2-15,-6 0-1 0,6 0 0 16,-6 0-7-16,0 0 2 0,7 0 2 0,-7 0 1 15,0 0 1-15,0 0 1 0,0 0 0 16,0 0 2-16,0-3-2 0,0 3-2 0,0 0-1 16,0 0 0-16,0 0-1 0,0-4-2 15,0 4 1-15,0 0 1 0,0 0 0 16,0 0 0-16,0 0 1 0,0 0 0 0,0 0 0 16,7 0 0-16,-7 0 1 0,6 0 1 15,-6 0-1-15,-6 0 2 0,6 0-3 16,0 0 2-16,0 0 3 0,0 0 4 15,0 0 4-15,0 0 1 0,0 0 3 0,0 0 0 16,0 0 7-16,0 0-7 0,0 4-7 16,0-4-2-16,0 0-3 0,0 3-10 0,-7-3-7 15,7 0 7-15,0 0 3 0,7 4 0 16,-7-4 2-16,6 0 7 0,1 4-2 16,5-1-2-16,-5 1 0 0,6-1 0 0,1 2-2 15,5-2 0-15,-6 1 1 0,6-1 6 16,1 1-4-16,6 0-2 0,0-1-1 0,-7 5 0 15,8 0 8-15,5-1-9 0,-6-4 0 16,7 5 0-16,-1-5 1 0,7 5-1 16,1-5-8-16,-1 0 5 0,6 6 2 0,1-6 1 15,-7 0-1-15,0 1 1 0,-7 0 0 16,1-1-1-16,0 1 1 0,-8 0 0 16,-5-1 1-16,0-3-1 0,-7 4 0 15,-7-4 0-15,8 3 1 0,-8-3-1 0,0 0 0 16,0 0 1-16,-6 0 1 0,0 0 1 0,0 0 0 15,0 0 1-15,0 0-2 0,0 0 0 32,0 0 1-32,0 0-1 0,0 0 0 15,0 0-2-15,0 0-1 0,0 0 0 16,0 0-1-16,0 0-1 0,-6 0-1 0,6-3-1 16,0 3-5-16,6 0-21 0,-6 0-29 15,8-4-36-15,-2 4-38 0,-6 0-40 0,13-3-53 16,-13-1-87-16,6 4-42 0,-6-4-1 15,0-3 20-15,7 3 30 0</inkml:trace>
  <inkml:trace contextRef="#ctx0" brushRef="#br0" timeOffset="-210433.35">22149 18237 84 0,'-12'3'278'15,"-2"0"26"-15,8-3 3 0,-7 5-66 0,7-2-62 16,-1-3-41-16,0 0-23 0,1 4-21 16,6-4-18-16,0 3-17 0,0 1-17 15,0-4-16-15,0 4-11 0,6-1-4 0,1 1-3 16,0 0-3-16,6-1-1 0,-7 1-2 16,7-1-2-16,0-3 0 0,0 5-1 0,0-2 0 15,6 1 1-15,1 3 0 0,-6-3 0 16,5-1 2-16,1 5-1 0,-8-5-1 15,8 4 0-15,-1-2 1 0,-5-2-1 16,-2 0 0-16,2 2 0 0,-8-2 0 0,-6 5 0 16,6-5 1-16,-6 0 1 0,-6 6 1 15,0-6 8-15,-1 0 7 0,0 5 10 16,-12-5 4-16,6 5 7 0,-6-5 7 0,-1 1-1 16,-6 3-3-16,-1-3-4 0,8 3-4 15,0 1-6-15,-8-2-6 0,15-1-5 0,-8 2-5 16,7-4-5-16,-7 1-2 0,14 0-2 15,0-1-3-15,-2 1-2 0,8 0-1 16,-6-4-1-16,6 0-18 0,0 0-27 16,0 3-33-16,0-3-41 0,6 5-46 0,2-5-87 15,-2 2-88-15,0-2-27 0,1 0 6 16,6 5 26-16</inkml:trace>
  <inkml:trace contextRef="#ctx0" brushRef="#br0" timeOffset="-209384.91">22338 18009 17 0,'0'0'263'15,"0"0"26"-15,0 0-5 0,0 0-45 16,0 0-74-16,0 0-55 0,0 0-40 0,0 3-23 31,7-3-15-31,-7 5-6 0,7 2-5 16,-7 0 0-16,6 4 1 0,0 3 0 16,1 5-1-16,0-4 0 0,-7 7 4 0,6-4 1 15,1 4 1-15,-1-4 0 0,0 4-1 16,1 0-5-16,0-3-5 0,-1-1-4 0,0 0-4 15,8-3-3-15,-1-4 0 0,-7 4-3 16,1-4-2-16,6-1 0 0,-7-2 2 16,8 0-1-16,-2-1-1 0,-5-3 1 0,6 2 0 15,-7-2 0-15,7 1-1 0,1-5-1 16,-8 0 2-16,7 0-1 0,0-5 0 0,-7 1 0 16,1 1 2-16,-1 0-1 0,8-1-1 15,-8-3 0-15,8-1 0 0,-8 0-1 16,6 1 1-16,-5-4 0 0,6 4-1 15,-6-4 1-15,-1 0 0 0,0 0 1 0,2 0 0 16,-2 0-8-16,0 0 5 0,0 0 1 16,8 0 0-16,-8 4 1 0,1 0 0 15,-7-1 8-15,6 4-5 0,-6 1-2 0,0-1 0 16,0 4-1-16,6 0 0 0,-6 0 1 16,0 4 1-16,0-1-1 0,0 5-1 0,8-2 0 15,-8 6-1-15,6-1 1 0,0 3-1 16,-6 1 1-16,7 0 0 0,-7-1 9 15,7 5 4-15,-1-4 0 0,0 3 3 0,1 1 0 16,-1-1 2-16,-6-4-9 0,7 4-2 16,0 5 0-16,-7-5-3 0,6 0 0 0,0 1 2 15,-6-1 0-15,0 4 2 0,14-4-2 16,-8 0 1-16,0 4 1 0,1-2 2 16,0-3 3-16,-1 1-1 0,-6 1 2 0,0-4-1 15,0-1 1-15,0-3-2 0,-6-4 1 16,-1 5 3-16,0-5 2 0,1 0 4 0,6 0 0 15,-6-3-1-15,-8-1-3 0,8 1-4 16,-7-1-3-16,0-3-3 0,0 0-2 16,0 0-2-16,-6-3-1 0,5-1 0 15,1 1-1-15,0-4-1 0,0-1-1 0,7 1 0 16,0-5-1-16,-2 2-11 0,2-1-17 16,6-3-24-16,0-1-29 0,6 4-30 15,2-8-36-15,-2 8-37 0,6-7-78 0,2 7-55 16,-1-4-15-16,-1 0 9 0,15 5 24 15</inkml:trace>
  <inkml:trace contextRef="#ctx0" brushRef="#br0" timeOffset="-208685.15">23374 18416 187 0,'-13'4'294'0,"6"-4"28"0,1 3-24 0,0 1-76 16,6-4-54-16,-7-4-37 0,7 4-23 15,-7-3-21-15,7 3-17 0,0-4-16 16,0 0-15-16,7 4-10 0,-7-4-11 0,7 1-5 15,-1-1-2-15,0 1-5 0,1 3-1 16,12-4-2-16,-5 0-1 0,-1 4-1 0,-7 0-1 16,0 0 0-16,1 0 0 0,6 0-1 31,-7 0 0-31,2 0 1 0,-2 0 0 16,0 0-1-16,1 4 0 0,6-4-2 0,-7 4 1 15,1-1 1-15,-7 1 0 0,0-1 1 16,0 1 0-16,-7 4 2 0,14-8-1 15,-7 7-1-15,0-3 0 0,0 2 0 0,-7-1 0 16,7-2 1-16,-6 4-1 0,6-3 0 16,-7 0 1-16,7-1-1 0,0 1-1 15,0 0 0-15,0-4-1 0,0 3 0 16,7 2 1-16,-7-5 1 0,0 0 0 0,6 2 0 16,-6-2 1-16,7 0 0 0,-1 0-1 15,8 0 1-15,-8 0 1 0,7 0 0 16,6 0-2-16,1 0 0 0,-7 0 0 0,7 0-1 15,-8 0-1-15,1 0-1 0,1 0 2 16,-2 5 1-16,-5-5-1 0,6 0 0 16,0 3 0-16,-6-3 1 0,-1 5 0 0,1-2-1 15,-7 0 1-15,0 1 0 0,0 3 2 16,-7 1 0-16,1-1 10 0,-8 0 6 16,2 1 11-16,-8 3 6 0,0-5 6 15,-5 6 1-15,-1-5-5 0,-1 0-5 0,8 1-9 16,-8-1-7-16,8 0-5 0,-7 1-5 15,14-5-4-15,-8 1-2 0,6 0-1 16,2-4-12-16,-8 0-28 0,7 0-38 0,0 0-47 16,0-4-76-16,-7 0-123 0,1 1-58 15,5-5-8-15,-11 1 19 0,12 0 40 16</inkml:trace>
  <inkml:trace contextRef="#ctx0" brushRef="#br0" timeOffset="-207768.55">21772 17948 115 0,'-6'-9'264'0,"-8"-1"22"0,8 3-16 0,-7-1-77 15,-1 5-56-15,8-4-33 0,-6 2-21 16,-2 2-13-16,8-5-9 0,-1 5-10 16,-6 3-9-16,6-4-8 0,1 4-7 0,0 0-9 15,0 0-8-15,-8 0-3 0,8 4-3 16,-1-1 2-16,-6 1 2 0,6 3 6 15,1 0 4-15,-7 1 5 0,6 3 2 16,1-3 4-16,0 2 6 0,-1 5-4 0,7-4-1 16,-7 4-3-16,7-4-4 0,0 3-5 15,7-3-9-15,-7 0-1 0,7 4-3 0,-1-5-1 16,0 2 1-16,1-1-1 0,6-4-1 16,0 0 1-16,0-2 0 0,0-2-1 15,7 1 0-15,-1-4 0 0,1 0 0 16,0 0 0-16,-2-4-1 0,-4 1-1 0,12-2 0 15,-13-2-1-15,13 0 1 0,-13-4-1 16,7-1 1-16,-8-2-1 0,-5 3 2 16,6-3-7-16,-7-1 2 0,1 4 2 15,-7 0 1-15,0-4 0 0,0 4 1 0,0 0 6 16,-7 4-2-16,7 0 0 0,-6 3 3 16,6-4 6-16,0 5 4 0,0 3-3 0,0-3 6 15,0 3 0-15,0 3 3 0,-6-3-1 16,-1 3 2-16,7 2 12 0,-7 2 4 15,7-3 3-15,0 6-1 0,0-2 2 16,0 3-6-16,0 0-11 0,7 0-9 0,-7 0-6 16,13 0-4-16,-7 3-9 0,1-3 9 15,0 4-5-15,6 3-1 0,-1-3-2 0,2-1-11 16,5 5-42-16,-6-1-64 16,6 0-61-16,-5 4-143 0,-2 0-90 0,2-3-40 15,5 3 15-15,-5-4 42 0</inkml:trace>
  <inkml:trace contextRef="#ctx0" brushRef="#br0" timeOffset="-204310.2">4011 12115 160 0,'0'0'218'0,"6"3"8"0,2 1-80 16,-8-4-54-16,6 0-23 0,-6 4-13 15,0-4-3-15,0 3 2 0,0-3 3 0,0 0 2 16,0 0 5-16,0 0 5 0,0 0 7 16,0 0 5-16,0 0 6 0,0 0 4 15,0 0 2-15,0 0 0 0,0 0-7 0,0 0-7 16,0 0-10-16,6-3-9 0,-6 3-13 16,7 0-12-16,-7 0-7 0,7 0-7 0,-7 0-8 15,6 0-5-15,1 0-2 0,-1 0-2 16,0 0-3-16,1 0-2 0,6 0 1 15,0 0-1-15,-6 0 0 0,12 0 1 16,-6 0-1-16,0 0 0 0,7-4 0 0,-1 4-2 16,1 0 2-16,12-7-3 0,-6 7 0 15,7-3 0-15,-1-1 0 0,1-1 1 16,6 2 1-16,1 3-2 0,-2-3 1 16,1-1-1-16,0 0 0 0,1 1-1 0,-1-1 2 15,-1 0 0-15,-5 1 0 0,-1 3 1 16,1 0 0-16,-7-4 1 0,0 4-1 15,-6 0 0-15,-1 4 0 0,-5-4 1 0,-2 0 0 16,2 7-2-16,-8-3-6 0,-6-1-26 16,0 1-37-16,-6 3-43 0,-1-4-55 15,-12 6-92-15,-1-6-84 0,-6 4-25 0,7-3 11 16,5 3 32-16</inkml:trace>
  <inkml:trace contextRef="#ctx0" brushRef="#br0" timeOffset="-203844.09">4806 11968 109 0,'0'-3'245'0,"0"-1"20"16,0 1-30-16,0 3-72 0,0-5-41 15,0 5-26-15,0 0-20 0,0-3-16 0,0 3-13 16,0 0-13-16,0 3-13 0,6-3-9 16,-6 0-4-16,6 5-4 0,8-2-3 0,-8 1 0 15,8-4 0-15,-1 7 0 0,7-3 0 16,-2-1-1-16,9 1 0 0,-1 0 0 16,6-1 0-16,1 1 1 0,-1-1 1 0,1 1 2 15,-1-4 2-15,-5 4-2 0,5-1 0 0,-12 1-2 16,6-4-1-16,-1 4-1 0,-11-4-2 0,-1 0-1 15,0 3 1-15,0 1 0 0,-7-1 1 0,1-3 2 16,-7 5 0-16,7-2 2 0,-7 2 0 0,0-3 1 16,-7 6 5-16,7-4 9 0,-7 7 6 15,1-4 6-15,-7-3 6 0,0 7 5 0,0-4-5 16,-1 0-7-16,-5 5-5 0,6-2-4 0,-12 1-6 16,5-4-4-16,0 5-2 0,1-2-1 15,-1 1-1-15,0 0-1 0,8-4 0 0,-1 5-2 16,-1-1 0-16,-6 0-12 0,14-3-25 15,0 2-39-15,-7-3-43 0,6 5-88 16,-6-5-86-16,7 0-36 0,-8 0 2 0,14-3 22 16</inkml:trace>
  <inkml:trace contextRef="#ctx0" brushRef="#br0" timeOffset="-192001.69">5483 11811 113 0,'-12'-3'242'0,"4"-2"18"0,2 2-28 16,6-1-71-16,0 1-35 0,0-1-21 0,0 4-12 15,0-4-11-15,0 4-11 0,0 0-14 0,6 0-14 16,-6 0-11-16,8 0-12 0,-8 0-7 0,6 0-2 16,0 4-3-16,1 0 0 0,-1-1-1 0,1 1 2 15,-1-1 4-15,1 2 6 0,-1 1 4 0,1 2 4 16,0-1 3-16,-1 4 1 0,7 4-1 0,-6-1 1 15,-1 1 0-15,0 4 1 0,1 2 0 0,-1-2-2 16,1 3-2-16,-7 3-6 0,7 1-3 0,-1-3-4 16,0 2-1-16,2 0 0 0,-8 1 0 15,6-4 0-15,0 3-1 0,0-3-3 0,-6 1 0 16,7-5 0-16,-7 0-2 0,7-3-2 0,-7 3-1 16,0-3 3-16,0-4-2 0,0-1-1 0,0-2-2 15,0 3 0-15,0-3-1 0,6-6 1 0,-6 3 0 16,0-2 4-16,0-3 0 0,7 0 7 0,-7 0 8 15,6 0 4-15,0-3 4 0,-6-2 1 0,8-2 0 16,-2-4-7-16,0 0-8 0,0 1-6 0,1-5-4 16,0 0-3-16,-7 1-2 0,6-5-1 0,1 1-2 15,-1 0 0-15,0-4-1 0,2 3 1 0,-2-3 1 16,0 0-1-16,0 1-2 0,2 2 1 16,4 5 0-16,-5-5 0 0,-1 0 1 0,8 5 1 15,-8-4 0-15,7 3 1 0,-6 1 0 0,-1-1-1 16,0 4-1-16,1 0-2 0,6-1 2 0,-6 5 0 15,-1 1 0-15,-6-2 0 0,6 4 1 0,-6-3 1 16,8 4 0-16,-2-2-1 0,0 1-2 0,-6 1 1 16,6 3 0-16,-6 0 0 0,7 3 0 0,-7-3 0 15,7 4 2-15,-7 4-1 0,6-1 0 16,1 0 1-16,-7 4 1 0,6 1 2 0,-6 2 0 16,0 1 2-16,0 3 2 0,0 1-3 0,0-1 1 15,0 0 0-15,0 4-2 0,0-3 1 0,0 3 1 16,0 0-1-16,6-1-4 0,-6-3 2 0,8 1 0 15,-8-1 0-15,6 1-2 0,6-1 0 0,-4-3 4 16,-2-1-1-16,0 1-1 0,1 0 0 0,6-1-1 16,0-2 2-16,-7-2 1 0,8 2-2 0,-2-6 1 15,2 1-2-15,-1 1 2 0,6-4-1 0,-6 0-1 16,7-1 2-16,-1-3-2 0,1 4 0 0,0-4 0 16,5 0-1-16,-12-4 0 0,6 4-4 15,1 0-24-15,0-3-40 0,-7-1-48 0,0 0-55 16,-6 4-69-16,-7-3-118 0,6-2-38 0,-6 5 4 15,6-2 31-15,-6-3 46 0</inkml:trace>
  <inkml:trace contextRef="#ctx0" brushRef="#br0" timeOffset="-191462.66">6304 12297 105 0,'-7'-6'280'0,"7"2"24"0,0-3 2 15,0-1-86-15,0 1-59 0,0 0-33 0,7-4-20 16,-7 3-14-16,7 2-8 0,-1-6-11 0,7 5-13 15,0-4-14-15,0 4-13 0,7 0-10 0,-8-5-9 16,8 5-4-16,0-1-5 0,-1 5-1 0,1-1-1 16,0 1-1-16,-8-2-1 0,14 5-2 0,-13 0 1 15,7 0-1-15,-7 5 0 0,0-5 3 0,0 3 0 16,0 4-1-16,-6 1 0 0,5 3-1 0,2-3 1 16,-8 2-3-16,0 1 0 0,1 0 1 0,0 4-1 15,-1-4 1-15,1 4 1 0,-7-1 0 0,0-3 6 16,0 4-5-16,-7-5 2 0,1 1-1 0,6 5 1 15,-7-6 13-15,0 1 5 0,1 0 11 0,0-4 4 16,-8 1 4-16,8-1 1 0,0-3-10 16,6 3-9-16,-7-3-6 0,7-1 0 0,0 1 5 15,0-4 5-15,7 0 7 0,-7 0 6 0,6 0 1 16,7-4-2-16,0 1-5 0,0-4-11 0,7-1-8 16,6 5-4-16,0-4-5 0,-1-5-1 0,9 1-4 15,-9 0 1-15,1 1-2 0,0 2-1 0,-6-3 0 16,-1 3-3-16,1 2 0 0,-7-3 0 0,0 3-3 15,0 2-17-15,7 0-37 0,-8 1-50 0,2-1-63 16,-8 0-73-16,-12 4-133 0,6 0-51 0,-6-3-3 16,-8 3 31-16,8-4 54 0</inkml:trace>
  <inkml:trace contextRef="#ctx0" brushRef="#br0" timeOffset="-190562.87">4441 11614 143 0,'-19'-5'230'0,"6"2"17"0,-6-5-57 0,5 8-61 16,-6-7-29-16,1 3-13 0,-7 0-13 15,6-3-6-15,1 3-4 0,-1 1-4 0,-6-1-6 16,7 4-10-16,-1 4-3 0,0-4-10 15,1 7-10-15,6 0-7 0,-6 1-6 16,5 7-4-16,2-4-2 0,5 3-1 0,0 1 3 16,7 3 0-16,0-7-1 0,0 4 0 15,7-1 1-15,0-3-1 0,-1-4-2 16,7 5 0-16,-6-5 1 0,6-3 2 16,-1-1 1-16,-5 0 0 0,6 2 3 0,7-5-2 15,-7-5-2-15,0 2 0 0,0 0-1 16,-1-1-2-16,2-7-2 0,-8 3 2 15,8-6 0-15,-8 3 0 0,7-3 0 0,-7-5-3 16,-6 5 1-16,7-5 1 0,-7 5 1 16,0-2 0-16,0 2 0 0,0 3 7 15,0 0-2-15,0 4 0 0,-7 3 2 16,7-3-2-16,0 7 0 0,0 0-1 0,-6 0 1 16,6 7-5-16,0 1 0 0,0 2 0 15,6 5-1-15,-6-1-1 0,7 5 1 0,6-4 1 16,-7 7 1-16,14-4 0 0,-7 4 0 15,0-4 2-15,0 1 0 0,7 3 0 16,-1-4-1-16,7 1-16 0,-6-1-46 16,-7 0-76-16,6-3-111 0,-6-1-60 0,7 0-31 15,0-2-1-15,-1 2 37 0</inkml:trace>
  <inkml:trace contextRef="#ctx0" brushRef="#br0" timeOffset="-188860.16">3640 12712 23 0,'0'-4'102'16,"0"4"-7"-16,0 0-8 0,0 0-9 16,0 0-10-16,0 0-5 0,0 0-12 15,0 0 0-15,0 0-3 0,0 0-2 0,0 0-1 16,0 0-2-16,0 0 3 0,0 0-5 15,0 0-2-15,0 0-1 0,0 0-2 0,0 0-8 16,0 0-3-16,0 0-4 0,0 0-7 16,0 0-6-16,0 0-4 0,6 0-1 15,-6 0-2-15,0 0-3 0,0 0 1 0,0 0-2 16,8 0 1-16,-8 0 2 0,6 0 0 16,-6 4 0-16,6-4 0 0,0 0 2 15,-6 3 0-15,7-3-3 0,-7 4-2 0,7-4-4 16,-7 3-10-16,0 2-17 0,0-1-38 15,0-1-80-15,-7 0-48 0,0-3-23 16,7 4-4-16</inkml:trace>
  <inkml:trace contextRef="#ctx0" brushRef="#br0" timeOffset="-188165.3">3725 12774 69 0,'-13'0'246'0,"-7"-3"24"15,7-2-4-15,6 5-73 0,-5 0-54 16,-2-2-24-16,8 2-16 0,-7 0-12 0,7-5-15 16,-1 5-18-16,0 0-6 0,7 0-14 15,0 0-14-15,0 0-7 0,0 5-5 16,0-5-2-16,7 2-2 0,-7-2-1 0,7 5 1 15,6-2-3-15,-7 5 0 0,8-5 0 16,4 5-1-16,2-1-1 0,7 1 1 16,-1 2 1-16,13-2 0 0,-1-1-1 15,8 4 1-15,6 0-1 0,0 0 0 0,7-5 0 16,12 6-1-16,2-1 0 0,-2 0-1 16,0-3 2-16,2 3-1 0,4 0 0 15,8-1 1-15,-14 5-1 0,8 0 0 16,5-4-1-16,-12 4 2 0,12-1 1 0,-5 0 0 15,-8-3 3-15,1 4 0 0,-7-5 1 0,0 2-1 0,-6 3-1 16,0-5-3-16,-8 6 0 0,2-5 0 16,-7-4 1-16,-1 3-1 0,-13-2 0 0,1-1 2 15,-7-3 0-15,0 3 1 0,-7-3-1 0,1 0 1 16,-6-1-1-16,-2-3 0 0,-5 5-1 0,-1-3-1 16,1-2 0-16,0 0 0 0,-7 5 0 0,6-5 2 15,0 0 1-15,-6 0 0 0,0 0 0 0,0 0 1 16,0 0-1-16,0 0 0 0,0 0-1 0,0 0 0 15,-6 0 1-15,0 0 1 0,6 0-2 0,-7 0 0 16,0 0 1-16,1 0-2 0,-1 0-1 16,-5 0-3-16,-2 0 1 0,2 0 0 0,-2 0-1 15,1 0 1-15,-7 0-4 0,8 0-14 0,-8 0-29 16,1 0-43-16,-7 0-81 0,6 0-96 0,7 0-49 16,-7 0-12-16,1 0 16 0</inkml:trace>
  <inkml:trace contextRef="#ctx0" brushRef="#br0" timeOffset="-187580.55">5724 13005 152 0,'0'0'250'0,"0"0"10"0,0-3-48 0,0 3-76 15,0-5-47-15,0 5-25 0,7 5-17 16,-7-5-10-16,0 0-3 0,6 0-10 0,-6 0-6 16,6 0-6-16,2 0-4 0,-2 0-3 0,6 0-4 15,-4 3 0-15,4-3 0 0,1 0-1 0,-6 0 0 16,6 4 1-16,0-4 1 0,-6 0 1 15,5 0 1-15,-5 0 2 0,6 0 2 0,0 0-1 16,-7 0 1-16,8 0-1 0,-2 0 2 0,-5 3-1 16,0-3 0-16,-1 0-1 0,1 0 0 0,5 0-3 15,-4 4 1-15,4-4 1 0,2 0-2 0,-2 0 0 16,8 0-1-16,-7 3 1 0,-1-3 0 0,8 0-3 16,0 4 1-16,-1-4 0 0,-5 0 0 0,5 4 0 15,1-4-1-15,-8 0 0 0,2 3 1 0,-2-3 4 16,2 0-3-16,-1 4-8 0,-7-4 3 0,7 5 0 15,-6-5 1-15,-1 2-1 0,0-2 2 0,2 5 8 16,-8-2 6-16,-8-3 7 0,8 4 5 0,-6-1 6 16,6 1 7-16,-13 0 4 0,7 3 1 0,-1-3-1 15,-6 4-2-15,-7-5-5 0,8 4-3 0,-8 0 0 16,1 1-6-16,-1-1-6 0,0 0-4 16,-5 1-6-16,5-1-3 0,0 0-6 0,8 1-1 15,-8-5-2-15,1 4-1 0,5 1 0 0,2-1 1 16,-2-3-1-16,8 4 2 0,-7-6-4 0,6 6 2 15,7-4-3-15,-7 0-19 0,7 3-29 0,7-3-41 16,0-1-42-16,6 1-123 0,-7-1-64 0,8 2-19 16,4-2 11-16,-4-3 30 0</inkml:trace>
  <inkml:trace contextRef="#ctx0" brushRef="#br0" timeOffset="-186527.62">6571 13108 181 0,'-7'-5'257'0,"7"-1"17"16,-6 2-52-16,0-3-68 0,6-1-35 0,0 5-18 0,0-6-7 15,-7 3-2-15,7 2-7 0,-7-3-4 16,7-1-3-16,-6 1-3 0,6 3-3 0,-7-3-1 15,7 3 11-15,-6 1 5 0,-1-4-1 0,7 3-2 16,-6 1-2-16,6-2-3 0,-7 2-7 0,7-1-3 16,-6 1-1-16,6 3-4 0,-6-4-3 0,6 4-3 15,0 0-7-15,-8-4-9 0,2 4-10 0,6 0-9 16,-6 0-10-16,6 0-4 0,0 4-5 0,0-4-3 16,-7 4 0-16,7-1 0 0,0 1 1 0,0 4-2 15,0-5 0-15,0 8 1 0,0-4-1 16,-6 0 1-16,6 4 0 0,0 1-1 0,0-1 0 0,0 0 0 15,0 0-2-15,6 3 0 0,-6-3 0 16,7 4 1-16,-7-1-2 0,0 1 2 0,6 0 1 16,-6-4-1-16,6 4 0 0,-6-1 0 0,8-3 0 15,-8 1 0-15,6-2-5 0,-6 1 4 0,6 0 1 16,1 1 1-16,-7-6 0 0,6 2 1 0,-6-2 4 16,7-1-3-16,-1-2 0 0,1 6-2 0,-1-9 0 15,1 2 1-15,0 2-1 0,-1-4-2 0,0 0 2 16,8 0 0-16,-2 0 1 0,8 0-1 0,-7 0 1 15,7-4 6-15,-8 2-2 0,2-3-2 0,5-2 0 16,-5 2 1-16,-2-1-2 0,1-2-1 0,0 2-1 16,6-6 1-16,-5 5 0 0,-8-4 0 0,8 0 0 15,-2 0 1-15,-5 0-1 0,-1 4-3 0,-6-4 2 16,7-1 0-16,-7 5 0 0,7 0 0 16,-7-1 2-16,0 1 3 0,0 7-3 0,0-8 0 15,-7 5 0-15,0 3-1 0,1-4-1 0,6 1 0 16,-7 3 0-16,7 0-1 0,-6-4 1 0,6 4 0 15,-6 0-1-15,-1 0 0 0,0 0 1 0,7 4-1 16,-6-4 0-16,0 0 0 0,6 3-1 0,-8 1 0 16,-4-1 0-16,5 2 0 0,1-2 1 0,-1 4-1 15,7 1 1-15,-7-1 0 0,1 0-1 0,0 0 2 16,6 5-3-16,-6-1 1 0,6 0 0 0,-8 0 1 16,8 0 1-16,0 3-2 0,0-3 1 0,0 4 1 15,0-5-2-15,0 7-2 0,0-4-1 16,8 1 3-16,-8-2 0 0,0 3 0 0,0 0 1 15,0 3 0-15,0-4 0 0,-8 5-1 0,8-1 0 16,0-4-1-16,0 1 2 0,0 0 1 0,0 0 0 16,0-1 3-16,-6 1-2 0,6-1 2 15,-6-3 0-15,-1 4-1 0,1 0-2 0,-1-4 1 16,-6-1 0-16,7 2 0 0,-8-1 1 0,2-1 1 16,-2 2 1-16,-5-5-2 0,-1 4 0 0,1 0 0 15,-1-4 0-15,-6 1-1 0,14-1 2 0,-15 0 0 16,8-4-1-16,0 5-2 0,-8-8-1 0,8 0 9 15,-1 0-3-15,1 0-1 0,-7 0-2 0,6-3-3 16,1-2 0-16,5-1-11 0,-5-2 6 0,6 2 1 16,6-6 1-16,-5 1 2 0,4-3 0 0,2-2-2 15,0 2-3-15,6 0-3 0,0-1-9 0,0 0-21 16,0-4-29-16,6 1-36 0,8 0-43 0,-2 4-51 16,8-5-45-16,-1 5-47 0,-5-1-88 15,5 5-23-15,1-2 11 0,6 1 35 0,0 0 46 16</inkml:trace>
  <inkml:trace contextRef="#ctx0" brushRef="#br0" timeOffset="-186063.59">6779 13383 44 0,'0'0'262'15,"0"3"26"-15,0-3 18 0,0 4-80 0,0-4-59 16,0 0-28-16,0 3-12 0,0-3-6 0,0 4-1 15,7-4-4-15,-7 0-4 0,0 4-10 0,7-4-12 16,-7 0-11-16,6 3-8 0,-6-3-7 16,6 0-2-16,1-3-1 0,6 3-6 0,0-4-6 15,0 4-8-15,-6-4-10 0,5 1-7 0,2 3-8 16,-1-4-6-16,-7 4-2 0,0 0-3 0,2-3 0 16,-8 3-3-16,6 0-2 0,-6 0 0 0,0 0-2 15,6 0 0-15,-6 3 0 0,0-3 1 0,0 4 0 16,0 3 1-16,0-3 0 0,-6 7 0 0,6-4 0 15,-6 4 0-15,-8 0-1 0,1 0 0 0,7 3 1 16,-8 1-2-16,-5 0 1 0,6-3 2 16,0 2 1-16,0 0 1 0,0-3 0 0,-7 0 0 15,14 0 0-15,-8 0-1 0,8 0-1 0,0-4 1 16,-1 1-2-16,7 0 1 0,0-1-2 0,0-4 1 16,7 5 3-16,5-5 1 0,-4 1 1 0,11-4 2 15,0 0-1-15,8 0 2 0,-8-4-2 0,14 1-4 16,0-5 0-16,-8 5 0 0,7-9-2 0,8 5 0 15,-7 0 0-15,5-1-1 0,-5 1 0 0,-1-1-1 16,1 1 1-16,-1 4-4 0,-5-5 0 0,-1 5-20 16,0-1-40-16,-7 1-57 0,1-1-71 0,-7 0-97 15,-6 1-122-15,-7-2-44 0,-7 2 6 0,0 0 42 16,-5 6 61-16</inkml:trace>
  <inkml:trace contextRef="#ctx0" brushRef="#br0" timeOffset="-185162.25">4885 12906 85 0,'0'-11'217'0,"-8"0"17"0,8-1-31 0,-6 2-68 16,-7-5-43-16,7 4-23 16,-8 1 1-16,8-1-8 0,-8-1-8 0,8-2-4 15,-6 3-1-15,5 4 5 0,0-5-4 16,-6 1-1-16,1 0 2 0,4 5-1 0,-4-3-4 16,-1 2-5-16,6 0-5 0,-6 4-2 15,0-5-2-15,6 5-2 0,-5-1-2 16,-2 4-2-16,8-4-2 0,-7 1-3 15,7 3-3-15,-1 0-5 0,0 0-1 0,1 0-4 16,6 3-3-16,-6 1-3 0,0 3-1 16,-2 4 1-16,2-4-1 0,6 5-2 0,0 2 1 15,6-3 2-15,2 3 0 0,-8-2-1 16,6-1-7-16,0 3 4 0,0-6 3 16,8 3-1-16,-1-4 0 0,-7-3 1 15,14 3 8-15,-8-3-1 0,2-1-1 0,5-3-2 16,-5 0 0-16,-2-3 1 0,-6-1-3 15,8 0 0-15,-8-3-1 0,7 0 0 16,1 0 1-16,-14-5-2 0,6 2 0 16,-6-5-1-16,6 3 0 0,0-6 1 0,-6 7 0 15,8-7 0-15,-8 4 13 0,0-1 10 16,0 3 11-16,0 2 7 0,0 0 12 0,0 2 13 16,0 4-3-16,0-3-2 0,0 3-5 15,0 1-9-15,0 3-10 0,0 0-10 16,0 3-11-16,0 1-9 0,6 7 0 15,-6-3-3-15,0 2-1 0,6 5 1 0,1-1 1 16,0 4 2-16,6-2-2 0,-7 1 1 16,8 1-2-16,-8 1-2 0,13-1-3 15,-6 1 0-15,6 3-2 0,1-4-38 0,0 1-87 16,-1-1-171-16,1-1-102 0,-8-1-53 16,8-2-27-16,-6-2 20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2-29T14:06:20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12504 3729 145 0,'6'-12'227'0,"1"2"26"0,0-5-63 0,-7 0-22 15,0 1-5-15,0-4 5 0,-7 0 8 0,0 0 8 16,1-1 10-16,-7 0 2 0,0 1-1 0,-6 0-11 16,-1 0-5-16,6 3-11 0,-4-3-6 0,4 3-15 15,-5 0-13-15,13 4-8 0,-8 4-15 16,8 0-5-16,0-1-12 0,6 6-11 0,-7-7-10 15,0 9-6-15,7-3-14 0,-6 3-13 0,6 0-19 16,-7 0-8-16,7 0-7 0,-6 3-6 16,6-3-3-16,0 9 0 0,0-7 3 0,-7 9 0 15,7 3 0-15,-13 6 1 0,7 2 2 0,0 3-2 16,-8 4-1-16,1 5-2 0,-7-1 2 16,2 3-1-16,-9 4-1 0,1 1 1 0,-6 6-1 15,-1-3-1-15,1 0-2 0,5 0 1 0,-5-4 1 16,-1 0-3-16,1-4 0 0,6 6-1 15,-1-10-1-15,-5 5 0 0,6-1 0 0,6-6 0 16,-5 0 3-16,11-9 4 0,-6-3 1 0,8 1 0 16,5-9 2-16,-6 3 3 0,6-7-1 0,1 2 0 15,0-5 3-15,6-3 4 0,0 4 3 0,0-4 4 16,0 0 22-16,0-4 26 0,0 1 10 16,0-9 7-16,0 2-1 0,-7-5 1 0,7-4-21 15,-7-2-26-15,7-2-14 0,0-2-11 0,7-5-4 16,0 4-4-16,-1 1-3 0,0 0 0 15,1 3-1-15,6-4 0 0,6 0-1 0,1-3-1 16,0 0 1-16,12 0 2 0,-5 3 2 0,5 0 0 16,1 1 1-16,-1-1 0 0,1 0-1 15,-1 4-3-15,1 1 0 0,-1-1 0 0,1 2-2 16,-7 3 0-16,6 2-2 0,1 0 2 0,-1 1 5 16,-5-1-2-16,5 1-1 0,1 3 0 0,-7-1-5 15,6 4 4-15,1-1-8 0,-1-2 5 16,1-1 1-16,-7 5 3 0,7-4 5 0,-14 4-2 15,8 0 1-15,-2-2-2 0,-5 3 2 0,-8-2-1 16,8 5-1-16,-13-1-2 0,6 0-1 0,-6 1 1 16,-1-1-2-16,0 4-2 0,1 0-3 0,-7 0-1 15,7 0-2-15,-7 4 1 0,6-1 10 16,-6 5-4-16,6-1 5 0,1 3-2 0,-7 6-1 16,0-2-2-16,0 0-14 0,0 9 9 15,0-4-4-15,0 2 7 0,0 5 2 0,0-5 1 16,0 9 4-16,0-3-2 0,-7 2 0 0,1-1 0 15,6 5 11-15,-6-3-7 0,6 3-4 0,0-4-2 16,0 0 0-16,0 4-1 0,0-4-13 0,0-2 5 16,6 2 3-16,-6-4 2 0,6 1 2 15,1-1-1-15,0 1 2 0,-1-5 4 0,1 2 1 16,-1-4 0-16,7-1 1 0,-6 0 2 0,-1-4-1 16,0 1-3-16,2 3 2 0,-2-6-1 0,-6 1 0 15,6-1 1-15,-6-1-1 0,7 0-2 16,-7-3-40-16,0-4-47 0,0 3-55 0,0-4-60 15,0-3-67-15,0 4-84 0,-7-4-52 0,-13-4-125 16,8 1-36-16,-2-1 12 0,2-8 42 16,5 2 74-16</inkml:trace>
  <inkml:trace contextRef="#ctx0" brushRef="#br0" timeOffset="383.64">12139 3982 129 0,'0'-4'261'0,"0"4"26"15,0-4-29-15,0 4-65 0,0-3-46 0,0 3-33 16,0 0-27-16,0 0-20 0,0 3-15 0,0-3-9 16,7 0-3-16,-7 0-1 0,7 0 4 15,-1 4 5-15,-6-4 4 0,6 0 5 0,1 4 3 16,-1-4 3-16,8 0 1 0,-8-4 0 0,14 4-3 16,-1-4-5-16,7 4-8 0,0-3-9 15,7-1-10-15,-1 4-9 0,7-3-7 0,-7 3-5 0,8 0-4 16,-1-4-2-16,0 4-2 0,1 0 0 15,-8 4-12-15,1-4-37 0,-1 3-56 0,1-3-68 16,-14 4-141-16,-6-1-81 0,-6 1-30 0,-1 0 13 16,7-4 44-16</inkml:trace>
  <inkml:trace contextRef="#ctx0" brushRef="#br0" timeOffset="1320.14">12901 3171 193 0,'7'0'244'0,"6"0"18"0,0 5-73 0,-7-5-50 0,8 0-29 15,-2 3-24-15,-5-3-15 0,6 5-13 16,0-5-14-16,1 4-14 0,4-1-10 0,2 4-7 16,-7-3-2-16,7 3-4 0,-1 4 0 0,1 0-2 15,-7 0 1-15,6-1-1 0,1 2-1 16,-1 2 0-16,-5 2 2 0,6-1-2 0,-2-1 2 15,-4 4 0-15,5-3-2 0,-5-1 2 0,-2 4-1 16,1-4-1-16,-6 3 0 0,-1-4 1 16,7 1-2-16,-13-1 1 0,6 1 0 0,-6 1 0 15,0-1 0-15,0-3-1 0,-6 3 0 0,6 1 0 16,-6 0-9-16,-1-5-22 0,1 2-31 0,6-1-34 16,-7-5-76-16,-6 2-81 0,7-3-37 0,0-5-1 15,6 0 19-15</inkml:trace>
  <inkml:trace contextRef="#ctx0" brushRef="#br0" timeOffset="1601.95">13390 3194 98 0,'0'-6'232'0,"0"-6"23"0,0 5-32 0,0 0-53 16,0-1-24-16,0 5-12 0,0-2-17 0,0 3-16 15,-6 2-20-15,6 0-18 0,-8 0-26 16,2 0-13-16,6 2-10 0,-6 3-3 0,0-2-3 16,-2 5-2-16,2 1 8 0,-13 4-1 0,5 1-1 15,-4 4-1-15,4 4 1 0,-5 0-2 16,-1 4 1-16,-6 0 1 0,0 0-2 0,0 2-3 0,0-2 0 16,6 1-1-16,-6 0-2 0,6-4-1 15,1 3-1-15,6-4-1 0,-6 0-1 0,13-4-24 16,-2 1-49-16,2-2-96 0,6-1-103 0,-6-2-53 15,-1-3-28-15,7-4 7 0</inkml:trace>
  <inkml:trace contextRef="#ctx0" brushRef="#br0" timeOffset="2561.73">12947 3446 30 0,'0'5'208'0,"0"-5"13"0,0 3-26 0,7 2-57 15,-7-5-28-15,6 0-7 0,0 3 2 16,-6-3 7-16,0 0 8 0,7 4 4 0,-7-4 0 16,0 0-3-16,0 0-3 0,0-4-6 0,0 4-5 15,0-3-8-15,6 3-11 0,-12-5-9 0,6 2-7 16,0 3-6-16,0-5-6 0,0 2-3 15,6 3-1-15,-6-4-2 0,7 4-7 0,-7 0-7 16,7-3-6-16,-7 3-5 0,0 0-8 0,6-4-3 16,-6 4-6-16,0 0-4 0,0 0-2 0,6 0-4 15,-6 0 0-15,8 0-1 0,-8 0-1 16,6-3 0-16,6 3 0 0,2 0-1 0,-1 0 10 16,7 0-5-16,-8 0-1 0,14 0-1 0,-6-4-1 15,-1 4 0-15,7 0-9 0,1-4 2 0,5 2 5 16,1 2 0-16,-1-5 1 0,1 1 0 15,-1 1 0-15,1-5 0 0,-1 5 1 0,1-1 0 16,-7 0 0-16,0 1 0 0,-6 0 0 0,-1-2-1 16,1 1 0-16,-8 1-3 0,2-1-1 15,-1 4 0-15,-7 0 0 0,1-3-8 0,0 3-27 16,5 0-32-16,-12 0-41 0,0 0-48 0,6-4-51 16,2 4-43-16,-8 0-56 0,0 0-66 15,0 0-11-15,-8-3 19 0,2-1 37 0</inkml:trace>
  <inkml:trace contextRef="#ctx0" brushRef="#br0" timeOffset="2956.46">13364 3179 31 0,'6'0'234'0,"-6"0"20"0,0 0-26 15,0 0-60-15,0 0-45 0,0 0-31 16,0 5-22-16,0-5-18 0,0 4 1 0,0-4-15 15,0 3-11-15,0 0-11 0,0 1-7 0,0 0-2 16,0 3 0-16,0 0 1 0,-6 4 3 0,6 0 4 16,0 0 5-16,-6 4 0 0,6-1-1 15,0 4 0-15,0 1-4 0,0 4-4 0,0-5-2 16,0 3-1-16,0 1-2 0,0 4-1 0,0-5 0 16,0 6 0-16,6-5 0 0,-6 0-6 0,6 3-28 15,8-3-53-15,-14 1-122 0,6-6-67 0,0 2-34 16,1-1-15-16,-1-7 18 0</inkml:trace>
  <inkml:trace contextRef="#ctx0" brushRef="#br0" timeOffset="5839.91">15663 3648 53 0,'0'-3'214'16,"7"-1"19"-16,-7-3-28 0,6 0-55 0,0 3-20 15,0-3-10-15,2 0 1 0,-2-1 3 0,0 0 2 16,1 2 2-16,-1-5 7 0,1-1-7 15,0 5-8-15,-1-4-4 0,-6 0 3 0,6 3-4 16,1-2-14-16,-7 2 5 0,7 1 0 0,-1 0-7 16,-6 0-12-16,6 3-6 0,-6-4-13 15,0 8-11-15,0-3-14 0,-6-1-9 0,6 4-12 16,-6 0-8-16,6 0-6 0,-7 0-7 16,7 4-1-16,-7-1-4 0,1-3 2 0,-7 8-1 15,6-1 3-15,1 0 0 0,-7 1-1 0,7 3 0 16,-8-1-2-16,8 5 3 0,0 0-2 0,-1 4 1 15,0-2 0-15,1-1 0 0,-1 2 1 0,7-4 0 16,0 1 0-16,7-1-1 0,-1 1 0 0,-6 0 1 16,7-4 2-16,0-1-1 0,-1 6 2 15,0-10-1-15,8 2 2 0,-8 0 0 0,7-4-2 16,-7-1 1-16,8 1-1 0,-2-4 3 0,2 0 2 16,5 0 0-16,-6-4 2 0,0 1 1 15,0-1-2-15,0-4 0 0,1-3-3 0,-2 0 0 16,-5-4 2-16,6 1-4 0,-7-1 1 0,1-3 0 15,-1-1 0-15,-6-2-2 0,6-2-2 0,-6 1-1 16,0 0-1-16,0 1 0 0,-6-5 1 16,6 8 0-16,-6-1 1 0,-7 2-1 0,6 1 1 15,1 2-3-15,-7 4-1 0,-1 1-3 0,8 1-1 16,6 2-4-16,-6 2-3 0,6 0-10 0,-7 4-27 16,7 0-35-16,-7 0-39 0,1 4-51 15,6 0-52-15,0-1-49 0,0 5-69 0,0-1-65 16,0 0-10-16,6 1 23 0,1-1 41 0</inkml:trace>
  <inkml:trace contextRef="#ctx0" brushRef="#br0" timeOffset="6540.85">16556 3887 125 0,'-8'0'270'0,"-4"0"30"0,5-3-8 0,0 3-67 15,7-5-45-15,-6 2-26 0,6-2-15 0,-7 5-17 16,7-3-16-16,-6 3-14 0,0 0-13 16,-1 0-11-16,7 0-4 0,-7 0 0 0,7-4-1 15,-6 4 2-15,0 0-2 0,6-3 0 0,-14 3-4 16,14 0-8-16,-6-4-3 0,-1 4-7 16,1-3-4-16,0 3-7 0,-8 0-5 0,8 0-5 15,0-4-6-15,-2 4-3 0,2-4-3 0,0 0-3 16,-1-3-1-16,7 4-1 0,-6-1-1 0,6 0-2 15,-7 1 0-15,7-1 0 0,-7 0 1 0,7 1 0 16,-6 0-1-16,6-2 1 0,0 1-1 16,0 1 0-16,0 3-3 0,0-4 0 0,0 4 0 15,6-3-2-15,-6 3 1 0,7-4-1 0,0 4 1 16,-1 0 1-16,7 0 3 0,-7 0-1 16,8 0-1-16,-2 0 1 0,2 4 1 0,-1-1-1 15,7 1-2-15,-14-1-1 0,7 1 1 0,0 1 2 16,-7-2-1-16,1 4-1 0,-1 0 2 0,-6 1 0 15,7-5 1-15,-7 8 0 0,0-3 0 0,0-1 0 16,0 0-4-16,-7 1 3 0,7 3 0 16,0-4 0-16,-6 0-11 0,6 1-33 0,0-1-48 15,0 0-67-15,0 1-74 0,0-5-148 0,-7 5-70 16,7-5-6-16,0-3 29 0,0 0 51 16</inkml:trace>
  <inkml:trace contextRef="#ctx0" brushRef="#br0" timeOffset="6856.31">17207 3480 305 0,'6'-4'371'16,"0"-3"41"-16,1 4 0 0,0-4-67 15,-1 2-43-15,-6 2-27 0,6-2-21 0,-6 5-20 0,7 0-38 16,-7 0-41-16,0 0-48 0,0 0-42 16,6 5-32-16,-6-2-19 0,7 2-7 0,-7 2-7 15,7 3 2-15,-1 2-2 0,-6 2 3 0,6 4 0 16,-6 4-1-16,7 0 2 0,-7 4-1 16,7 0 2-16,-1 3 0 0,0 0-1 0,1 0 0 15,0 5-2-15,-1-5-21 0,7 0-54 0,1 4-74 16,-2-4-105-16,-6 1-159 0,1-1-119 0,13-3-43 15,-8-4 20-15,8-1 54 0,0-2 95 16</inkml:trace>
  <inkml:trace contextRef="#ctx0" brushRef="#br0" timeOffset="8310.27">21062 3667 100 0,'0'-4'245'0,"0"1"25"16,0-1-20-16,0 0-61 0,0 0-38 0,-6 1-18 16,6-1-13-16,0 4-15 0,0-3-19 0,0 3-19 15,0 0-16-15,0 3-17 0,0-3-13 16,0 4-13-16,6-1-5 0,-6 1-2 0,6 4-1 16,-6 2 0-16,7 2 0 0,0 2 0 0,-1 1 0 15,1 3 0-15,-1 4 2 0,0 0-1 16,1 0 1-16,-7 4 3 0,0 3 0 0,0-3-1 15,0 3 3-15,-7-3-4 0,1 3-2 0,0 0-2 16,-1-3-1-16,1 3 2 0,6-3-4 16,0-4 2-16,0 0 0 0,0 0 0 0,0-4-3 15,0 1-11-15,0-8-19 0,0 3-21 0,0-3-22 16,0-4-21-16,0-3-23 0,0-1-18 16,0-3-8-16,0 0-44 0,-7-7-44 0,7 0-11 0,0 0 8 15,0-9 17-15</inkml:trace>
  <inkml:trace contextRef="#ctx0" brushRef="#br0" timeOffset="8708.68">21206 3795 72 0,'12'-32'216'0,"1"3"15"0,7-2-39 15,-14-2-61-15,8 8-28 0,-8-1-16 0,7 0-9 16,0 0-1-16,-13 9-4 0,7-6-6 0,-7 5-8 16,6 0-9-16,7 3-4 0,-6 1 2 0,-1 3 0 15,0-1 3-15,8 5 2 0,-8 0 4 16,1 1-1-16,-7 1-5 0,6 1 1 0,-6 1 2 15,6-2 4-15,-6 5 3 0,7-3 1 16,-7 3-3-16,7-3-7 0,-7 3-10 0,0 0-9 16,0 0-11-16,0 0-7 0,0 0-6 0,6 3-4 15,-6-3-4-15,6 3-1 0,2 5-1 0,-2 1 1 16,0 1-1-16,1 0 1 0,-1 5 1 16,1 0 1-16,-1 4 1 0,1-1 7 0,-1 3-2 15,8 2-3-15,-14-2-3 0,6 1 1 0,-6 4-2 16,6 3-7-16,-6 0 1 0,7 1 4 0,-1 0 1 15,1-1 0-15,-1 0 0 0,1 4 0 0,-1-4 1 16,8 1-1-16,-2-1 0 0,-5-3 0 16,6-1 1-16,0 0 0 0,-7 1-1 0,8-3 0 15,-2-1-1-15,2-4 1 0,-2-4 0 0,8 5 0 16,-7-5 0-16,1 0 1 0,-2 3 2 16,1-3-3-16,7-3-2 0,-7 0-27 0,0-1-58 15,-7-2-70-15,1-5-125 0,-7-3-91 0,-7-3-47 16,7-1 2-16,-6-3 42 0</inkml:trace>
  <inkml:trace contextRef="#ctx0" brushRef="#br0" timeOffset="8992.31">21277 4048 50 0,'6'-4'271'0,"1"4"31"16,-7-3 26-16,7 0-66 0,-7-6-50 16,6 6-26-16,1-5-19 0,5 5-15 0,2-5-18 15,-8 2-19-15,0 1-19 0,8 1-15 0,-1-3-7 16,-1 4-11-16,8-5-7 0,-6 5-11 16,-2-1-8-16,8 1-13 0,-7-1-9 0,7 1-7 15,-1-1-3-15,0 4-3 0,8-5-1 0,-1 5 0 16,-1 0-2-16,9 5-24 0,-9-1-56 0,7-4-74 15,1 0-87-15,0 0-132 0,0-4-70 16,-8-1-13-16,8 2 34 0,0-4 64 0</inkml:trace>
  <inkml:trace contextRef="#ctx0" brushRef="#br0" timeOffset="9659.34">22735 3601 231 0,'7'0'336'0,"0"-5"37"16,-1 2-5-16,-6 0-70 0,7 0-53 16,-7 3-42-16,0 0-39 0,0 0-32 0,0 3-34 15,0-3-33-15,0 3-29 0,0 5-20 0,-7 4-8 16,7 2-4-16,-6 0-2 0,-8 8-1 0,2 0 0 15,-8 7 1-15,1 0 0 0,-7 5-1 16,0-1 0-16,-1 3-1 0,1 2-1 0,7-6 0 16,-7 0-1-16,6 2 0 0,8-1 0 0,-2-4-1 15,1 0 1-15,0-3 0 0,7-4 1 0,-1-1 1 16,1-1-1-16,6-6 1 0,-6 1 1 16,-2-4 0-16,8-4 2 0,0 0 1 0,0-3 3 15,0-1 4-15,0-3 2 0,0 0 7 0,8-3-3 16,-2-4-2-16,-6-1-3 0,6-6-3 15,1-1-3-15,-1-2-6 0,7-6 3 0,0 1-1 16,-7-7 1-16,14-1 0 0,-7-4 1 0,7-2 0 16,6-4-1-16,6-4 1 0,1-3-2 15,-7-5 0-15,13-2 0 0,-7-2-1 0,7-2-1 16,-5 0 0-16,-2 2 0 0,-6 2-1 0,0 7 1 16,0 1-1-16,-6 7 0 0,-1-1-1 0,1 6 1 15,0 5 0-15,-2 3 0 0,-4 5-1 16,-1-1 1-16,0 6 0 0,0 5-2 0,-7 1-1 15,0 2 0-15,2 1-3 0,4 4 0 0,-5 3-1 16,-7 0 2-16,7 3 3 0,-7 8 1 0,6 0 2 16,-6 3 0-16,7 5 0 0,-7 4 1 0,0 2 0 15,0 4 0-15,0 4 0 0,0 1 1 16,0 2 0-16,-7 1 0 0,7 0 0 0,0-2-1 16,0 6 0-16,7-9 1 0,-7 8-1 0,0-3-1 15,-7 0 0-15,7-4 0 0,-6 0 0 16,6-3 1-16,0 3 0 0,0-8-1 0,-7 4 1 15,7-3 0-15,0-5-1 0,0 2 0 0,0-4-1 16,0-4 1-16,0-1 0 0,0-3 0 16,7 0-1-16,-7-4-7 0,6 0-30 0,-6 0-46 15,7-3-62-15,-7-1-75 0,0-3-142 0,0-3-69 16,-7-1-10-16,1-3 24 0,-1 0 51 0</inkml:trace>
  <inkml:trace contextRef="#ctx0" brushRef="#br0" timeOffset="9909.92">22703 3842 83 0,'-6'0'311'0,"-1"-3"44"0,1 3 36 16,-1-4-62-16,7 4-54 0,0-3-32 0,0-1-36 15,0 4-30-15,7-4-29 0,-1 1-40 16,13-1-32-16,-5 0-30 0,12 1-19 0,7 0-12 15,-1-2-6-15,7 1-4 0,13 1-1 0,-7-1-2 16,8 4-2-16,-1-3-13 0,0-1-39 0,-6 4-62 16,5-4-76-16,-5 1-93 0,-1-1-122 0,2 1-54 15,-2-4 3-15,-6 3 44 0,-6-4 67 16</inkml:trace>
  <inkml:trace contextRef="#ctx0" brushRef="#br0" timeOffset="10580.21">24169 3373 28 0,'6'-3'304'0,"-6"3"48"15,0 0 32-15,0 0-50 0,0 0-75 16,6 3-62-16,-6 1-56 0,0 1-42 0,0-2-33 15,0 0-25-15,0 8-19 0,-6 0-10 0,0 8-5 16,-1-2-2-16,0 10-1 0,1-2 1 0,-7 4-2 16,0 4-1-16,0 3 2 0,-7-2 5 15,8 3-3-15,-2-1-2 0,1 1-3 0,1 0 0 16,-2-1 0-16,-6-3-7 0,14-3 2 0,-7 3 3 16,0-8 1-16,6 5 0 0,-5-9 0 0,6 1 9 15,-8-3-4-15,8-1-2 0,-1-3-2 16,1-4 1-16,-1 0 0 0,-6 0-7 0,7-8 6 15,6 1 5-15,-7 0 8 0,7-4 7 0,-7-4 3 16,1 0 1-16,0 1 1 0,-1-8-3 16,0 0-7-16,7-4-7 0,0-2-2 0,0-3-3 15,0-2-2-15,7-3-1 0,6-1 0 0,0-6 1 16,0-5-1-16,7 0 0 0,-1-7 0 16,1 0-1-16,6 0 2 0,-1-7-2 0,1 4-1 15,1-5 0-15,-7 4-1 0,6 1 0 0,-1 4 5 16,1 1-2-16,-6 6 0 0,0-1-1 0,5 8 0 15,-5-4 0-15,0 7-8 0,-1 4 5 0,7-1-1 16,-12 6 1-16,5 2 1 0,-6 1 0 16,0 3 1-16,0 4-2 0,0-2 2 0,-7 6-1 15,1 0 0-15,0-1 1 0,-1 4 0 0,1 0-2 16,-1 4 1-16,7 2 0 0,0 6 1 16,-7-1-1-16,2 0 1 0,-2 8 2 0,7-1 0 15,-7 4 1-15,7 0-1 0,-6 7 1 0,-1 0 2 16,0 4-2-16,2 4 0 0,-2-1 1 0,0-3 0 15,1 3 0-15,-1-2 0 0,-6-1 0 0,7 4 1 16,-7-8-2-16,6 5 0 0,-6-6 0 16,7-2 0-16,-7-1 0 0,6-3 0 0,-6 1 0 15,6-6 0-15,2 2 0 0,-8-1 0 0,0-7-2 16,0 4 0-16,0-4 0 0,0-4 2 16,0 4-2-16,-8-7-3 0,2 3-28 0,0-3-49 15,-1-1-64-15,1 1-70 0,-14-4-131 0,0 0-67 16,1-4-9-16,6-3 30 0,-6 0 53 15</inkml:trace>
  <inkml:trace contextRef="#ctx0" brushRef="#br0" timeOffset="10795.09">24110 3798 78 0,'0'-3'282'16,"6"3"36"-16,1 0 22 0,-1-4-71 0,8 1-61 15,-2-1-40-15,2-3-35 0,12 3-34 0,-1 1-31 0,9-4-25 16,-2 3-16-16,1-4-12 0,6 5-7 16,-1-5-5-16,1 5-1 0,1 0-3 15,-1-2-19-15,-7 5-44 0,1-3-61 0,-7 3-138 0,-6 3-75 16,-1-3-37-16,-13 0-3 0,1 5 33 16</inkml:trace>
  <inkml:trace contextRef="#ctx0" brushRef="#br0" timeOffset="12264.45">21557 4949 188 0,'0'0'280'0,"6"0"37"0,-6 0-30 16,7 0-51-16,-7 0-27 0,7 0-11 0,-7-4-8 15,0 1-11-15,0 3-9 0,0-4-10 0,0 0 6 16,6 4 2-16,-6-3 2 0,0 3 1 0,-6-3 1 16,6 3 5-16,-7 0-16 0,7 0-5 15,-7-5 1-15,7 5-6 0,0 0-11 0,0-3-15 16,0 3-11-16,0 0-23 0,0 0-30 0,-6 0-21 16,6 0-17-16,-6 0-9 0,-1 0-7 15,7 0-5-15,-7 0-2 0,1 3-1 0,-1 2-1 16,1-2 0-16,-7 0 1 0,0 8-2 15,-7 0 3-15,7 0 0 0,-6 4 0 0,0 0 0 16,5 3-1-16,-6 1 1 0,8 2 0 0,-1 2 1 16,-7 2 2-16,7-3-1 0,0 7 0 0,7-3-1 15,-1 3 0-15,7-3-1 0,0-1 0 16,0 1 0-16,7-3 0 0,5 2 0 0,2-3 0 16,-2 0 1-16,8-4 0 0,-1 0 0 0,7-3 2 15,7-1 2-15,-7 2-3 0,0-9 5 0,7 0-1 16,-1 0-6-16,1-3 2 0,-1 0 1 0,1-4 5 15,-1 0-5-15,-6-4 0 0,1-3 7 16,-1-1-4-16,0-2 1 0,-7-1-3 0,1-5-1 16,-7-2-1-16,6 0 0 0,-12-4-2 0,0 1 1 15,-1-5 0-15,-12 0 0 0,-1-3-1 16,0 3 0-16,-12 0-1 0,6 1-1 0,-13-1-1 16,7 0-1-16,-7 8-1 0,-7-4-1 0,7 4 3 15,0-1-1-15,-1 5-2 0,9 3 2 0,-2-4 0 16,0 7-3-16,7 1-20 0,0 0-39 15,0 4-45-15,0 3-45 0,0-4-47 0,-7 4-51 16,7 4-39-16,1-4-24 0,-2 3-22 0,1 4-24 16,0 0-60-16,-6-2-57 0,5 1 1 0,8 1 33 15,0 1 50-15,6 0 61 0</inkml:trace>
  <inkml:trace contextRef="#ctx0" brushRef="#br0" timeOffset="13163.12">22912 4872 180 0,'-13'-7'345'0,"-1"-4"46"0,2 4 39 0,-8-5-99 16,7 5-55-16,0 0-18 0,0-1-14 16,0 5-24-16,0-1-23 0,7 1-30 0,-2 3-36 15,2 0-46-15,6 0-38 0,-6 7-21 0,-1 0-14 16,1 4-5-16,-1 3-4 0,0 5 3 0,-5 6-2 16,6-2-2-16,-2 2 0 0,-4 5 2 15,5 3-1-15,1-4-1 0,-1 0 0 0,7 4 1 16,0 1 0-16,7-2 0 0,-7-2 1 0,0 3 0 15,0-4 0-15,6 0 1 0,-6 0-1 0,7-3-2 16,-1 0 0-16,0-4-2 0,2 0-1 0,-2 3-9 16,0-7-43-16,7 5-78 0,0-9-98 15,-13 1-109-15,7 0-143 0,-7-8-68 0,0 0 2 16,6 1 55-16,-6-5 87 0</inkml:trace>
  <inkml:trace contextRef="#ctx0" brushRef="#br0" timeOffset="14164.11">24279 4986 63 0,'0'-4'219'0,"-6"0"17"16,6 1-34-16,-7-1-58 0,7 0-36 0,-6 1-18 15,6-1-7-15,0 0-4 0,-6 1-3 16,6-1-3-16,0 0 1 0,0 1 2 0,6-1 1 16,-6 0 7-16,0 1 1 0,-6 0-1 0,-2-2-2 15,2 2-2-15,0-1-4 0,0 1-9 0,-2-1-2 16,2 0 4-16,-7 1-3 0,0-1 1 16,6 0-2-16,-5 1-2 0,5-2-2 0,0 5-6 15,1-2-9-15,-7 2-7 0,6 0-8 0,1 0-9 16,-7 0-6-16,7 0-6 0,-8 0-4 0,2 2-2 15,-2-2-2-15,1 5-1 0,1-2-1 16,-8 5 3-16,0-5-2 0,1 5 2 0,-1 2-1 16,-6 1 2-16,7 0-2 0,-7 0-2 0,12 0 1 15,-5 4 1-15,-1 0-1 0,8 3-1 16,-2 1 0-16,2-1 2 0,4 0 0 0,8 0 0 16,-6 1 0-16,6 2 1 0,6 2 1 0,2 2-1 15,-2-3-2-15,0 0 1 0,8 0 0 16,5 0 0-16,1-4 0 0,-1 1-1 0,7-4 1 15,0-1 1-15,0 1 2 0,0-1-1 0,7-6-1 16,-7 3 3-16,7-4 0 0,-1-3-2 0,1-1 2 16,-7 1 0-16,0-4 0 0,7 0 1 0,-1-4 0 15,1 1 0-15,-7-5-1 0,6 1 1 16,-6-4 1-16,-7-4 1 0,8 1-1 0,-8-4 3 16,0-5-1-16,-5 2-1 0,5-2-1 0,-12-3-1 15,-1-2 0-15,1-2-4 0,-7 1-1 16,-7 0 0-16,7 0-2 0,-6-1 1 0,-1 0-1 15,1 4 0-15,-7 5-1 0,7-1 0 0,-2 4 0 16,2 0-1-16,0 3-1 0,-1 3-5 0,0 2-5 16,-5 2-20-16,5 1-45 0,-6 3-65 15,0 4-78-15,-13 4-115 0,6 0-108 0,-13 3-42 16,8 5 15-16,-1-2 46 0,0 5 71 0</inkml:trace>
  <inkml:trace contextRef="#ctx0" brushRef="#br0" timeOffset="17824.25">21993 6360 186 0,'0'-4'302'0,"-6"4"35"0,0-3-7 15,6 3-77-15,-8 0-34 0,2 3-12 0,6-3-10 16,0 0-5-16,0 4-5 0,0-4-16 16,0 3-23-16,0-3-29 0,0 4-25 0,0-4-23 15,6 4-18-15,-6-4-13 0,0 3-10 0,0 1-4 16,0-1-6-16,-6 1-3 0,6 8-4 0,-6-2 0 31,-7 5 0-31,-1-1-2 0,2 4-3 0,-2 5 1 16,-5-2-2-16,6 2 1 0,0-2-2 0,0 5 2 15,6 3 1-15,1 2-1 0,0-6-1 16,6 7-1-16,6-2-1 0,0-1-1 0,14 0 1 16,0 4-2-16,5-7-20 0,1 1-53 0,7-2-80 15,13 0-104-15,-13-6-178 0,5-1-95 16,1-4-32-16,1 1 24 0,5-11 67 0</inkml:trace>
  <inkml:trace contextRef="#ctx0" brushRef="#br0" timeOffset="18141.25">23550 6392 23 0,'19'-11'337'0,"-12"1"55"16,6-1 42-16,-7 4-10 0,1-2-101 0,0 3-50 16,-1 2-30-16,-6 0-28 0,6 4-29 15,-6 0-26-15,7 0-32 0,-7 4-36 0,0 3-38 16,0 5-24-16,0-2-13 0,6 5-5 0,1-1-4 16,-7 8 0-16,7 0-3 0,-1 1-1 15,0-1-1-15,1 0 1 0,6-1-1 0,0-3 0 16,-6 5-3-16,6-4 3 0,-1-1 1 0,2-1 0 15,5-2 1-15,-6-1-1 0,0 2 3 0,7-2-6 16,-7-3-38-16,6 0-65 0,-6 0-85 0,1-4-91 16,-2 1-154-16,2 0-99 0,-2-8-16 0,-5 0 35 15,6 0 68-15</inkml:trace>
  <inkml:trace contextRef="#ctx0" brushRef="#br0" timeOffset="18411.59">24488 6169 42 0,'13'-15'334'0,"-7"1"62"0,1-1 53 15,5 7-15-15,-4 1-84 0,-2 0-33 0,0 3-26 16,-6 1-36-16,7-1-37 0,-1 4-39 0,1 0-39 16,-1 4-46-16,1-1-41 0,-1 5-24 0,8 2-12 15,-8 5 4-15,7 3 18 0,-6 4 15 0,5 0 10 16,1 4 4-16,-6 0 3 0,0 0-11 15,-1-1-16-15,7 1-16 0,-6 4-10 0,-1-5-6 16,7 4-2-16,0-2-2 0,0 0-6 0,7 3-37 16,-1 0-92-16,1-1-133 0,-14 0-190 15,0 1-148-15,2-8-74 0,-8 0-6 0,0 0 71 16,0-5 119-16</inkml:trace>
  <inkml:trace contextRef="#ctx0" brushRef="#br0" timeOffset="28865.7">19785 5117 182 0,'-6'0'238'15,"-1"0"7"-15,7 0-59 0,0 0-37 0,-6-3-18 16,6-1-8-16,-6 4-9 0,6-3-5 0,0-1-1 16,-8 4 4-16,8-4 4 0,0 1-3 15,-6 3 1-15,6 0 3 0,-6-4-6 0,0 4-5 16,6-4-7-16,-7 1-7 0,7-1-10 0,0 1-7 15,-7 3-7-15,7-5-8 0,-6 2-6 16,6-4-8-16,-7 3-7 0,7-3-5 0,-13-1-7 16,13 5-5-16,-7-4-6 0,7-1-4 0,-6 5-5 15,0-2 0-15,0 2-3 0,-2-1-1 0,2 0 0 16,0 1-2-16,-1 3 1 0,1-3-1 0,-1-1 0 16,-6 4-1-16,7-5-1 0,0 5 1 15,-2-3-1-15,-4 3 0 0,-2 3-1 0,1-3 0 16,-6 5 0-16,6-1 1 0,-13 2 1 0,7 2 1 15,-1 0 0-15,-6 3 1 0,0-1 0 16,-1 5-1-16,1-4-1 0,1 4 0 0,5-1 0 16,-6 4 0-16,0-3 0 0,7 4 1 0,-1-5 1 15,13 1 0-15,1 3-1 16,-7-3 0-16,13 0 1 0,-7-1-1 0,7-3-1 0,0 3 0 16,0-2 0-16,7-5 0 0,-7 4-1 0,13 1 1 15,-7-5 0-15,1 0 0 0,5 0 0 0,2-3 0 16,-8 0 2-16,8-1 1 0,5-3-2 15,-6 0 0-15,0 0 0 0,0 0 0 0,6 0 2 0,1 0-2 16,-7-3 1-16,7-1-2 0,-1 0 1 16,-6-3 0-16,6 0-1 0,-5 2 1 0,6-2-1 15,-14 0 0-15,0 3 1 0,1-3 0 16,-1 3-1-16,-6 4 0 0,7-3-1 0,-7 3-1 16,0 0-1-16,0 0-3 0,0 0-1 0,-7 0 2 15,7 3 0-15,-6 1 0 0,-7 3 2 16,7 4 1-16,-14 1 1 0,6-1 0 0,2 0 1 15,-1 4 1-15,-7-1 0 0,0 0 0 0,8 5-5 16,-8-2 3-16,7 2 0 0,0-1 0 16,-6 1 0-16,12-1 0 0,-6 1 5 0,6-5-3 0,1 4-1 15,0 1 0-15,6-5-1 0,0 5-1 16,0-4 2-16,0-1 0 0,0 1-1 0,6 0-1 16,7-5 0-16,-7 1 1 0,1 0-1 0,6 1 0 15,0-5 1-15,0 0 0 0,6 0 1 16,-5 1-1-16,6-5 1 0,-1 2 0 0,7-3 0 15,0-2 1-15,6 0 0 0,-5 0 1 0,5 0-1 16,-13-2 2-16,7 2-2 0,0-5 2 0,-6 2-1 16,-1-5-1-16,1 5 2 0,0-5-1 15,-7 5 0-15,0-4-1 0,-6 2 1 0,-1-2 0 16,0 0-2-16,-6 3 0 0,6-3 0 0,2 0 0 16,-2 0 0-16,-6-1 0 0,6 1 1 15,-6 3-2-15,0-3 1 0,-6 3 0 0,6 1 0 16,0-6 1-16,-6 7-1 0,6-2 2 0,-8 0-1 15,2 1 0-15,6 3-1 0,-12-4-5 0,5 0 2 16,0 4 2-16,1 0-2 0,-1-4 0 16,1 4 0-16,-1 0 4 0,0 0 1 0,1 0-2 15,0 0-1-15,0 0 0 0,-2 0 0 0,8 0 0 16,0 0-2-16,-6 0 1 0,0 0 0 0,-1 0 2 16,7 4-1-16,-6-4 0 0,6 0 1 15,0 0 0-15,0 0-1 0,-7 4 0 0,7-4 1 16,0 0 0-16,0 4 0 0,-7-4 1 0,1 0-1 15,0 3 0-15,0-3-2 0,-2 4 1 0,2 0-2 16,6-2-1-16,-13 7 1 0,13-2-1 16,-7-3 1-16,7 3 0 0,-6 0 1 0,6 4 2 15,-7 0 0-15,7 0-2 0,-6 0-1 0,6 0 0 16,0 0 1-16,0 4-1 0,0-5 1 0,0 1 1 16,6 5-1-16,-6-1 0 0,7-5 0 15,-1 5 0-15,1-1 0 0,6 1 0 0,1-5 1 16,4 5 0-16,2 0 7 0,7-1-24 0,-2 5-74 15,8-4-116-15,0 3-154 0,-8 0-104 16,-11 1-63-16,-2-1-6 0,-12 0 59 0</inkml:trace>
  <inkml:trace contextRef="#ctx0" brushRef="#br0" timeOffset="42861.38">13416 6125 64 0,'-7'-8'215'0,"7"1"17"0,-6-4-30 0,6 4-52 15,-7 0-24-15,1-5-12 0,0 6-8 16,-2-2-7-16,2-3-12 0,6 4-12 0,-6 0-6 16,0-1-10-16,6 1-7 0,-8 3-3 0,2-2 7 15,-7-3 4-15,7 6 0 0,6-1-3 16,-7-3 0-16,0 3-4 0,1 4-11 0,-6-4-13 15,4 1-7-15,2 3-2 0,6-3-5 0,-6-2-2 16,-1 5 0-16,1 0-2 0,-1 0-2 16,7 0-3-16,-7 0-1 0,1 0-3 0,6 5-2 15,-6-2-1-15,-8 0 0 0,8 1-1 0,-7 0-1 16,6 3 2-16,-6-3-1 0,1 8-1 0,5-2 1 16,-6 1 2-16,0 0 0 0,6 4-1 15,1-4 0-15,-1 0-1 0,7 3 1 0,-6-3-2 16,6 3 0-16,0 1 1 0,0 0 1 0,0-3 2 15,6 1-1-15,1 1 0 0,-1-2 2 0,1 3 0 16,6-5 1-16,-7 2 0 0,8-5 1 16,-2 4 1-16,1-3-1 0,1-2 0 0,-2-1 1 15,8 2-1-15,-7-4 2 0,0-3 1 0,0 4 0 16,1-4 1-16,4 0-7 0,2-4 4 16,-1 1 0-16,-5-1 0 0,6-4 0 0,-1 2-2 15,-6-5 4-15,0 0-2 0,-1-5-1 0,2 2-1 16,-1-1 0-16,-6-2 2 0,-1-1 1 0,1 2-1 15,-7-2 1-15,0 0-1 0,0 3-2 0,0-4 1 16,-7 5 0-16,7-1 0 0,-6-3-2 16,-1 7 0-16,-6-4 1 0,7 4-2 0,-8 0 0 15,8 0 1-15,-7 4 5 0,0-4-3 0,6 4-1 16,-5 0-1-16,-2 0-2 0,8-1-2 16,-8 4-7-16,8-3 0 0,-7 3-1 0,0 4 0 15,6-3-1-15,-5 3-8 0,-2 0-23 0,8 3-35 16,-7-3-36-16,7 4-47 0,-1 0-49 15,-6-1-110-15,1 4-36 0,-2-2 3 0,8-2 21 16,6-3 39-16</inkml:trace>
  <inkml:trace contextRef="#ctx0" brushRef="#br0" timeOffset="43844.88">13976 6169 108 0,'-6'3'190'0,"-8"-3"-16"15,8 0-52-15,0 0-36 0,-1 0-19 0,0 0-7 0,1 0 0 16,-1 0-2-16,-6 0 3 0,7 0 2 16,-7 0 2-16,7 0 5 0,-8 0 0 0,8 0 1 15,-7 0-1-15,6 0 1 0,1 0-1 0,-1 0-2 16,1-3-7-16,0 3-2 0,-2 0-7 15,-4 0-7-15,12 0-9 0,-7 0-9 0,7 0-6 16,-7-3-6-16,7 3-6 0,0-5-2 0,0 5 0 16,0 0-3-16,7-2-1 0,-7 2 0 15,7 0 0-15,-1 0-2 0,0 0-1 0,8 0 0 16,-1 0 2-16,6-5-2 0,0 5 1 0,8-4-1 16,-1 4 0-16,6-3 0 0,1-1-10 15,-1 4-24-15,8-7-32 0,-1 7-33 0,0-4-34 16,-7 1-32-16,7-1-28 0,-6 4-55 0,0-3-27 15,-8-2 4-15,1 2 19 0</inkml:trace>
  <inkml:trace contextRef="#ctx0" brushRef="#br0" timeOffset="43998.45">14432 6099 76 0,'0'-3'223'0,"0"3"4"0,0-4-29 0,0 0-44 0,0 4-37 16,0 0-25-16,0-3-22 0,7 3-14 15,-7-4-12-15,0 1-12 0,0 3-10 0,6 0-8 16,-6-5-5-16,6 5-8 0,0 0-3 0,-6 0 0 15,14 0-2-15,-8 0-1 0,1 5 0 0,0-5-15 16,6 0-29-16,-7 3-43 0,0 1-96 16,2-1-50-16,-2 1-27 0,0-4 3 0</inkml:trace>
  <inkml:trace contextRef="#ctx0" brushRef="#br0" timeOffset="44327.37">14712 6078 79 0,'7'0'195'0,"-1"-5"2"0,0 5-60 0,8 0-56 15,-8-3-35-15,7 3-21 0,0-3-10 0,-6 3-8 16,-1 0-2-16,0 0-2 0,8-4-1 0,-2 4 1 16,-4 0-3-16,4 0 0 0,1 0 0 0,-6 0-1 15,6-4 0-15,7 4 2 0,-8 0 1 16,1-3-1-16,7-1 1 0,0 4 0 0,-8-4 1 15,8 4-4-15,-7-4 0 0,0 4 0 0,0 0 1 16,1 0 1-16,-8 0 0 0,0 0 1 16,1 0 1-16,-7 0-1 0,6 0 0 0,-6 0-3 15,7-3 0-15,-7 3-4 0,0 0 0 0,0 0 1 16,0 0 0-16,6 0 0 0,-6 3 2 16,7-3 3-16,-7 0-1 0,6 4 0 0,-6-4-6 15,6 0-10-15,2 4-45 0,-2-4-71 0,-6 0-36 16,13 0-20-16,0-4-3 0</inkml:trace>
  <inkml:trace contextRef="#ctx0" brushRef="#br0" timeOffset="69455.73">28239 3737 142 0,'-6'-3'204'15,"0"-2"-1"-15,-2 2-67 0,2-2-38 0,0 1-22 16,6 1-11-16,-7 0-5 0,7-1-8 0,0 0-8 15,0 1-7-15,0-1-4 0,0 4-6 0,0-4-4 16,0 4-2-16,7 0 3 0,-7 0 0 16,0 0-1-16,0-3 2 0,0 3 1 0,0 0-11 15,6-4 3-15,0 4 2 0,-6 0 3 0,0 0 2 16,-6 0 3-16,6 0 15 0,-6-3 1 16,6 3 2-16,0-5 2 0,0 5 4 0,0 0 0 15,0-3 0-15,0-1-4 0,-7 4-10 0,7-3-1 16,-7-1-2-16,7 1 1 0,0-1 0 15,0 0 2-15,-6 4 9 0,6-4-2 0,0 1-2 0,0-1-3 16,0 1-3-16,0-1-3 0,0 0-4 16,0 1-2-16,0-1 0 0,0-3-1 0,-7 4-1 15,7-1-2-15,-6-1-2 0,6 2-2 0,0-5-4 16,-6 5-3-16,6 0-2 0,-7-5 3 16,7 5-3-16,-7-2-2 0,7 1-1 0,-6 1-1 15,6-1-1-15,-6 1-9 0,-1 3 4 0,7-4 0 16,-7 4 1-16,7-3-2 0,-6 3-2 15,6 0 2-15,-7 0-3 0,1 0-1 0,0 3-1 16,-8 1 1-16,8-1 3 0,-14 4-1 0,7 2 0 16,-7 2 1-16,-6-2-1 0,7 4 1 15,-1 1-4-15,-6 1 2 0,14-1 1 0,-2 1 1 16,1 0 1-16,7-1 0 0,0-3 0 0,-1 3 0 16,7 2 0-16,0-5-1 0,7 0 1 0,-7-4-1 15,6 4 1-15,0-4 0 0,7 0 2 0,1 0 1 16,-2-3-1-16,8 4 2 0,-7-5 0 0,7 1 1 15,0-4-1-15,-2 4-1 0,9-4 1 16,5-4-1-16,-6 4 0 0,1-4-1 0,-1 1 0 16,-1-5 1-16,1 1 0 0,-6 3-1 15,0-7 0-15,5 1-2 0,-5-1 0 0,-7 0 0 16,0-3 0-16,7-3 0 0,-13 7 0 0,5-5-7 16,-6 0 4-16,2 5 2 0,-8-1-1 15,0 0 1-15,0 0 1 0,0-4 7 0,0 9-2 16,0-6-2-16,0 1-1 0,0 0-1 0,0 3-1 15,0-3-1-15,0 4 0 0,0 4 0 16,-8-5-1-16,8 5 1 0,0-4 0 0,0 2-1 0,0 1 0 16,-6 1-1-16,6 3-3 0,-6-3-9 15,6 3-10-15,-6-4-14 0,6 4-16 0,0 0-19 16,0-4-20-16,0 4-14 0,0 0-12 0,-7 0-6 16,7 4-7-16,-7-4-2 0,7 0-1 0,-6 4 0 15,-1-4-5-15,1 0-56 0,6 0-49 16,-7 0-15-16,7 0 3 0,0 0 12 0</inkml:trace>
  <inkml:trace contextRef="#ctx0" brushRef="#br0" timeOffset="69969.73">29008 3278 52 0,'0'-3'240'0,"0"-1"24"0,0-3-2 16,0 3-67-16,0 1-37 0,0-2-13 0,0 2-1 15,0 3 0-15,0-4-3 0,0 4 0 16,0 0-7-16,0 0-13 0,0 0-13 0,0 0-11 16,0 4-8-16,0-4-7 0,6 3-9 0,-6 2-8 15,6-2-5-15,-6 1-8 0,8 3-9 16,-2 0-5-16,0 1-5 0,1 2-5 0,-1-2-8 15,1 7-3-15,-1-5-4 0,1 6-2 0,-1-2-5 16,0 0-1-16,2 5-1 0,-2-1-1 0,7 1 2 16,-7-2-3-16,1 3-2 0,-7 2-1 15,6-4-2-15,-6 3-1 0,0-2 0 0,0-1 1 16,0 0 1-16,-6 1-8 0,-1-1-12 0,1 4-16 16,-1-3-25-16,1-5-36 0,0 4-37 0,6-3-39 15,-8-1-35-15,8 2-29 0,-6-2-24 16,-7-2-82-16,7-2-23 0,-1-3 15 0,7-3 30 15,0 3 36-15</inkml:trace>
  <inkml:trace contextRef="#ctx0" brushRef="#br0" timeOffset="70588">29614 3326 120 0,'12'-7'226'15,"-5"-3"18"-15,-1 2-57 0,8-4-56 0,-14 5-28 16,6 0-12-16,-6 3-7 0,0-3-5 0,0 0-4 16,0 2-5-16,0 5-10 0,0-3-15 15,0 3-12-15,0-4-10 0,0 4-9 0,0 0-7 16,0 0-1-16,-6 4-2 0,6 4-2 0,-14-1 1 16,8 4 3-16,-7 0 2 0,7-1 3 15,-14 6 1-15,6-2 5 0,2 1 0 0,5 3-1 16,-6 0 0-16,6 1-1 0,-5-1 1 0,6-3-2 15,-2 2 0-15,2 3 0 0,6-2 0 0,-6-4-1 16,6 1-3-16,0-1 1 0,0-2 2 0,6 2-1 16,-6-3 2-16,6 1 2 0,2-6 3 15,4 2 5-15,1-2 4 0,-6 2 10 0,6-3 10 16,7-1 11-16,-8-1 13 0,2 0 7 0,-2-3 9 16,1 0 3-16,7 0-3 0,0-3-5 15,-1-4-8-15,1-1-9 0,-1 0-13 0,-6-3-12 16,0 0-10-16,0-3-8 0,0-1-7 0,-7 0-7 15,1-3-2-15,-7 4-5 0,0-5-1 16,0 5-1-16,-7-2-1 0,1 2 0 0,-7 1 1 16,7 1 0-16,-14-3 0 0,7 5-1 0,-6-2-2 15,6 1-2-15,-7 4 0 0,0 0 0 0,-6 0-6 16,7-2-9-16,-1 6-14 0,0 0-19 0,-5-1-26 16,5 4-31-16,0 0-35 0,8 0-30 15,-8 0-29-15,1 0-21 0,-1 4-28 0,0-1-75 16,1 0-16-16,5-3 10 0,2 5 28 0,6-5 32 15</inkml:trace>
  <inkml:trace contextRef="#ctx0" brushRef="#br0" timeOffset="71174.62">30440 3296 160 0,'20'-2'238'16,"-14"-6"16"-16,0 4-58 0,2-3-50 15,-2-1-20-15,-6 1-9 0,0 4-4 0,0-5-3 16,0 4-7-16,0-3-11 0,0 4-10 0,0-1-10 15,0 0-6-15,-6 0-4 0,6 1 0 0,-8 3-2 16,8 0-5-16,0-4-9 0,0 4-10 0,-6 0-9 16,6 0-9-16,0 0-7 0,0 0-4 15,0 4-5-15,-6-1 0 0,-7 1-1 0,6 4 4 16,-6 2-2-16,1 2 2 0,-2-2-1 16,2 5 0-16,-2-1-2 0,8 2-3 0,-1 1 1 15,1 2 0-15,-1-1 0 0,-6 1 0 0,13-5 1 16,-6 6-1-16,6-10 2 0,0 7-2 0,6-4 1 15,0 1 1-15,1-3-1 0,0 0 0 16,-1 0 1-16,1-4 3 0,6 0 1 0,0 0-1 16,-7 1 3-16,8-4 3 0,-2-1 6 0,1 1 7 15,7-4 11-15,-8 0 9 0,2 0 7 0,6 0-1 16,-1-4-1-16,1-3-7 0,6-1-9 0,-7-2-10 16,1 2-8-16,-8-3-4 0,2-3-4 15,-1 3-1-15,0-3-1 0,0-2-3 0,-1 2 1 16,-4-1-2-16,-2 0 0 0,-6 1-1 0,0-1-1 15,-6 4 1-15,-2 0-1 0,-4-3-2 16,-8 3 1-16,1 0-1 0,-1 3 0 0,0-2-2 16,14 2 1-16,-7 4-8 0,7-3-11 0,-8 3-20 15,8 0-33-15,0 4-41 0,0-3-47 0,-2 3-41 16,2 0-35-16,-7 0-79 0,7 0-48 16,-1 0 0-16,7 0 27 0,0 0 35 0</inkml:trace>
  <inkml:trace contextRef="#ctx0" brushRef="#br0" timeOffset="71693.11">31489 3098 147 0,'13'-6'228'0,"-13"2"20"16,6-3-67-16,-12-1-43 0,6 5-19 0,-6-4-6 16,-1 2-1-16,7 2-3 0,-7-4-1 0,7 3-2 15,-6 1-4-15,6-1-4 0,-6 0-6 0,6 4-7 16,-7-4-6-16,7 4-8 0,0 0-10 0,0 0-11 16,-7 4-15-16,1-4-7 0,6 0-9 15,-7 4-2-15,7 3-1 0,-6 1 1 0,6-2 2 16,-6 6 1-16,-8 2 1 0,8 0-1 0,0 5-3 15,-2-4-2-15,2 4-1 0,0 1-1 16,-1 3-4-16,1 3-1 0,-1-4-3 0,0 3 0 16,1 2-3-16,0-2-1 0,-8 1 0 0,8-1-1 15,6 1 0-15,-6-1 0 0,-1-3-1 0,7 1-6 16,-6-1-14-16,6-1-21 0,-7-3-36 16,7 5-41-16,-7-9-49 0,7 1-48 0,-6-1-78 15,0-3-67-15,-1-2-11 0,0-3 16 16,7-2 39-16</inkml:trace>
  <inkml:trace contextRef="#ctx0" brushRef="#br0" timeOffset="72456.53">32198 3151 29 0,'0'-5'204'0,"0"3"18"0,0-7-27 16,-6 6-59-16,0-1-31 0,6 1-16 0,-7-1-10 16,7 0-8-16,-6 1-8 0,6-1-2 15,-7 1-7-15,1-2 0 0,-1 5-6 0,1-4-5 16,0 4-9-16,-2-3-8 0,2 3-5 0,0 0-9 15,-7 3-4-15,0-3-2 0,0 4 1 0,-1 4 0 16,2-1 0-16,-2 4 1 0,-5 0-2 16,-1 1 2-16,8 2 1 0,-2 0 3 0,2 1 2 15,-8 4 1-15,7-1 1 0,-1-4-1 0,8 5-2 16,-7-1-1-16,7 1-4 0,6-5 0 16,0 5-2-16,0-5 1 0,6 1 0 0,13-1 1 15,-5-3-1-15,5 3 1 0,7-2-1 0,0-1 1 16,7-4-2-16,7 0 0 0,-8-3-1 0,7-1-1 15,0 2 0-15,0-5-2 0,0 0 1 0,0 0-1 16,0-5 0-16,0 2 1 0,1-4-1 16,-14 0 2-16,6-3-2 0,-6-7-1 0,-7 7 0 15,1-5-2-15,-7-3-1 0,1 4-1 0,-14-5-1 16,0 5-1-16,-8-4-2 0,2 2-7 16,-7 2-12-16,-7 2-17 0,-6 2-25 0,0-1-27 15,-6 3-34-15,-7 5-102 0,0-4-52 0,0 3-16 16,-1 4 8-16,8-4 19 0</inkml:trace>
  <inkml:trace contextRef="#ctx0" brushRef="#br0" timeOffset="124761.31">29353 9118 64 0,'0'0'150'0,"0"4"-19"0,0-4-22 15,0 3-27-15,-7-3-31 0,7 4-22 0,0-4-13 16,0 3-7-16,0-3-5 0,0 0-2 0,0 0-1 15,0 0 2-15,0 0-3 0,0 0-3 0,0 0-2 16,0 0-8-16,0 0-12 0,0 5-17 16,0-5-17-16,0 0-24 0,0 0-24 0,0 0-28 15,0 0-7-15</inkml:trace>
  <inkml:trace contextRef="#ctx0" brushRef="#br0" timeOffset="182768.48">24358 14471 36 0,'6'-7'256'0,"0"7"25"16,-6-8 19-16,0 4-71 0,0 0-48 0,7 1-27 15,-7-5-13-15,7 1-4 0,-7 4-7 0,6-2-6 16,-6 2-8-16,6-1-1 0,-6 1 0 16,7-1 3-16,0 0 6 0,-1 4 8 0,1-3 9 15,-7-1 4-15,6 4 1 0,-12-4-2 0,-1 1-3 16,1-1-7-16,-1 1-14 0,0 3-15 0,1-5-15 16,6 2-10-16,-6 3-15 0,-1-3-15 0,-6 3-9 15,7 0-7-15,-1-4-8 0,0 4-9 16,1-4-7-16,-7 4-2 0,7 0-3 0,-2-3 1 15,2 3-1-15,-6-4 0 0,-2 4 2 0,1 0-3 16,1 0-1-16,-8 0-3 0,6 4 0 16,2-4 0-16,-1 3 1 0,-1 1-1 0,-5 0 0 15,6-1 1-15,-7 5-1 0,1-1 1 0,-1 0-3 16,8 0 1-16,-8 8 1 0,1-4 1 16,5 4 0-16,2-4-1 0,-2 7 2 0,8 1 1 15,-1-1-1-15,1 0 2 0,-1 4-3 0,7-1 1 16,7 5 1-16,-1-3-2 0,1 2 0 0,-1-3-1 15,0 3 1-15,8-2-1 0,-2 2-2 16,2-2 1-16,5-1-1 0,1-4 2 0,0 0-1 16,-1 0 1-16,7-3-1 0,0 0 1 0,0-1 1 15,1-2 1-15,5-1 0 0,1-5 2 0,-7-1 0 16,13-2 0-16,-1 0-1 0,1-6 1 16,1 3-2-16,-1-8-2 0,0 5 1 0,-1-8 1 15,-4 3 1-15,-2-2-1 0,1-5-1 0,-7 1 1 16,-7-1 0-16,1 0-2 0,-7-3 0 15,-7 0-1-15,1 3 1 0,-1-7 1 0,-6 3 7 16,-6 1-1-16,6-1-7 0,-13-2 2 0,6 3-1 16,-13-4 1-16,8 4-8 0,-14-1 1 15,6-4 5-15,-6 6-1 0,0 2 1 0,6-3 0 16,-12-1 1-16,6 5-6 0,-1-1 3 0,2 0 2 16,-1 1 1-16,0 3-3 0,6-1 1 15,1 2 4-15,-7 2-1 0,6-3-1 0,0 8-2 0,7-4 1 16,-7 2-1-16,14-1 0 0,0 2-2 15,0 4-5-15,-8-4-3 0,14 1-33 0,-6-1-51 16,6 4-53-16,0 0-57 0,0 0-63 0,0 0-64 16,13 0-37-16,0 4-36 0,-7-1-81 15,8 1-15-15,5-4 27 0,7 4 48 0,6-4 60 16</inkml:trace>
  <inkml:trace contextRef="#ctx0" brushRef="#br0" timeOffset="183583.44">25262 14280 1 0,'0'-8'260'0,"8"1"32"0,-8 0 26 16,6 3-58-16,0-3-56 0,1 0-33 16,-1 3-16-16,1 1-10 0,0-2-7 0,-1 2-3 15,0-1-1-15,0 4-4 0,2-3-3 0,-8 3-3 16,6 0-3-16,-6 0-1 0,0 0 2 0,0 3-1 15,0-3-7-15,0 0-12 0,0 4-15 16,0-4-18-16,-6 3-19 0,6-3-16 0,0 5 3 16,0-2 15-16,0 1 13 0,6 3 10 0,-6 0 8 15,6 4 5-15,1 1-4 0,6-2-20 16,-6 8-11-16,-1-3-10 0,7 4-6 0,-6-1-7 16,5 3-9-16,2 2 1 0,-8-2-6 0,1 5-2 15,5 3-4-15,-5 2 0 0,0-3-4 0,-1 2-3 16,0-1-2-16,-6 5-1 0,7-9 0 15,0 4 0-15,-1-4 2 0,1 1-2 0,-1-4 1 0,7 1-2 16,0-2 1-16,-7-3-2 0,8 1 3 16,-1-4-1-16,-7-1 1 0,7-3 0 0,0 0 1 15,-7 0 0-15,8 0-4 0,-8-3-1 16,8-2-1-16,-1 3-23 0,-7-6-47 0,7 0-64 16,-6 1-71-16,-1 0-76 0,0-4-80 0,-6 0-63 15,0 0-117-15,0 0-23 0,0 0 26 16,-6-4 53-16,6 0 69 0</inkml:trace>
  <inkml:trace contextRef="#ctx0" brushRef="#br0" timeOffset="184784.15">26689 14349 173 0,'0'-3'269'0,"0"-2"25"16,0 3-34-16,0-2-66 0,0 0-41 0,0 0-20 15,0 1-9-15,0 3-6 0,-7-4-6 0,7 4-7 16,0 0 1-16,0-4-6 0,0 4-10 0,0 0-10 16,0-2-6-16,0 2-11 0,0 0-12 0,0 0-9 15,0 0-6-15,0 0-7 0,0 0-7 0,0 0-4 16,-6 2-5-16,0-2-3 0,6 0-4 15,-7 4 0-15,1 0-2 0,-1-1-1 0,0 1 2 16,-5 4 0-16,-2-6 0 0,8 6 0 0,-1 0 0 16,1 3-1-16,-1-4 3 0,-6 4 1 15,7 0 0-15,-8 4-1 0,2-5 1 0,5 5-1 16,7-4-1-16,-6 5-1 0,6 2 0 0,0-4 0 16,0 4 0-16,0-3 0 0,6 3 0 15,-6-3-1-15,7 0-1 0,-1-1 2 0,8-3-1 16,-2 3-1-16,1 2 0 0,7-2 3 0,-8-2-2 15,2-2-1-15,-1 1-1 0,0 0-1 16,6-4-2-16,-5 1 2 0,5-1 3 0,1-3 0 16,-7 3 1-16,6-7 2 0,1 4 2 0,-1-1 1 15,-6-3 7-15,6 0 3 0,1 0 8 0,-6 0 2 16,-2 0 8-16,1-3 1 0,7-1-2 0,-7 0-2 16,0 1-5-16,0-5-3 0,0 5-6 15,0-5-1-15,1 1-2 0,-8 0 1 0,0-4 1 16,0 0 3-16,1 0 1 0,-7 0 0 0,7-4-1 15,-7 0-1-15,-7 4-3 0,7-3-3 16,-7-1-4-16,1-3-4 0,-6 3-3 0,-2-3-5 16,1 3 0-16,-7-3-1 0,1 4 0 0,6-5-1 15,-13 4 1-15,7 0 1 0,-1 1 0 16,-6-1-1-16,6 5-4 0,1-1 1 0,-1 0 0 16,-6 3 1-16,0-4-2 0,0 6 2 0,0-2 1 15,6 1 1-15,0 3-2 0,1 2 1 16,-7-7 0-16,6 9 2 0,1-3 0 0,0-1 0 0,12 0-3 15,1 4 0-15,-1-3-2 0,7 3-4 16,-7 0-6-16,7 0-24 0,-12 0-32 0,5 0-42 16,-6 0-47-16,7 3-53 0,-7-3-47 0,13 0-37 15,-7 4-93-15,0-4-44 0,1 4 5 16,6-1 30-16,0-3 42 0</inkml:trace>
  <inkml:trace contextRef="#ctx0" brushRef="#br0" timeOffset="195847.18">28923 14482 134 0,'0'-8'323'0,"6"5"45"0,-6-2 33 16,0 3-65-16,-6-3-53 0,6 2-37 0,-7-1-24 15,7 4-22-15,-6-4-19 0,0 1-28 16,6 3-29-16,-7-4-7 0,7 0-11 0,-7 4-5 16,7 0-3-16,-6-3 3 0,6 3 5 0,-6 0 5 15,-2-4-1-15,2 1-4 0,0 3-8 0,-1-5-1 16,1 2 0-16,-7 3-7 0,0-4-3 0,7 1 1 16,-8 3 3-16,1-4-12 0,6 0 6 15,-5 4-3-15,5-3-5 0,-6-1-8 0,6 0-4 16,-5 1 4-16,5 3-19 0,-6-4-14 0,0 4-8 15,7-3-7-15,-8 3-9 0,2 0-10 16,-2 0 0-16,2 0-8 0,-8 0 3 0,1 3-2 16,5-3 1-16,2 4 0 0,-2-1 3 15,1 1 7-15,-7 0-4 0,8-1 3 0,5 5-5 16,-6-5 3-16,0 1 0 0,7 4-1 0,-1-1-2 16,0 0 0-16,1 0 11 0,0 4-4 0,-2 1-7 15,8-1 0-15,0 0 1 0,0-1 0 16,8 1-9-16,-2 4 0 0,-6-4 7 0,6 4 3 15,1-4 1-15,0 3-3 0,-1-3 2 0,13 0 2 16,-5 3-4-16,-2-1-2 0,2 1 3 0,-1-3-1 16,-7 0-3-16,14-4-3 0,-8 4 5 0,2-1 0 15,-1-1-1-15,0-3 3 0,6-2 3 16,-5 3 2-16,-2-3-3 0,8-4 0 0,-7 7 2 16,7-3-1-16,-1 1-2 0,-6-3 0 0,6-2 0 15,-5 0 2-15,6 4-1 0,-1-4-1 16,0 0 2-16,-6 0-4 0,1-4 0 0,-2 4 0 15,2-2 3-15,-2 2-2 0,1-5 1 0,-6 1 3 16,12 1-1-16,-5-1-3 0,-2 0 3 0,8-3 3 16,-13 3-1-16,-1-2-2 0,0-3 2 15,2 3 0-15,-8-2-4 0,0-3 0 0,0 1 0 16,0 2 2-16,0-3-5 0,0 1-1 0,0-3 1 16,-8 3-2-16,8-1 3 0,-6 0-2 0,-7-1 4 15,6 2-2-15,-12-5 2 0,6 8-3 16,0-4-1-16,-7 0-1 0,7 4 4 0,-6-1 10 15,0 1-6-15,-1 0-3 0,7 0-2 0,0 2 3 16,0-1-5-16,-1-1-7 0,-5 2 2 16,12 2 6-16,-5-1-3 0,5 0-4 0,-6 1 2 15,0-1-1-15,7 4 1 0,-1-4-2 0,7 4-4 16,-7 0 3-16,1-3-25 0,6 3-40 0,-6 0-54 16,6 3-60-16,-7-3-63 0,7 4-72 15,-6-4-57-15,6 4-38 0,0-1-25 0,0 5-43 16,-7-5-65-16,0 2 3 0,7 2 42 0,7-1 57 15,6-1 68-15</inkml:trace>
  <inkml:trace contextRef="#ctx0" brushRef="#br0" timeOffset="196412.41">29300 14126 228 0,'0'-7'357'0,"0"3"38"0,0-3 33 0,0 3-116 15,0-3-56-15,0 3-27 0,8 0-9 0,-8 1-1 16,0 3 6-16,0-3 0 0,6 3-6 15,-6-5-19-15,0 5-17 0,0 0-24 0,0 5-24 16,6-5 4-16,-6 3-8 0,6 4 3 16,8-3-8-16,-1 7-1 0,0-4-3 0,0 4-28 15,7 4-19-15,-1 3-18 0,-6 0-12 0,6 1-12 16,1 3-6-16,-7 0-10 0,7 3-3 0,0 1-4 16,-2 3-4-16,9-3 0 0,-7 3-4 15,-8-3 1-15,8 3-2 0,-1-3-4 0,1 3 2 16,-8-3-2-16,8-1 3 0,-6 1 1 0,-1-1 1 15,-1-3 1-15,2-2-3 0,-2-3-6 0,2 2-12 16,-1-1-44-16,-7-4-58 0,7-3-70 0,-13 4-79 16,0-4-81-16,0 0-71 0,0 0-44 15,0-3-39-15,0-1-75 0,0 1 1 0,0-1 43 16,7-4 63-16,-1-3 74 0</inkml:trace>
  <inkml:trace contextRef="#ctx0" brushRef="#br0" timeOffset="197128.14">30310 14115 221 0,'-6'-11'323'0,"6"0"37"0,-7 4-9 0,14-1-69 16,-7 1-44-16,0 0-33 0,0 3-25 0,-13-4-20 16,-1 5-22-16,8 3-28 0,0-3-28 0,-8 3-22 15,8 0-18-15,0 0-17 0,-14 3-10 16,7-3-3-16,0 8-3 0,-6-5-2 0,5 5 2 15,-5-2 6-15,-1 3 6 0,8-3 6 0,-2 5 1 16,1 0 4-16,0 0 1 0,7 4-6 0,-7 0-5 16,7-1-5-16,-8 4-2 0,8-3-3 0,-1 4-2 15,0-1-3-15,7 0 1 0,0 0-2 16,0 1-3-16,0 4 2 0,7-6 0 0,0 1 0 16,-1 1-2-16,0-1-1 0,2 0 1 0,-2-3-3 15,0 3 0-15,7-3 0 0,-13-3 0 0,13 1 0 16,0-1 1-16,-7-5-1 0,14 5 1 0,-13-6-1 15,6 2 0-15,6-1 1 0,-5-3-1 0,5 3 1 16,-6-4 1-16,6-3 0 0,1 4-1 16,0-4 1-16,-1 4-1 0,1-4 2 0,-8 0-3 15,8-4 3-15,0 4-2 0,-1-4 0 0,7 1 2 16,-6-1-2-16,-1 1 1 0,7-5-2 16,-12 1 1-16,5 0-1 0,1-1 0 0,0-2 0 15,-8 2 1-15,1-3-1 0,0-4 0 0,-6 4 0 16,5-3-2-16,-4-1 3 0,-2 0-3 0,0-3 2 15,-6 4 2-15,0-5-2 0,-6 5 2 0,6-1-2 16,-14-4 1-16,8 5-1 0,-7 0 0 16,-7-1 0-16,8-4 0 0,-14 9-1 0,6-5 0 15,-7 4 0-15,-5-5 3 0,7 6-1 0,-1-1-1 16,-7 5 0-16,1-6 1 0,-1 4 3 0,7-3-2 16,-7 4-2-16,7 0 0 0,-6-1-1 15,12 5 0-15,-6-1-3 0,13 0-1 0,-7 1 0 16,14-1-1-16,-7 0-5 0,6 4-25 0,-6 0-35 15,7 0-39-15,0 0-52 0,-2 0-59 0,8 0-55 16,-12 4-105-16,5 0-55 0,7-4-3 0,-7 3 28 16,7 1 45-16</inkml:trace>
  <inkml:trace contextRef="#ctx0" brushRef="#br0" timeOffset="198066.21">31632 14016 150 0,'6'-4'291'16,"-6"1"33"-16,8-1-9 0,-8 1-64 0,0-2-43 16,0 2-25-16,-8-1-17 0,8 1-13 15,-6 3-8-15,0-4-13 0,0 0-11 0,-2 1-15 16,-4 3-16-16,-1-4-16 0,-1 1-14 0,-4 3-9 15,4 0-8-15,-5-4-7 0,5 4 1 0,-5 0 3 16,0 0 6-16,-1 0 6 0,1 4 3 0,-7-4-1 16,6 3-2-16,0-3-6 0,-5 4-9 0,-2-1-8 15,1 5-6-15,6-5-9 0,-6 4 1 0,1 5 1 16,5-5 4-16,0 4 0 0,1 3 2 0,-1 2 4 16,8-2-4-16,-2 4-2 0,-5 1-4 15,12-1-2-15,1 3-1 0,-1 2-5 0,7-2-2 16,0 2 0-16,7-4 0 0,-1 2-2 0,1-3-1 15,12 1 1-15,-5-1 0 0,-2 0-2 16,1-4 5-16,7 2-3 0,0-1-1 0,6-4 1 16,-1-1 3-16,1 1-2 0,7-3-4 0,-1-5 6 15,1 1-1-15,-1-1-2 0,2-3 11 0,-2-3-4 16,-6-1-3-16,7 1-2 0,0-5 0 0,-1 1 1 16,-7-4-13-16,1 3 8 0,1-2 4 0,-7-5 2 15,-2 3 4-15,2-2 2 0,-7-4 1 16,1 3-2-16,-8-2 0 0,-6-2-5 0,0 1-3 15,0-1-3-15,0 1-2 0,-6-1 0 0,-8 5-1 16,1-4-2-16,-7 3-1 0,2-3 0 0,-9 3 0 16,1 0-1-16,6 0-2 0,-5 5 2 0,-1-2-2 15,0 1-1-15,-1 4-4 0,1 0-21 16,7 0-36-16,-7 3-51 0,0 0-60 0,6 1-74 16,1 3-75-16,-1 0-114 0,0 0-73 0,1 0-4 15,-1 3 30-15,8 1 59 0,-2 0 72 16</inkml:trace>
  <inkml:trace contextRef="#ctx0" brushRef="#br0" timeOffset="-204388.36">30734 10822 202 0,'-13'-11'261'0,"-1"0"25"0,2 4-57 0,-2-5-51 16,8 5-27-16,0 0-17 0,-1-4-3 0,0 4-10 16,-6-1-11-16,7 0-7 0,0 1-7 0,-2 5-6 15,2-3-11-15,0 1-7 0,0 1-1 16,-2-2-4-16,2 5-5 0,0 0-11 0,-7 0-6 16,-1 0-8-16,2 5-11 0,-2-2-9 0,2-3-6 15,-1 9-2-15,-7-3-2 0,6 1 1 16,-4 5-2-16,4-2 1 0,1 5-2 0,-7-4 1 15,8 4-1-15,-1-1-3 0,0 4 1 0,6-3 2 16,1 0-1-16,-1 3-1 0,-6 1 2 0,7-4 1 16,0 3 1-16,6-4 0 0,0 4-2 0,0-3-1 15,-8 0-2-15,8-1 2 0,0 2-1 16,8-6 0-16,4 1 5 0,8 0 6 0,-1-3 6 16,1 2 4-16,0-2 7 0,5-1 6 0,1-3 5 15,7-1 4-15,-1 1 1 0,8-4-2 16,-1 0-1-16,0 0 0 0,-1-4 3 0,-4 4 1 15,5-3 5-15,-7-5 3 0,1-3 1 0,-7 5 1 16,0-6-3-16,-7 1-8 0,1 0-9 16,-7-7-6-16,0 3-7 0,-7-4-7 0,-6-2-7 15,0-1-3-15,0-3-4 0,-6-2-4 0,-1 2 0 16,1 0-3-16,-13-1 1 0,5 4-1 16,-5 0 3-16,-7-1-4 0,0 3 0 0,6 0-5 15,-6 6-4-15,0 2-17 0,7 2-40 0,-8 2-50 16,7 5-73-16,2-1-82 0,-9 4-90 0,1 4-130 15,0-1-40-15,0 5 10 0,1-1 53 0,-2 8 76 16</inkml:trace>
  <inkml:trace contextRef="#ctx0" brushRef="#br0" timeOffset="-188853.53">23660 9056 87 0,'-6'0'216'16,"6"-5"7"-16,-6 5-39 0,6-2-55 0,0 2-31 15,0-4-19-15,6 0-8 0,-6 1-4 0,6 3-3 16,-6-4-2-16,0 0-7 0,0 4-2 0,0-4-6 16,0 2-6-16,0 2-3 0,7-5-3 15,-7 2 1-15,13-1 1 0,-7 0 1 0,-6 4-2 0,7-7 0 16,-7 7 0-16,7-4-4 0,6-3-4 16,-7 7 0-16,0-8 0 0,2 8-3 0,-2-3-1 15,7-1-1-15,0 0-3 0,-7 1-1 0,7-1 1 16,1 1 2-16,-2 3 0 0,2-4 1 0,-2 0 0 15,1 1-1-15,1-1-4 0,5 1-4 16,-6 3-5-16,0-5-3 0,7 2-1 0,0-1 0 16,-8 1-3-16,8 3 0 0,-1-4 0 0,1 0 2 15,-8 1-2-15,15-1-1 0,-7 0 1 0,-2 4 0 16,2-3-1-16,0-2-1 0,-1 5 0 0,-5-2 0 16,5 2 0-16,-6 0-2 0,6-5 1 15,-11 2 0-15,4 3 1 0,2 0 0 0,-8 0 0 16,7-3 1-16,-7 3 0 0,1-5 0 0,0 5 0 15,-1-3 1-15,0 3-1 0,0 0 0 0,2-4-7 16,-2 4 3-16,0 0 2 0,-6 0-1 0,7 0 1 31,-7 0 0-31,6 0 9 0,-6 0-4 16,7 0-2-16,0 0 1 0,-1-4-2 0,0 4 0 16,-6 0 1-16,0 0 0 0,0 0-1 0,0 4-2 15,-6-4 1-15,6 0 0 0,0 0-2 0,-6 0 0 16,6 4-1-16,0-4 1 0,0 0 2 15,0 0-1-15,-7 0 1 0,7 0 0 0,-7 3 0 16,7 2-4-16,-6-2-29 0,12-3-41 0,-6 8-55 16,-6-6-84-16,-1 3-109 0,-5-2-53 0,-2 1-4 15,2 0 26-15,-2-4 47 0</inkml:trace>
  <inkml:trace contextRef="#ctx0" brushRef="#br0" timeOffset="-134698.92">19030 7624 71 0,'-6'4'172'0,"-2"-4"-23"16,2 3-46-16,0 1-43 0,0-4-20 0,-8 0-12 15,8 3-3-15,-7-3-1 0,-1 4-1 0,2-4 2 0,-1 0-3 16,0 0-3-16,-7 3-5 0,1 1-1 16,-1-4-3-16,7 4-3 0,-7-1-2 0,0-3-1 15,8 4 2-15,-1-1-2 0,0-3-1 0,0 5 1 16,-7-1-1-16,8-4-1 0,5 3-2 15,-6 0-1-15,0-3 1 0,6 4-2 0,-6 0 2 16,7-1 1-16,0-3 1 0,-2 4 0 0,2 0-1 16,0-1 0-16,6 1 0 0,-7-1-1 15,1 1-1-15,6 0 1 0,0-1-6 0,0 1-11 16,0 3-10-16,6-3-19 0,1 4-55 0,-7-8-56 16,0 8-22-16,0-8-5 0</inkml:trace>
  <inkml:trace contextRef="#ctx0" brushRef="#br0" timeOffset="-133902.28">17812 7770 59 0,'-13'0'193'0,"7"0"-6"0,-1 0-37 16,0 0-47-16,1 0-30 0,0 0-16 0,6 0-6 15,0-4 1-15,-7 4-1 0,0 0 1 0,7 0 0 16,-6 0-2-16,6 0-4 0,-7 0-5 16,7 0-5-16,0-3-4 0,0 3-5 0,0 0-3 15,0 0-4-15,0 0-6 0,0 0-2 0,0 0-5 16,0 0-1-16,0 0-5 0,7 0 0 15,-7 0-1-15,6 0-5 0,1 0 3 0,0 0 2 16,5 0 2-16,2 0 0 0,5 0 1 0,-6 0 6 16,6-4-3-16,7 4-1 0,1 0-1 0,-1-4 0 15,6 4-2-15,1-3 0 0,-1 3 1 0,7 0 0 16,1-3 0-16,-1-2 0 0,6 2 1 16,1-2 1-16,6 2-2 0,0-1 1 0,0-3 1 15,7 3-2-15,-7-3 0 0,6 0-1 0,1 3 1 16,-7-3-2-16,1 0 0 0,-8-1 2 15,-7 5-1-15,2 0-1 0,-7-1 0 0,-7-1 0 16,-7 2 0-16,-5 3-1 0,-2-4 1 0,-6 4-1 16,2 0-2-16,-2 0 1 0,0 0 1 15,1 0 0-15,-7 0-1 0,0 0 1 0,0 0 0 16,0 0 1-16,0 4-1 0,0-4 0 0,-7 0 1 16,1 3 1-16,6 2-2 0,-6-5 0 15,-2 4-6-15,2-1-18 0,0-3-26 0,-7 3-35 16,0-3-85-16,-7 0-73 0,1 0-33 0,-1 4-2 15,7-4 15-15</inkml:trace>
  <inkml:trace contextRef="#ctx0" brushRef="#br0" timeOffset="-133285.4">18750 7521 69 0,'6'-4'229'16,"-6"0"15"-16,7 1-20 0,-7-1-75 15,6 1-38-15,-6-1-21 0,7 4-11 0,0-4-10 16,-7 1-9-16,0-1-11 0,6 4-11 0,-6-4-10 16,0 4-11-16,6 0-5 0,-6 0-5 0,6 0-3 15,-6 0-1-15,8 0-1 0,-2 0-1 16,0 0 0-16,1 0 2 0,0 0 0 0,6 0-1 15,-7 4 0-15,14-4 1 0,-8 4 0 0,2-4 1 16,5 0 0-16,1 3 0 0,-8-3-1 0,15 0 0 16,-7 4-2-16,-2-4 1 0,2 0-3 0,7 4 1 15,-8-1-1-15,0-3 0 0,1 4 0 16,0-1-1-16,-1 1 2 0,1 0 0 0,-1-1-2 16,1 1 2-16,-8 0 0 0,8 3 0 0,-6-4 1 15,5 2-1-15,-6-2 1 0,0 1-1 16,0-1 0-16,-6 1-1 0,5 0 0 0,-5-1 0 15,-1-3 1-15,1 4 0 0,0 0 0 0,-1-4 0 16,-6 3 0-16,6-3 0 0,-6 0-1 16,0 3 0-16,0-3 0 0,0 0 1 0,0 4 0 15,-6 1 1-15,6-2 2 0,-6-3-2 0,6 3 1 16,-7 2 0-16,7-2 0 0,-7 0-1 0,-6 2 0 16,7 1-1-16,0-1 0 0,-1 2 1 0,-6-3-1 15,0 3 0-15,6 0 0 0,-6 0 1 16,1 0-1-16,-2 5-2 0,2-5 1 0,-2 4 1 15,1 0-2-15,0 0-1 0,0 0 1 0,7 4-5 16,-8-4 2-16,2 3 2 0,5 1 2 16,-6 0 1-16,7-1 0 0,-7-2 6 0,6 2-6 15,0-3 0-15,1 3-1 0,6-3-3 0,-6 0 3 16,6 5-1-16,0-6 3 0,0 5-2 16,6-4 1-16,0 3 1 0,1-3-9 0,13 1-27 15,-7-2-41-15,0 1-117 0,7-3-64 0,-8-2-32 16,1 3-11-16,7-3 18 0</inkml:trace>
  <inkml:trace contextRef="#ctx0" brushRef="#br0" timeOffset="-132344.43">19909 7206 10 0,'0'-15'194'0,"0"1"14"0,-7-2-26 16,7 2-67-16,-6-1-32 0,6 0-14 0,-6 1-7 16,0 3-4-16,6 0-4 0,-8 0 0 0,8 0-3 15,-6 5-4-15,6-3-6 0,-6 1-9 0,-1 2-2 0,-6 2-1 16,6-3 0-16,1 4-2 0,0-2 1 0,-2 3-2 0,2-3-1 0,0 5-6 16,0-4-5-16,-1 4-3 0,7 0-5 0,-7 4-2 15,-6 1-3-15,13-3 2 0,-6 6-2 0,-8 3-1 16,8 0 2-16,-13 4-2 0,6 3 1 15,-7 0-1-15,7 0 1 0,-7 8 0 0,8-3-1 16,-1 2 0-16,-1-3 0 0,2 3 0 0,-2 1 0 16,-5 0 1-16,12-1-1 0,-6 5 2 0,7-5 0 15,-7 4-2-15,6 1 0 0,1-1-1 16,6 1 1-16,0-5-1 0,0 4-1 0,0 1-1 16,0-4-1-16,6 2 0 0,-6-2 0 0,7 1 0 15,0 1 1-15,-1-6 1 0,7 5 0 16,0-2-1-1,0-3 0-15,1 0 1 0,-2-1 1 0,8 5 0 0,-7-8 0 0,-1 5 0 0,8-5 1 16,0 1 1-16,-1-2 1 0,7-2-1 0,-6 0 0 16,-1 2 2-16,1-5-2 0,6-1 1 15,-6 0-1-15,-1-3 0 0,7 2 2 0,-6-2 0 16,-1-1 1-16,1-3 0 0,6-1 2 0,-7-3 0 16,7 4 1-16,7-4 5 0,-7 0 9 0,6-4 9 15,1 4 5-15,-7-3 8 0,0-1 7 16,7 0 2-16,-7-3-4 0,0 0-6 0,-7-5-2 15,7 6-5-15,1-6-6 0,-8 2 0 0,8-5 1 16,-2 4 2-16,-5-4 3 0,0-3-1 16,-1-1 0-16,-6 5-6 0,0-4-5 0,0-2-4 15,-6 3-3-15,-1-2-1 0,0 1-1 0,1-1 0 16,0-2 0-16,-7 3 3 0,0-4 5 0,0 3 0 16,-7 1 1-16,0 0 1 0,1-1-2 15,0 1-3-15,-1 0-4 0,-6-5-4 0,0 6-2 16,0-3-3-16,0 3 0 0,-7-1-2 0,7-1-7 15,-13 1 2-15,6 0 2 0,-6 0 2 0,1-1-1 16,-1 0 0-16,-1 1 8 0,-5 4-2 16,6-5 5-16,-7 1-5 0,7 0-2 0,-6-1-2 15,-1 5 0-15,1-5-2 0,5 5-9 0,-11-2 5 16,5 2 2-16,1-1 0 0,-1 5 1 16,7-5-1-16,0 5 2 0,-1-2-1 0,1 5 1 31,7-3 0-31,-1 2 0 0,0 1 0 0,2-1 0 15,4 0-2-15,1 5 0 0,0-5 0 0,6 5 0 16,1-1-4-16,0 1-1 0,-8-2-4 0,14 2-25 16,0 3-33-16,0 0-40 0,0 0-49 0,0 3-56 15,8 2-115-15,-2 2-55 0,0-4-10 16,7 1 21-16,0 0 37 16</inkml:trace>
  <inkml:trace contextRef="#ctx0" brushRef="#br0" timeOffset="-131043.04">19825 6989 1 0,'-14'-10'184'0,"2"-2"10"0,5 2-34 0,-13-1-60 16,8 0-34-16,4-1-19 0,-4 2-10 0,6-1-7 16,-1 3-4-16,0-2-1 0,1-2 2 0,-1 1 2 15,1 0 1-15,-1 3 3 0,7 2-1 16,-7-2 3-16,1 5 4 0,0-5 1 0,0 1 1 15,-2 3-1-15,2 1 4 0,-7-1-1 0,7 0-4 16,-8 1-3-16,2-1-4 0,6 1-3 0,-8-1-8 16,1 4-8-16,0-3-5 0,0 3-3 0,0 0-1 15,0 3 1-15,-7-3-2 0,7 4 2 0,1 3-2 16,-8-4-1-16,0 8-1 0,1-4-1 16,6 5 0-16,-14-1 0 0,8 3 1 0,-1 1 1 15,8 4 0-15,-8-5 1 0,0 8 1 0,1-4-1 16,6 4 0-16,-6 0 0 0,5 0-2 0,1 4 0 15,-6 0 0-15,6 3 1 0,-1-4-2 16,2 1 0-16,5-1 0 0,-6 2 1 0,7-2 0 16,-7 4-1-16,6-4 1 0,7 5 0 0,-7-3-1 15,7 2 0-15,0 0-1 0,0 0-1 0,0 1 1 16,0-2 1-16,0 2 0 0,0-1 0 16,-6 0 0-16,6 0 0 0,0 1-2 0,0-4 0 15,0 4-1-15,0-5-1 0,0 4 1 0,-6-3 0 16,6 0 2-16,0-1-1 0,0 0 0 0,0 1 0 15,0-4 0-15,6 5-2 0,-6-6-1 0,6 4 3 16,1-6 4-16,0 3-2 0,6-5 0 0,-7 2 2 16,7-1 2-16,0 1 1 0,1-1-3 15,5-3 0-15,0 3-4 0,8-3 3 0,-1-1 1 16,-1 1-1-16,-5 1-1 0,12-2 1 16,-5-3 6-16,5 0-4 0,-6 0-2 0,1 0 6 0,-1 0 0 15,-7-4-4-15,7 0 2 0,6 0 0 0,1 1 9 16,-7-1 7-16,13-4 14 0,-7 2 9 15,8-2 6-15,-1 1 6 0,0-4-3 0,0 0-8 16,1 0-7-16,5 0-3 0,1 0-2 0,-1-4-2 16,1 1 0-16,-1-2 2 0,7 2 3 15,-13-1 3-15,6-3 5 0,1 3 6 0,-7-3 5 32,0 3 4-32,1-2 1 0,-1-3-2 0,-7 6-3 15,7-4-6-15,-6-4-9 0,6 4-10 0,0-2-6 16,0-1-3-16,0-1-6 0,1 5-4 0,-8-7-1 15,1 3 4-15,-1-1 10 0,-6 0 12 0,1-4 11 16,-2 4 8-16,-5-4 3 0,0 5-1 16,6-9-7-16,-14 4-14 0,8-3-8 0,-1-1-5 15,-5 2-5-15,-2-5-4 0,2 0-4 16,-1-4-1-16,-7 5-2 0,0-6 0 0,-6-2 1 0,0 4 0 16,0-1-1-16,0 0-2 0,-6 1-2 0,-7-1 1 15,0 0-4-15,-6 0 1 0,-1-2 1 16,-6 6 1-16,7-5-1 0,-7 2-2 0,-1-1 1 15,-5 1-1-15,6-1 0 0,-7 0 0 0,1-3 0 16,-7 0 0-16,13 0-1 0,-7-4 0 16,-7-1-1-16,8 2-1 0,-7-2 0 0,6 2 0 0,1-5 2 15,-1 4-2-15,1 0 3 0,-1 0-1 0,1 4 2 16,-8-1-1-16,8 5 1 0,-7-1 1 16,0 4-2-16,0 0 1 0,-1 4-1 0,2-1 1 15,-1 1 0-15,0 4-1 0,-1-1 0 16,8 5 2-16,-7-2 1 0,0 1-1 0,-1 0-1 15,1 4 0-15,1-1-1 0,-1 1-1 0,-1 4 0 16,1-1 0-16,7 0 1 0,-7 1 1 0,6-1 0 16,7 4 0-16,0 0-1 0,-7 0 0 0,1 4 1 15,6-1-1-15,0 1 0 0,-1 3 0 0,1-4 1 16,7 6-9-16,-7-2-30 0,13 0-40 16,0 0-51-16,-6 4-60 0,12-4-71 0,-6 1-71 15,-1-1-102-15,8 3-31 0,-7 2 12 0,7-1 41 16,-14 0 59-16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2-29T12:47:21.4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15656 8821 116 0,'0'0'216'0,"0"0"10"0,0 0-52 0,0 0-53 16,0-3-28-16,0 3-14 0,0 0-7 0,0-4-2 15,0 4-3-15,0 0 3 0,0-4 0 0,-6 4 2 16,-1 0-1-16,7-3-2 0,-6 3-5 0,6 0-8 16,0-4-7-16,0 4-8 0,0 0-6 0,0-4-4 15,0 4-3-15,0 0-6 0,0 0-7 16,-6 0-6-16,-2 0-3 0,2 0-3 0,0 0-3 15,12 0 0-15,0 0 8 0,-6 0 11 0,0 4 12 16,0-4 16-16,0 0 17 0,0 4 13 16,0-4 14-16,-12 0 10 0,6 0 7 0,-2 0 11 15,8 0 3-15,0 0 5 0,8 0-1 0,-2 0-5 16,0 0-4-16,0 0-12 0,-6 0-13 0,0 0-11 16,0 0-10-16,8 0-6 0,-8 0-10 0,6-4-5 15,-6 4-2-15,6 0-1 0,-6 0 1 0,0 0 1 16,7 0 5-16,-1 0 3 0,-6 0 2 15,0 0-7-15,7 0 0 0,-7 0 1 0,0 0-9 16,0 0-6-16,0-4-5 0,7 4 2 0,-7 0-6 16,6 0-10-16,-6 0 0 0,6 0-3 0,-6 0-4 15,14 0 1 1,-8 4 1-16,0-4 4 0,7 0 3 0,7 4 1 16,-7-4 1-16,0 0 1 0,0 0 0 15,0 0 2-15,0 0-1 0,7 0 0 0,-8 0 2 16,8 0-5-16,0 0 0 0,5 0-3 0,2 0-3 15,-8 0-3-15,8 0-1 0,-1 0-1 16,-1 0 0-16,8-4-2 0,-7 4 4 0,0 0-2 16,7-4-1-16,-7 4-1 0,6-3-3 0,-6 0 0 15,1 3-5-15,-1 0 1 0,-7-5 1 0,7 2 0 16,0 3 0-16,-6-4 5 0,-1 4-2 16,1-3 2-16,-8 3-5 0,2-4 2 0,-1 4 0 15,7 0-3-15,-8-4 1 0,-5 4-3 0,6 0 4 16,-7 0-4-16,1 0 0 0,-1 0-1 0,1 4 1 15,0-4-2-15,-7 0 0 0,6 0 2 16,-6 0-6-16,0 0 3 0,0 0-2 0,0 0 1 16,0 0 2-16,0 0-1 0,0 0 2 0,0 0-4 15,0 0-1-15,-6 0 2 0,6 0-4 16,-7 0-6-16,0 0-4 0,7 0-7 0,-6 0-8 16,6 0-13-16,0 0-11 0,0 0-17 0,0 0-15 15,0 0-18-15,0 0-25 0,0 0-20 16,0 4-21-16,0-4-20 0,0 0-26 0,0 0-23 15,0 3-25-15,0-3-21 0,0 0-25 0,0 0-74 16,0 0-66-16,-7-7-8 0,1 3 23 16,0 1 40-16,-1-1 53 0</inkml:trace>
  <inkml:trace contextRef="#ctx0" brushRef="#br0" timeOffset="969.13">16457 8466 244 0,'0'0'265'0,"0"0"-2"16,-6 0-55-16,6 0-63 0,0 0-40 0,0 0-25 16,0 0-10-16,6 0-5 0,-6 0 1 0,0 0 1 15,0 0 5-15,0-3 10 0,0 3 8 0,0 0 10 16,0 0 6-16,0-5 2 0,0 5-3 16,0 0-9-16,7 0-12 0,0 0-15 0,-7 0-13 15,0 0-12-15,6 0-6 0,-6 0-1 0,6 5 2 16,-6-5 7-16,0 3 7 0,0-3 6 15,0 3 4-15,0 2 1 0,0-3 2 0,0 3-1 16,0-2-3-16,0 5 0 0,0-5-1 0,0 1-4 16,0 3-1-16,0-3-2 0,7 4-2 0,0-1-3 15,5 0 1-15,1 4-4 0,1-4-3 0,6 5-3 16,-8-6-4-16,8 5-9 0,-7 1-3 16,7-4-1-16,-2-2-2 0,2 5-4 0,-7-3-2 15,1 3 3-15,4-4-5 0,2 4-3 0,0-1-4 16,-1-2-3-16,1 3 0 0,0 0-3 15,5 0 1-15,-5-3 0 0,6 2-1 0,0 1 0 16,-7 0-1-16,8-4 1 0,5 5-1 0,-6-5 0 16,1 1 0-16,-1-1-1 0,-7 1 2 15,7-2 1-15,-13 2 0 0,6-1 0 0,1-3 1 16,0 3 0-16,-7-3-1 0,-1-1-2 0,-4 5 1 16,-2-5 2-16,0-3-1 0,1 4 0 0,0-4-1 15,-1 4 5-15,-6-4-3 0,6 0-2 16,-6 3 2-16,7-3 3 0,-7 0 1 0,0 0 2 15,0 0 2-15,0 0 1 0,0 0 1 0,0 0-1 16,0 0 1-16,0 0-2 0,0 0-2 0,0 0-1 16,0 0-2-16,-7 0-2 0,7 0-2 15,0 0-2-15,-6 0 0 0,0 3-1 0,-1 2 1 16,-6-1 0-16,7-1-3 0,-8 4 1 0,1 0-5 16,7 1-6-16,-14 2-5 0,8 2-6 0,-2-1-6 15,-12 3-7-15,7 1-7 0,-7 3-1 16,0 1-4-16,6-5-1 0,-13 6-3 0,7-3 1 15,-7 5 3-15,1-3-4 0,-1-1 1 0,1 0 0 16,-1 1 1-16,1-1-4 0,-1 1-2 16,7-5-1-16,0 4-6 0,1-3-4 0,-1-1-3 15,6-3-3-15,-7 4-4 0,15-4-5 16,-8-1-3-16,0 2-7 0,7-5-6 0,-13 0-7 0,7 4-8 16,-1-6-5-16,8 2-3 0,-8-4-5 15,6 5-2-15,2-5-9 0,-1-3-23 0,6 4-52 16,-6-4-59-16,1 0-18 0,4 0 0 0,-4-4 17 15</inkml:trace>
  <inkml:trace contextRef="#ctx0" brushRef="#br0" timeOffset="3161.73">17955 8158 90 0,'0'0'238'0,"0"0"11"0,0 0-34 16,0 0-67-16,-6 0-43 0,6 0-28 0,-6 0-14 16,6 0-1-16,-8-4-1 0,8 4 0 0,-6-3-2 15,0 3-1-15,6 0 0 0,-6-4-2 0,6 4-1 16,-7-4 0-16,7 4 1 0,-7-3-3 0,7 3-2 15,-6-4-6-15,-7 4-5 0,6-4-6 0,0 1-6 16,1 3-5-16,0-4-6 0,-8 1 1 16,8 3-1-16,-7-4 0 0,0 0 0 0,-6 1 3 15,12-1 7-15,-6 0 3 0,0 1 2 16,6-1 5-16,-6 1 0 0,1-2-2 0,4 5 0 16,-4-3-4-16,6-1-2 0,-8 4-2 0,1-3-2 15,7-1 0-15,-14 4-3 0,14-4-2 0,-8 4-3 16,2 0-3-16,-1 0-3 0,-1 0-1 0,-4 0-2 15,-2 0-1-15,0 4 0 0,7 0 0 0,-7-4-1 16,1 3 1-16,-1 1-2 0,1-1 2 16,-8 2 0-16,8-2 3 0,-7 4 0 0,0 4 0 15,7-3-1-15,-7-1 1 0,0 4 0 0,-1-4 0 16,1 4 0-16,6 0 1 0,1 0 3 0,-7 0-3 16,6 4 1-16,1-4 3 0,6 0-1 0,-6-1-2 15,-1 5 1-15,7-4 1 0,-6 4 1 0,-1-4-2 16,1 0 3-16,5 4 5 0,2-5 3 15,-2 6 1-15,1-5 1 0,-7-1 0 0,8 5 0 16,-1 0-3-16,0-1-1 0,0-3-1 0,-1 3-1 16,2 1-1-16,-2-4-2 0,2 5-2 0,-1 2-1 15,6-4-2-15,-6 5-3 0,7-5-1 0,-8 4-2 16,2-3-1-16,5 4-1 0,-6-5-2 16,0 5 1-16,7-5 0 0,-2 1-2 0,2 0 0 15,0-1 3-15,0 4-1 0,-1-3 0 0,7 0 0 16,-7-1 1-16,7 1-1 0,-6 0-2 0,6-1 0 15,0 5-1-15,0-5 0 0,0 1 0 0,0 0 0 16,0 0 0-16,6-1 0 0,-6-3 0 0,7 4 0 16,-7-1 0-16,7 1 0 0,-7 0 0 15,6-4 0-15,0-1 0 0,-6 6 0 0,0-6 0 16,6 1 0-16,-6 0 0 0,8 0 6 16,-2 0-3-16,7-1-4 0,0-1-2 0,-6-2-1 0,-1 0 1 15,7 1-10-15,0-2 4 0,-7-1 3 16,8 2 0-16,-1 0 0 0,-1-3 1 0,-5-1 0 15,12 5 1-15,-5-5 1 0,-1 1 0 0,0-1 2 16,0 2-1-16,-7-2 2 0,8 1 0 0,-2-1 0 16,-5 1 2-16,6 0-1 0,0-1-1 15,-1 1-2-15,8-4-1 0,-6 4 1 0,-1-1-1 16,6-3 0-16,0 5 3 0,1-5 0 0,6 0-1 16,1 2 1-16,-2-2-6 0,-5 5 3 0,6-5 2 15,-6 0-1-15,-1 0 2 0,7 0 0 16,-13-5 6-16,6 5-2 0,1 0-1 0,-7-2-1 15,7 2-1-15,-8 0 1 0,8 0 0 0,-7 0-1 16,1 0-1-16,5 0 0 0,-6 0 0 0,6 0 0 16,-5 0 0-16,5 0 0 0,-6 0 2 15,0-5 0-15,7 5 1 0,0 0-2 0,-2-3 2 16,-4 3 0-16,5-4-1 0,1 4-1 0,-8-4-1 16,8 4 0-16,0-3 1 0,-1-1 0 0,-5 0 0 31,5 4 1-31,1-3-4 0,-1-1 2 0,-6 1 0 15,7-5 1-15,-1 4 0 0,-6 1-1 0,6-5 6 16,-5 5-3-16,5-5-3 0,-5 5 1 16,-2-4 1-16,2-1 0 0,-2 1 0 0,-5 0 2 15,6-1 2-15,0 1-5 0,-7-4 1 0,8 4-1 16,-2-5 2-16,-5 5-1 0,6 0-1 0,0-4 4 16,0 3-1-16,0-3-4 0,-7 4 2 15,1-4 1-15,6 0 2 0,-6 1 0 0,12 2-2 16,-12-3 5-16,5 0 0 0,-4-1-1 0,-2 2 1 15,7-5 3-15,-7 5 4 0,7-2-1 0,0-2-2 16,-7-1 1-16,2 4-6 0,-2-4 0 16,7 1-4-16,-13-1-3 0,7 4 0 0,-7-4 0 15,6 1 2-15,-6-1 1 0,6 4 3 0,-6-4 2 16,0 4 2-16,0-4 2 0,7 5 1 0,-7-1 0 16,-7 0-1-16,7 0 0 0,-6 0-1 0,-7 3-2 15,0-2 0-15,7 2-1 0,-8-3 1 0,-5 1-1 16,-1-2-2-16,0 1 2 0,1 0 3 15,0 1 7-15,-1-2 13 0,-6 1 9 0,0 0 9 16,0 1 5-16,0-1 3 0,6-1-1 0,1 2-6 16,-1-2-6-16,1 1-5 0,6 4-7 15,-14-4-7-15,8 4-4 0,6-1-7 0,-6-3-5 16,-1 5-4-16,7-2-1 0,0 1-1 0,0 3-1 16,0-3-1-16,-6 3-1 0,5-3 0 0,2 2 0 15,-2 3-1-15,1-6-2 0,-7 4-2 0,8 0-3 16,-2 1-6-16,2-1-9 0,-1 4-7 15,-1-4-11-15,-4 1-13 0,-2 3-10 0,0 0-11 16,7 0-12-16,0 0-15 0,-6 0-13 0,5 0-16 16,-5 0-24-16,-1 0-27 0,8 0-32 0,-2 0-37 15,1 0-53-15,-7 0-112 0,14 0-39 0,0-4 5 16,0 1 30-16,6-2 48 0</inkml:trace>
  <inkml:trace contextRef="#ctx0" brushRef="#br0" timeOffset="4574.96">17590 8441 146 0,'0'0'229'0,"0"0"-20"0,0-4-28 16,0 4-40-16,0 0-41 0,0 0-29 0,-6 0-17 15,0 0-3 1,6 0-12-16,-6 0-2 0,6 0-3 0,-8 0-4 16,8 0-1-16,-6 0 0 0,6-5-2 15,-6 5-1-15,6 0-2 0,-7 0 1 0,-6 5-2 16,6-5 1-16,1 0 0 0,0 4-2 0,-8-4-1 15,2 3-1-15,-2-3-1 0,1 3-4 16,1 1 1-16,5-4 0 0,-12 4-2 0,5-1 0 16,-5 2-1-16,-1-2-2 0,8 5-1 0,-8-6 0 15,0 6 0-15,1-4 3 0,5 3 1 0,-5 1 0 16,-1-5-6-16,-6 4 4 0,6 1 2 16,1-4-2-16,0 7 1 0,0-4-1 0,5 0 8 15,-5 0-6-15,-1 1-1 0,0-1-2 0,8 0-4 16,-2 5 1-16,-5-4-1 0,6 2 1 0,0-3-3 15,-1 1 3-15,2 3 0 0,-1 0-1 16,6-4-3-16,-6 0 1 0,7 4-1 0,-8-4-1 16,2 4-1-16,5-3-1 0,1-1 2 0,-1 4 0 15,1-4-1-15,-1 4 0 0,1-3-1 16,0 2 0-16,-2-2-1 0,-4 3 0 0,12 0 0 16,-7-4-1-16,7 4 0 0,0-3 0 0,0-1 0 15,0 4 0-15,0-4 0 0,0 4 0 16,0-3 0-16,0-2 0 0,0 3 0 0,0-3 1 15,0 2-1-15,0 0 1 0,7-5-1 0,-7 5 0 16,6-1-1-16,0 0-2 0,2-3 0 16,-2 3-3-16,0-3 0 0,7 3 1 0,0-4 0 15,-6 2 2-15,5-2 0 0,2 1 3 0,-1-1-1 16,0 1 1-16,6 0 7 0,-5-4-3 0,-2 3-3 16,2-3-2-16,-1 0 0 0,6 0 0 0,-6 0-6 15,7 0 2-15,-1 0 5 0,1 0 0 0,0-3 0 16,-1 3 0-16,0 0 0 0,0-4 1 15,-5 0-1-15,6 4-4 0,-1-3 2 0,-6 3 2 16,6-4 1-16,1 1 0 0,-7-2 0 0,0 2 5 16,0-1-3-16,7 1 0 0,-8-1-3 15,2 0-6-15,-1 1 5 0,-7-1 2 0,8 0 0 16,-2 1 0-16,2-2 1 0,-8 3 6 0,7-6-3 16,0 5-1-16,-6-2-2 0,-1-2-1 0,0 3 1 15,1-2-1-15,0 2 0 0,-1-4 0 16,0 1 0-16,1 3 0 0,6-7-1 0,-6 4 0 15,-1 0 1-15,0-1 0 0,2 5 0 0,-2-5 0 16,0 5 0-16,0 0 0 0,1-5 2 0,0 1-9 16,-1-1 4-16,1 5 3 0,5-5 0 15,-12 5 0-15,8-2 0 0,-8-2 8 0,6 4-3 16,-6-5-3-16,6 5 0 0,-6-1-1 0,0 0-1 16,0 1 1-16,0-1 0 0,6 1-1 15,-6-2 0-15,0 2 0 0,8-1-1 0,-8 1 1 16,0-1 0-16,0 0 0 0,0 1 1 0,0-1-1 15,0-3 0-15,6 3-1 0,-6-4 1 16,6 5 0-16,-6-4 0 0,7 0 1 0,-7 3-4 16,6-3 3-16,-6 3 1 0,0-3 1 0,7 3 0 15,-7-3 11-15,0 3 1 0,0 0-3 0,0-2-1 16,0 1-1-16,0 2-3 0,-7-5-8 0,7 4 2 16,-6-3 1-16,6 3 1 0,0-2 1 15,0-2 1-15,0 4 1 0,0-3-1 0,-7 0 3 16,7-4 3-16,-6 4 3 0,6-1 3 0,-14 1 4 15,8-1 0-15,0 1 2 0,-8 0 0 0,2 0-2 16,-1-1-3-16,-1 0-3 0,2 1-3 16,-2 0-2-16,-5 4-4 0,-1-1-5 0,8-4 0 15,-8 5-5-15,0-5-4 0,1 5-7 0,-1-1-7 16,-6 0-11-16,7 1-12 0,-1-1-15 16,-6 1-16-16,7-1-22 0,-7 0-23 0,6 0-26 15,-13 4-91-15,7-3-61 0,-6-5-20 0,-1 5 5 16,7-5 20-16</inkml:trace>
  <inkml:trace contextRef="#ctx0" brushRef="#br0" timeOffset="20087.37">16047 10276 23 0,'13'0'206'0,"-6"0"8"16,6 0-34-16,0 0-53 0,-7 0-55 0,1 0-25 15,-1 0-16-15,8 3-3 0,-8-3-4 16,0 0-3-16,-6 3-4 0,7-3 2 0,-7 0-2 15,0 0-2-15,6 0 1 0,1 0 2 16,-7 0 1-16,0 0-2 0,0 5 4 0,0-5 2 16,0 0 1-16,0 0 2 0,0 3 1 0,0-3 1 15,0 0 2-15,0 4 2 0,0-4 1 0,0 5 2 16,0-5 1-16,0 0 4 0,0 2 0 0,0-2 3 16,0 0 3-16,0 4 4 0,0-4 2 0,0 0 5 15,0 3 2-15,0-3 2 0,0 0 4 16,0 4 3-16,0-4 2 0,0 0 5 0,0 4 6 15,0-4 5-15,-7 0 8 0,1 0 5 0,6 3 1 16,-7-3 2-16,7 5-2 0,-6-5-3 16,6 0-5-16,0 2-6 0,-6-2-5 0,6 0-3 15,0 5-5-15,0-5-3 0,0 0-4 0,0 3-1 16,0-3-2-16,0 0 2 0,0 0 3 16,6 0 3-16,-6 0 8 0,13 0 4 0,0 4 4 15,-7-4 1-15,7 0 1 0,7 0-5 0,-7 0-5 16,13 0-8-16,-6-4-5 0,12 4-10 0,-6 0-5 15,13-3 1-15,-6 3-4 0,5 0-2 0,9-5-2 16,-2 3 0-16,1 2-4 0,5-5-10 16,2 2-7-16,-1-1-4 0,0 0-7 0,0 1-7 15,0 3-5-15,7-4 1 0,-14 2 0 0,8-7-4 16,-8 6 2-16,7 3 1 0,-13-5 4 16,7 2 0-16,-7 3 2 0,-7-3 1 0,1-1-4 15,-1 4 1-15,-6-4-3 0,7 1-3 0,-7 3-6 16,-6-3 12-16,-1-2 1 0,1 2-1 15,-7-1 0-15,0 4 0 0,0 0 0 0,-7-4-6 16,1 4-1-16,0 0-5 0,-1-3-3 0,-6 3-3 16,6 0-2-16,-6 0-11 0,0 0-13 15,0 0-10-15,0 0-15 0,0 0-13 0,0 0-22 16,0 0-15-16,-6 0-22 0,0 0-21 0,-1 3-21 16,0-3-23-16,-6 0-25 0,7 4-26 0,0-4-28 15,-8 0-29-15,2 0-53 0,-2 0-97 0,-5-4-26 16,-1 4 13-16,0-3 38 0,1-1 56 15</inkml:trace>
  <inkml:trace contextRef="#ctx0" brushRef="#br0" timeOffset="20875.88">17324 10008 28 0,'-7'0'256'0,"0"4"22"15,1-4 10-15,0 0-72 0,-1 3-59 0,0-3-34 16,1 0-18-16,0 4-5 0,-1-4 2 16,0 5 3-16,1-5 4 0,-1 2 5 0,1-2 5 15,-7 5 1-15,6-5 0 0,1 0-2 0,0 0-3 16,-2 3-5-16,2 0-6 0,0-3-10 16,-1 4-7-16,1-4-13 0,-1 0-11 0,7 4-9 15,-6 0-10-15,-1-4-7 0,7 2-2 16,0 3 0-16,0-2-3 0,0 1 0 0,7 1-3 15,-1-2 3-15,-6 0-2 0,7 1 0 0,-1 0-3 16,7-1 0-16,1 5 1 0,-2-5-2 0,2 1-1 16,-2 0-4-16,1 3 0 0,7-3-4 0,-7-1-4 15,6 4-4-15,1-3-1 0,-7 4-3 16,7-1 1-16,-1 0-5 0,1 0-1 0,0-3-1 16,-1 3-2-16,-6 0-5 0,0 1-3 0,7 0 4 15,-8 3-2-15,2-5-2 0,-2 3-2 0,8 1 2 16,-13-3-1-16,5 4-5 0,-4-3-2 15,4 0-3-15,1-2-1 0,-6 2-3 0,-1-2-3 16,1 2 2-16,-7 1 4 0,0-3 4 0,0 1 5 16,-7 0 5-16,7 0 4 0,0-2 1 15,0 2 3-15,0 1 0 0,-6-5 1 0,6 4 0 16,-7-3 0-16,7-1 1 0,-7 5-4 0,7-4 3 16,0-1-1-16,0 1 0 0,0 0 1 15,0-1 1-15,0-3 3 0,0 4-2 0,0 0 2 16,-6-4-1-16,0 3-1 0,6 1-1 0,-6-1 0 15,-2 5-1-15,2-4 0 0,-7 3-2 0,0-4 1 16,6 5 0-16,-5-5 1 0,5 6 0 16,-6-2 0-16,0-1 1 0,6 2-2 0,-6-2-3 15,1 2-3-15,5 1-6 0,-6-3-5 0,-1 2-4 16,8 3-4-16,-7-4-4 16,0 0-5-16,6 0-4 0,-5 1-4 0,6 2-9 15,-2-5-10-15,2-2-7 0,0 4-9 0,-7-3-9 0,6 0-10 16,0 3-7-16,1-3-4 0,0-1-11 0,6 2-7 15,-7-5-10-15,7 2-9 0,-7 3-13 0,7-5-37 16,0 0-75-16,0 0-49 0,0 0-11 16,-6-7 9-16,6 2 22 0</inkml:trace>
  <inkml:trace contextRef="#ctx0" brushRef="#br0" timeOffset="23157.6">18600 9781 266 0,'0'0'305'0,"0"0"30"0,0 4-54 16,0-4-50-16,0 0-29 0,0 3-12 0,0-3-7 16,0 0-3-16,0 0-4 0,0 0-6 15,0 0-11-15,0 0-15 0,0 0-11 0,0 0-12 16,0 0-8-16,0 0-12 0,0 0-8 0,0 0-15 15,-6 0-17-15,6 0-15 0,-6 0-14 16,6 0-9-16,0 0-12 0,0 0-2 0,0 0-1 16,6 0-2-16,-6 5-3 0,6-5-1 0,-6 0 4 15,0 0-2-15,0 0-1 0,0 0 0 0,0 0 1 16,0 0-1-16,0 0-1 0,0 0 1 16,0 0 0-16,0 0-6 0,0 0 3 0,0 0 1 15,-6 0 2-15,6 0-1 0,-6 0-1 16,6-5 7-16,-8 5 0 0,2-3-3 0,6-1-3 15,-6-3 2-15,-1 3-1 0,0 1-2 0,1-5 1 16,-1 5-2-16,-5-2 1 0,5 3 0 0,0-3 0 16,1 2 0-16,0-1-1 0,-1 0-1 0,0 1 1 15,1-1-1-15,-7 0-1 0,0 4-1 16,6-3 0-16,-5-1 1 0,-2 1 0 0,8 3-2 16,-7-5 0-16,-7 2 0 0,8 3 0 0,-2 0-2 15,1-4-1-15,0 4 1 0,0 0-2 0,-7 0-1 16,8 0 6-16,-8 0-2 0,7 0 0 15,-7 0-1-15,0 0 2 0,8 4 2 0,-14-4-6 16,7 3 3-16,-1 2 2 0,-6-5 2 0,-1 3-1 16,1 1 0-16,-6-1 6 0,-1-3 8 0,-6 0 4 15,-6 0 3-15,5 4 1 0,8 0 1 16,-1-4-6-16,7 3-8 0,0-3-2 0,7 4-4 16,-1 0 1-16,-6-1 1 0,7 2 0 0,-1-3 2 15,0 3 0-15,-5 2 0 0,5-3-2 16,0 3 0-16,1 0 0 0,-7 0 0 0,6 1 0 15,-6-1 12-15,1 1 16 0,-9-1 8 0,9 4 6 16,-1 0 4-16,0 0 3 0,-1-5-7 0,8 2-15 16,-7 3-6-16,6-3-4 0,1 2 1 15,0 2-3-15,-8-1 0 0,14 0 3 0,-6-1-1 16,-1 2-2-16,1-1-3 0,6 3 1 0,0-2-3 16,-1 2-1-16,2-3 0 0,5 1 2 0,-6 1 2 15,0-1-2-15,0 2 1 0,6-3 0 16,-5 3 2-16,-2-2-2 0,8-1-1 0,-7 3 0 15,6-2-4-15,1 2 1 0,-1-3-4 0,1 1-1 16,0-2 1-16,-2 5 1 0,8-5 0 16,0 6-4-16,0-6 1 0,0 5-4 0,0-3-1 15,0-2 1-15,8 5-1 0,-2-3 5 0,-6 1-3 16,6-1 1-16,-6 2 0 0,7-3-2 16,-7 3 2-16,6-2-1 0,-6-1 1 0,7 0 3 15,0 4-3-15,-1-5-3 0,0 1-1 0,0 0-2 16,8 1 1-16,-1-2-1 0,-6-2 1 15,6 2 2-15,6 2 2 0,-6-5-1 0,0 3 1 16,0-2-4-16,0-1 1 0,0 1-1 0,6-1 2 16,1 0 4-16,-7 0-2 0,7 1 1 0,-8-1 0 15,2 1 1-15,-1-5-2 0,6 5-3 0,-6 0-3 16,1-1 0-16,-2-4 1 0,8 5-4 16,-7-1-2-16,0-3 0 0,6-1 3 0,-5 4 2 15,-2-2 0-15,8-2 1 0,-7 4-4 0,1-3 4 16,5-1 2-16,0 1-2 0,1 0 3 15,-1-1 1-15,1 1 7 0,-7-1-2 0,7 1-3 16,0 1 1-16,-2-2-2 0,2 0-1 0,7 1 0 16,-9 0-2-16,2-1 1 0,-7 0 0 0,7 2 1 15,0-2-1-15,-1 1 1 0,1 1 1 0,-1-3-1 16,-6 2 0-16,13-1 1 0,-7 1 3 16,1-4 0-16,0 4 0 0,6-1 2 0,-1-3-3 15,-5 5 2-15,7-3 2 0,5-2-4 0,-6 5-2 16,0-5 2-16,7 0 1 0,-7 0-2 15,-1 0-2-15,8 0 5 0,-7 0-1 0,7 0-3 16,-7-5 5-16,0 3 0 0,6 2 4 0,-5-5-2 16,-1 2 4-16,0-1 0 0,-1 0 1 0,2 1-3 15,-1-1-3-15,0-3 2 0,-6 3-1 16,5-4 2-16,9 2-1 0,-9 2 3 0,1-3 0 16,0-1 2-16,0 1 0 0,1 0 4 0,-1-4 5 15,-7 4 3-15,7-5 10 0,-6 5 5 0,-1-4 3 16,1 0 4-16,-1 3 0 0,-6-2 4 15,0-1 3-15,0 3 5 0,0-2 3 0,1-2 4 16,-2 1 6-16,-6 4 4 0,2-4 2 16,-2 0-3-16,0 0 0 0,1 0 1 0,-1-3-7 0,1 2-8 15,-7 1-10-15,7-3-4 0,-7 3-7 16,0 0-26-16,0-4 6 0,6 4 2 0,0 0 3 16,-6-4 0-16,6 1 3 0,2 3 16 0,-2-1-6 15,0-2-2-15,1 3-3 0,-7-3 2 16,0 3-1-16,7-3 4 0,-7 2 2 0,6 1 2 15,-6-3 1-15,7 2 0 0,-7-2 1 0,6 3-1 16,-6-3-2-16,6-2-1 0,-6 5 1 16,7-7-2-16,0 4-2 0,-7-1 0 0,0 3-2 15,0-2 2-15,0-1-4 0,0 1-2 0,0 3-2 16,0-4-4-16,0 4-1 0,0 0-3 0,-7 1-2 16,0-2-3-16,1 1 1 0,0 4-2 15,-1-4-4-15,1 0-1 0,-1 0-2 0,0 4-1 16,1-4-2-16,0 4 0 0,-8-1 1 0,2-3 0 15,5 5 1-15,-6-6-1 0,0 4-2 0,-1 1 0 16,2-3-2-16,-8 2-1 0,1 0-2 0,-1 5-1 16,7-4 1-16,-6-1-1 0,-1 5-1 15,7-4 1-15,-7 2-5 0,1-2-2 0,-1 4-4 16,-6-1-6-16,7-3-5 0,-1 3-6 0,0-3-8 16,-6 2-12-16,7 3-2 0,-1-3-3 15,2 5-7-15,-2-3-15 0,6-1-4 0,-5 4-9 16,-1 0-21-16,1-4-24 0,6 4-31 0,-6-3-29 15,-1 3-45-15,0-4-40 0,1 0-31 16,-1 4-32-16,0 0-18 0,-6 0-14 0,1 0-10 16,-1-3-14-16,-1 3-25 0,-5-4-89 0,-1 4-65 15,-5-3-2-15,-8-5 32 0,7 4 58 0,0-3 76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2-22T13:44:32.3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26761 1091 88 0,'0'4'242'0,"0"0"19"0,0-1-27 16,0-3-62-16,0 0-41 0,0 0-22 0,0 0-15 16,6 0-10-16,-6 0-4 0,0-3-7 0,6-1-8 15,-6 4-9-15,8-4-8 0,-8 1-9 0,6 3-9 16,-6 0-7-16,0-4-6 0,6 4-4 0,1 0-5 16,-7-4-2-16,0 1-3 0,0 3-2 15,6 0 2-15,-6-4-2 0,7 4 0 0,-7-4-2 16,0 4-2-16,0 0 0 0,0-3-3 0,0 3 0 15,6 0-1-15,-6-3-2 0,7 3-5 0,5 0-5 16,-4-5-8-16,-2 5-2 0,-6-3-14 0,6 3-12 16,-6-4-11-16,7 4-12 0,-7-3-15 0,0-1-21 15,7 4-30-15,-7-4-65 0,6 1-39 0,-6-1-10 16,0-3 8-16</inkml:trace>
  <inkml:trace contextRef="#ctx0" brushRef="#br0" timeOffset="34580.46">20677 4063 213 0,'-12'3'322'0,"-8"1"17"0,13-1-15 0,1-3-102 0,-6 0-68 16,4 5-38-16,-4-5-10 0,5 0 7 15,0 0 14-15,7 0 7 0,0 0-6 0,0 0-11 16,7 3-11-16,-7-3-7 0,0 0-2 0,7 0 3 16,-7 0 6-16,0 0 8 0,6 0 1 15,-6 0-2-15,0 0-3 0,0 0-3 0,6 0-3 16,-6 0-3-16,8 0-2 0,-8 0-8 15,6 0-12-15,0 0-9 0,-6 0-9 0,0 0-8 0,0 0-8 16,0 0 0-16,6 0-2 0,-6 0-6 16,7 0 0-16,-7 0-3 0,0 0 0 0,0 0 0 15,0 0-1-15,0 0 1 0,7 0-1 0,-7 0-3 16,6 0-3-16,1 0-1 0,-7 0-2 16,6 0 0-16,-6 0 2 0,6 0 4 0,2 0 2 15,-8 0 3-15,6-3 5 0,0 3 4 0,0 0 0 16,1 0-1-16,0 3-1 0,6-3-6 0,-7 0-8 15,14 4-6-15,-8-4-1 0,2 0-4 16,5 0-3-16,-5 0 4 0,12 0-3 0,-7 0-6 16,7 3-2-16,0-3-4 0,0 0 3 0,-7 4-8 15,7-4 2-15,1 0 2 0,-1 0 1 16,0 0 1-16,7 0-3 0,-7 0 3 0,0 0-4 16,6 0 2-16,-5 0 1 0,-2 0 0 0,7 0-2 15,2 0 2-15,-2-4 2 0,1 4-4 0,-1-3-1 16,1 3-3-16,-7 0 3 0,7-4-2 0,-14 4 0 15,7 0 2-15,-6 0-5 0,-1 0 5 16,-6 0-4-16,0 0-1 0,-7 0 3 0,8 0-3 16,-8 0 6-16,0 0-7 0,2 0 3 0,-8 0 2 15,6 0-2-15,0 0 0 0,0 0-2 16,-6 0 3-16,7 0-16 0,-7 0-15 0,0 4-31 16,0-4-7-16,-7 0-20 0,7 0-15 0,-6 0-8 15,6 0-13-15,-6 0 0 0,0 0-24 16,-2 0-26-16,2 0-26 0,0 0-28 0,-1 0-21 15,-6 3-27-15,0-3-30 0,7 0-22 0,-8 4-52 16,2-4-68-16,-8 0-12 0,0-4 25 16,7 4 47-16,1-3 56 0</inkml:trace>
  <inkml:trace contextRef="#ctx0" brushRef="#br0" timeOffset="35494.18">21225 3696 30 0,'0'0'260'0,"0"0"30"0,6 0 7 31,-6 0-58-31,0 0-52 0,0 0-36 0,0 0-26 16,0 0-17-16,7 0-10 0,-7 4-11 0,6-4-9 15,1 0-6-15,-1 3-5 0,0 1 2 16,2-4-2-16,-2 4-1 0,7-1-9 0,0 0-2 16,0 1-4-16,7 4-6 0,-1-3-3 0,1 1-5 15,6 2 0-15,-6-5-5 0,5 5-6 0,1-1-4 16,-6 0-6-16,6 4-5 0,0-7-2 16,-7 3 1-16,7 5-3 0,-6-6-1 0,7 2-2 15,-2 3-1-15,-5-1-2 0,6-2-1 0,0 3 0 16,0-1-1-16,0-2 0 0,0 0 1 0,6-1 0 15,-6 4 0-15,7-3 1 0,-7-1 0 16,0 1 1-16,1-2-1 0,-9 2 1 0,9-5 0 16,-7 5-2-16,-2-4 0 0,2 3 0 0,0-4 0 15,-7 1 0-15,-7-1 0 0,8 1 0 16,-8-4-1-16,0 4 1 0,-6-1 1 0,7-3 0 0,-7 0-1 16,7 4 1-16,-7-1-1 0,6-3 0 0,-6 0-6 15,0 0 4-15,0 4 1 0,0-4 2 16,0 5 1-16,0-5 0 0,0 0 6 0,0 0-1 15,0 0 5-15,0 0 2 0,-6 3 2 0,-1-3 3 16,0 0 2-16,1 3-3 0,0-3-4 16,-14 4-2-16,7 0-3 0,0-1-2 0,0 0-2 15,7 2 0-15,-8-2-1 0,-5 2-2 16,6-1-2-16,0 2 0 0,-7 2-2 0,0 3 0 16,1-1 0-16,-7 2-1 0,0-2-1 0,0 5 3 15,0-4 0-15,0 4-3 0,0 0 0 0,0 2 0 16,0-1 1-16,-1 2-4 0,1-4 2 0,1 2 1 15,5-2-3-15,-6 0-5 0,13-3-10 0,-7 4-12 16,8-5-20-16,-2 3-22 0,8-7-25 16,-7 5-27-16,6-3-26 0,1 3-24 0,6-4-19 15,-7 0-21-15,7-3-49 0,-13 3-55 0,13-7-11 16,0 0 15-16,0 0 25 0</inkml:trace>
  <inkml:trace contextRef="#ctx0" brushRef="#br0" timeOffset="36957.44">22123 3396 166 0,'7'0'228'16,"0"-4"-16"-16,-7 0-41 0,6 4-55 0,-6-3-37 16,6 0-19-16,-6 3-8 0,7-5-1 15,-7 1 1-15,7 1 1 0,-7 3-1 0,6-4 3 16,1 4-3-16,-7 0-1 0,6-3-3 16,-6 3-3-16,6-4-5 0,-6 4-4 0,7-3-7 15,-7 3-6-15,7-4-6 0,-1 4-6 0,-6-4-2 16,6 1-3-16,-6 3 2 0,8-4 3 0,-2 1 7 15,-6 3 4-15,6 0 9 0,-6-4 1 0,7 4 7 16,-1 0 5-16,-6-5 3 0,7 5 3 0,-7-3 2 16,7 0 5-16,-7 3-2 0,0-4-3 15,0 4-5-15,0 0-4 0,0-4-6 0,0 1-6 16,0 3-6-16,0 0-5 0,0 0-6 0,0 0-3 16,0 0-3-16,0 0-2 0,0 0-4 15,0 0-1-15,0 3-1 0,0-3-2 0,0 4 1 16,-7-4 1-16,7 4 1 0,-7 2 2 0,1-1 2 31,-1 2 1-31,1 4 0 0,0-4 0 0,-2 4-2 16,2 4-1-16,-7-1 0 0,6 1-1 15,1 0 0-15,-7 2-1 0,0-1-1 0,6-2 1 16,-5 5-1-16,-2-1 1 0,8-4 0 0,0 9-1 16,-1-6 0-16,1 3 0 0,-1-3-1 0,0 2 0 15,7-1 1-15,7 1 1 0,0-2 0 16,-1 6 0-16,1-6 2 0,5 3-1 0,8-6-2 15,-7 5 1-15,13-1-1 0,-6 1-1 0,6-2-1 16,0 1 1-16,-1-3 0 0,2 4-1 0,-1-4 0 16,0 3 0-16,0-4 1 0,-7 5 0 15,1-4-1-15,6 2 1 0,-6 1-1 0,-1-3 1 0,7 4-1 16,-13-4 0-16,7 3 1 0,0-4-1 16,-8 5-5-16,8-8 3 0,-1 3 1 0,1 1 1 15,-6-5 0-15,4 7 1 0,2-8 6 0,-1-1-4 16,-5 2-1-16,5-1 0 0,1 1 1 15,-8-2-1-15,8 2 0 0,0-1 0 0,-1-3 0 16,-5 2 0-16,-2-1-1 0,8 0 0 0,-7 0 0 16,0-3 0-16,0 3 1 0,1 1-1 0,4-5 0 15,-4 4 0-15,-1 1 0 0,-1-1 1 0,-4-3-2 16,4 4 1-16,2-5 0 0,-2 1 0 16,8 2 1-16,-13-1 0 0,5-1 0 0,-6-1 1 15,8 1-1-15,-1 3 2 0,-6-7-1 0,-1 4 1 16,7 0-1-16,0-4 3 0,-6 3-1 15,-1 0-2-15,0-3 1 0,8 5-1 0,-1-5 1 16,-7 4-1-16,7-4 3 0,0 0 0 0,-7 3-1 16,2-3 1-16,-2 0 0 0,7 0-3 0,-7 0 0 15,1 0 0-15,0 0-1 0,-1 0 0 16,0 0 2-16,0 0-1 0,2-3 3 0,-8 3 0 0,6 0 2 16,-6 0 4-16,0 0 0 0,6 0 4 15,1-4 0-15,-7-1 1 0,0 5-3 0,0-3-4 16,0 0-3-16,0-1-12 0,0 0-18 0,0-3-31 15,-13 3-41-15,7 1-53 0,-2-6-60 0,-10 7-111 0,4-6-69 0,-11 1-18 16,5-1 17-16,-13-2 40 0</inkml:trace>
  <inkml:trace contextRef="#ctx0" brushRef="#br0" timeOffset="38780.92">23218 3289 26 0,'6'-11'218'0,"-6"4"18"0,0-4-8 15,0 0-71-15,-6 0-31 0,-8 0 1 0,2-3 9 16,-1-1 4-16,-1 1-3 0,2-1 6 16,-2 0-14-16,2 5-17 0,5-2-12 0,-6 1 7 15,6 0 6-15,-5-4-3 0,4 4 2 0,-4 4-2 16,6-4-4-16,-1 3-9 0,0-2-1 0,-6 3 5 16,7-1-2-16,-8 1 0 0,2 0-5 0,-2-1-10 15,2 4-18-15,-1 1-15 0,-7-1-12 0,0 0-8 16,8-3-6-16,-8 3-3 0,7 1 3 15,0-2 3-15,0 5 0 0,0-3 2 0,-7 0 2 16,8 3 4-16,-8-4-2 0,0 0-1 0,7 4-3 16,-7 0-5-16,2 0-5 0,-2 0-6 0,0 0-6 15,-5 0-3-15,5 0-3 0,0 0 0 0,-6 4-1 16,7-4-1-16,-8 7-1 0,1-4 1 16,-6 5 0-16,-1 1 0 0,1-3 0 0,-7 5 1 15,6 4 0-15,0-4 0 0,0 4-1 0,8 3-1 16,-7-4 0-16,-2 4 1 0,9 1 0 15,-1-1 0-15,0 5 2 0,-1-6 3 0,7 6-2 16,-5-2-2-16,5 5-1 0,0 0 1 0,2 0 0 16,-2-1-3-16,0 5 2 0,7 2 1 0,1-1-1 15,-2-4-1-15,1 7 2 0,7-1 1 0,6 0-3 16,-7 0 1-16,7 1 2 0,0 1 0 0,0-1-2 16,7-2 0-16,-1 2 2 0,1 2-2 15,-1-3-2-15,8 0 2 0,-8 1 13 0,6-5-7 16,2 0-5-16,-1 0 0 0,7 4 0 0,-8-3-2 15,8-1-13-15,-1 0 6 0,-5-4 4 16,12 0-2-16,0 1 1 0,-7 1 4 0,13-2-1 16,1 1 2-16,-1-5 1 0,1 5 2 0,-1-4 1 15,8-1 1-15,-1-1-2 0,6-3-1 0,-11 2 0 16,-2-1 1-16,7-2 0 0,-7-2 0 0,7 0 1 16,-6-2-1-16,7-1 2 0,-2 0-2 15,1-1 1-15,0-2 4 0,7-1-2 0,-1 0 4 16,8 1-1-16,-1-4 2 0,-1-1-2 0,2 1-3 15,-1-1 0-15,7 1-3 0,-8-4-1 0,8 0 1 16,-6 0 2-16,-8 0-2 0,7-4-2 0,-6 4 1 16,-1-3 1-16,1-1-1 0,-1 1-5 15,1-5 3-15,0 4 0 0,-7-3 1 0,-1 0 3 16,-4 4 5-16,5-5 9 0,-7 1 12 0,1-1 7 16,-1-3 10-16,-6 1 5 0,7-2 5 0,-13 1-2 15,5-4-8-15,-5 1 2 0,0-4-5 16,-8 2-5-16,-5-5-1 0,-1 3-9 0,1-1-3 15,-7-3-10-15,-7 4-3 0,7-4-5 0,-6 1-4 16,-7-2 2-16,7-2 0 0,-14 3 1 16,7-4-2-16,-13 0 3 0,6 1 0 0,-6-1-4 15,0 1-1-15,7-2-2 0,-7 2 1 0,-7 0-3 16,7-1 2-16,-7 4 1 0,1-3 1 0,-1 2 2 16,1-3-3-16,6 4-2 0,-1-3-2 0,-5 0 1 15,6 2-1-15,0-3-10 0,0 4 7 16,-7 0 4-16,8 0 1 0,-2 1-4 0,-5-5 4 15,-1 4 7-15,-6 3-7 0,0-2-2 0,0-1-3 16,-7 3-1-16,1-3-3 0,-1 5-2 0,1-3-12 16,6 2-8-16,-1-1-11 0,1 2-11 0,0-2-12 15,-7 5-18-15,7-4-13 0,1 3-30 16,-1 0-37-16,-1 0-45 0,1 1-52 0,0 3-55 16,7-1-62-16,-8 9-134 0,-5-4-42 0,6 3 10 15,-7 1 39-15,1-5 63 0</inkml:trace>
  <inkml:trace contextRef="#ctx0" brushRef="#br0" timeOffset="40957.3">22950 2985 175 0,'7'0'232'0,"0"0"2"0,-1 0-61 16,1 0-52-16,-1 0-31 0,-6 0-20 16,6 0-10-16,-6 0-3 0,8 0-4 0,-8 0 0 15,6-3-4-15,-6 3-3 0,6 0-4 0,0-5-7 16,2 5-5-16,-2 0-3 0,0 0-2 16,-6 0-5-16,7 0-1 0,6-3-3 0,-13 3-3 15,7 0-2-15,-1 0-1 0,-6 0-2 0,6 0 1 16,-6-3-1-16,6 3 1 0,-6 0-3 0,8 0 0 15,-8 0-2-15,6 0-1 0,0 0-1 16,-6 0 0-16,7 0-1 0,0 0 0 0,-1 0-1 16,1 0 1-16,5 0-1 0,2 0 0 0,-8 3 0 15,14-3 0-15,-7 0 0 0,6 0 1 16,-6 0 0-16,7 0-1 0,-1 0 2 0,-5 0-2 16,4 0 0-16,2 0 0 0,-7 3 0 0,1-3 0 15,-2 0 0-15,8 0-8 0,-7 0 4 0,-6 0 2 16,6 0 2-16,-1 0 0 0,-5 0 0 0,0 0 8 15,5 0-4-15,-4 5-2 0,4-5-3 16,-5 0 1-16,6 0 0 0,0 0 0 0,-7 0 0 16,14 3 1-16,-14-3-1 0,7 0 0 0,0 4 0 15,-6-4 0-15,6 0 0 0,-6 5 0 0,5-5 1 16,2 2-2-16,-8 2 1 0,7-4 0 16,0 0 0-16,-6 4 0 0,5-1 0 0,-5 1 0 15,6-4 0-15,0 8 0 0,-6-6 1 0,6 3-1 16,-7-2 1-16,0 1-1 0,2 0 0 15,4 3 0-15,1-3 0 0,-6 3 2 0,6 1-5 16,-13-5 2-16,6 4 1 0,0 1 0 0,-6-1 0 16,8 0 0-16,-8 5 4 0,6-5-2 15,-6 4 1-15,6-4-1 0,-6 5-1 0,7-5 0 16,-7 4 1-16,7-2 0 0,-7 4-1 0,6 1 2 16,0-3 0-16,-6 0-1 0,0 4 0 0,0-5 0 15,0 5-1-15,0-4-1 0,0 4 0 16,0-5 0-16,0 6 1 0,0-5-2 0,7 4 1 15,-7-5 0-15,6 1 0 0,-6 3 0 0,7-2 1 16,-7 2 0-16,7-3 0 0,-7 4-1 0,6-4 1 16,0-1 0-16,-6 3-2 0,7-3 2 15,-7 5 0-15,7-4-1 0,-7 0 2 0,6-4-1 16,-6 3 1-16,6 2-1 0,1-1-1 0,-7-4 1 16,7 0-4-16,-7 4 2 0,6-3 0 15,-6 3 0-15,0-5 1 0,0 2 0 0,0 1 0 16,7 1-2-16,-7-3 0 0,6 1 0 0,-6-1 2 15,0 0 0-15,6 1-1 0,-6-5 3 0,0 4-1 16,0 0 0-16,0 1-1 0,0-1 0 0,0 1 1 16,0-1-2-16,0 0 0 0,0-4 1 15,0 6 0-15,0-1 0 0,0-2-1 0,0 2 1 16,0-2 0-16,0 3 1 0,-6 1 0 0,6-3 0 16,0 4 0-16,-6-4 0 0,6 2-2 15,-7 1-1-15,1-3 0 0,-1 1 0 0,-6 2 2 16,7-2 0-16,-8 3 1 0,2-1 0 0,-2 3-2 15,1-6-13-15,-6 3-33 0,0 2-49 0,-14-2-128 0,1-2-69 0,-8-1-36 0,-12 0-5 16,-6-4 20-16</inkml:trace>
  <inkml:trace contextRef="#ctx0" brushRef="#br0" timeOffset="52378.62">24025 3135 113 0,'0'4'214'16,"0"1"-1"-16,0-5-51 0,0 0-56 0,0 2-30 16,0-2-19-16,0 0-22 0,0 5 3 15,0-5 4-15,0 0 2 0,0 0 0 0,0-5-2 16,0 5 15-16,6 0-9 0,-6 0-3 0,0 0-4 15,0 0-4-15,0 0-1 0,0 0-6 0,0 0-1 16,0 0-2-16,0 0-2 0,0 0-1 0,0 0-3 16,0 0-1-16,0 0-4 0,0 0-2 15,0 0-3-15,0 0-1 0,0 0-3 0,0 0 0 16,-6 0 0-16,6 0-2 0,0 5-1 0,0-5-12 16,0 0 5-16,-6 0 1 0,6 0-3 0,-6 0 2 15,-2 3 3-15,8-3 8 0,-6 0-4 16,6 3-2-16,0-3-1 0,0 5-1 0,0-5-1 15,-6 0 1-15,6 0-1 0,0 3 0 0,0-3 1 16,0 4 0-16,0-4 1 0,-7 2-1 16,7-2 0-16,-6 5 0 0,-1-2 2 0,7 2-1 15,-7-1 1-15,7-1 0 0,0 0-1 0,-6 1 0 16,6 0-3-16,0-4 2 0,0 3-1 16,0 1 1-16,0-4-1 0,0 4 0 0,0-1 1 15,0 1-1-15,0-4 1 0,0 0 0 0,0 3 1 16,0-3-1-16,0 0 3 0,0 0 1 0,0 0-2 15,0 0 0-15,0 0-1 0,0 0-1 16,0-3 0-16,0 6-1 0,0-3-1 0,0 4 2 16,0-4 4-16,0-4 0 0,6 1-5 0,-6 3 3 15,7 0 0-15,-7-4-1 0,7 1-3 0,-1-1 2 16,1 4 3-16,-1-4-1 0,0 1 0 16,8-1-2-16,-8 0-1 0,8 1-1 0,-8 0 0 15,7-1 0-15,0-4-1 0,-6 3 1 0,5 3 1 16,2-5 0-16,-2 2 1 0,8-1 0 15,-1 1 1-15,-5 3 0 0,5-7-2 0,7 6 0 16,-6-4-1-16,0 3-1 0,5 0 0 0,1-3 1 16,0 4 0-16,-6-2 0 0,13 1 2 0,-7 1-1 15,-1 0 0-15,9-1-1 0,-2 0 1 0,1 1-1 16,-1-1-1-16,1 0 1 0,-1 1 1 16,1-4-1-16,-1 7 0 0,1-5 2 0,-1 2 1 15,1 0-1-15,-7-1-2 0,6 4 2 0,-5-4-1 16,5 4-1-16,-6 0-1 0,1-3 1 0,5 3 1 15,1 0-1-15,-1-4-1 0,1 4 1 16,-1 0 0-16,1-4 1 0,-1 4-2 0,7 0-2 16,1 0 3-16,-1 0 0 0,-1 0 1 0,1 0-1 15,1 0 0-15,-8-4 2 0,7 4 0 16,-6 0 0-16,6 0-2 0,-7 0 2 0,8 0 2 16,-15 0 0-16,8 0-1 0,0 0 0 0,6 4-1 15,-7-4 0-15,1 0 1 0,-1 0 1 16,7 0 0-16,-6 4 0 0,7-4 4 0,-8 0-2 15,7 0-1-15,0 0-2 0,-7 0 0 0,7 0 1 16,-5 0 0-16,4 0-2 0,-5 0 1 16,-1 0 1-16,-5 0-2 0,-1 0 1 0,6 0 0 15,-7 0-1-15,-5 0-1 0,7 0 0 0,-8 0 1 16,7 0-1-16,-6 0 1 0,-1 4 1 0,8-4 0 16,-8 0 1-16,0 3-2 0,-6-3 0 0,7 4 1 15,0 0 0-15,-7-4-1 0,6 3 0 16,0 0 2-16,1-3-2 0,-7 5 1 0,7-5-1 15,-8 3 0-15,2 1 0 0,5-1 0 0,-6 1 0 16,0 0 0-16,1-1 1 0,-2-3 0 16,-5 4 1-16,6 0-2 0,0-4-1 0,-7 3 0 15,8 0 1-15,-8 1 0 0,0-4 1 0,-6 5 1 16,7-2-1-16,0-3 0 0,-7 0-1 16,6 4-1-16,0-4-2 0,-6 3 0 0,7 1 1 0,-1-4 2 15,1 4 1-15,0-1-1 0,-1 1 0 16,0-4 1-16,2 3 0 0,-2 1 0 0,0-4 0 15,7 5 1-15,0-3 0 0,-6-2-2 0,5 5 1 16,2-2-1-16,-2 0 0 0,2 2-5 16,-1-5 2-16,0 3 2 0,0 1 0 0,0-2 2 15,0-2 0-15,0 5 6 0,0-2-3 0,0-3-1 16,-7 5-1-16,8-1-2 0,-2-1 1 16,2-3-1-16,-1 3-1 0,-1 1 1 0,2-4 0 15,-2 4 1-15,2-4-2 0,-8 3 0 0,7-3 1 16,1 4 0-16,-8-4 0 0,0 0-1 0,0 4 1 15,2-4 0-15,-2 3 0 0,0-3 2 0,-6 4 0 16,7-4 1-16,-1 0-2 0,1 0 0 16,0 3-1-16,-1-3-1 0,0 4 0 0,-6-4 0 15,6 0 0-15,-6 4-1 0,0-4 2 0,0 4 1 16,0-4 1-16,8 3-2 0,-8-3 1 0,6 0 0 16,-6 4-1-16,0-4-2 0,0 0 1 15,6 0 1-15,1 3 0 0,-7-3 1 0,7 4-1 16,-7-1 1-16,6-3 0 0,-6 5-1 0,7-5 0 15,-7 3-3-15,0-3-1 0,6 4 1 16,-6-1 0-16,6-3-3 0,-6 0-7 0,7 4-9 16,0-4-5-16,-7 0-14 0,6 0-17 0,-6 0-16 15,6 0-13-15,-6 0-45 0,0 0-88 0,-6 0-41 16,0-4-10-16,-1 1 6 0</inkml:trace>
  <inkml:trace contextRef="#ctx0" brushRef="#br0" timeOffset="52928.28">27659 2974 118 0,'0'-3'268'0,"0"3"21"0,0 0-18 16,0 0-79-16,0 0-56 0,0 0-39 16,0 0-22-16,0 0-17 0,0 0-12 0,0 0-8 15,7 0-12-15,-7 0-10 0,0 0-8 0,7 0-4 16,-7 3-2-16,6-3-2 0,1 0-2 0,-7 3 1 15,6 2-1-15,0-5 0 0,1 3 1 16,6 1 9-16,0 3-4 0,0-3-1 0,6 0 1 16,-5 3-1-16,6 1-1 0,-1-1-7 0,-6-4 4 15,6 5 1-15,1-1 0 0,0 1 0 0,-8-2 0 16,8 2 1-16,-1 3 1 0,1-4-1 16,-7 1 1-16,7-2 1 0,0 3-1 0,-8-2-1 15,1 0-1-15,0-3 1 0,0 3-1 0,1 0 1 16,-8-2-1-16,0 2 1 0,1-1 0 0,0 2 0 15,-1-2 0-15,-6 2 1 0,0 1 2 16,0-3 1-16,-6 5 3 0,-1-3-1 0,0 2 2 16,1 2-1-16,0-5 1 0,-14 3-1 15,7-2 1-15,-1 3 2 0,-4-4-2 0,4 4 0 16,-6-4-1-16,1 6-2 0,-7-3-3 0,0-3-2 16,0 5-1-16,-7-5 0 0,7 4-1 0,-7-1-4 15,14 1-13-15,-7-3-20 0,0-1-27 0,6 0-36 16,1 1-91-16,-1-1-81 0,0-2-34 0,2-5-3 15,4 0 13-15</inkml:trace>
  <inkml:trace contextRef="#ctx0" brushRef="#br0" timeOffset="53677.78">25426 2388 166 0,'0'0'254'0,"6"-3"9"0,-6 3-38 16,7-4-45-16,-7 4-28 0,0-4-19 0,0 4-10 0,0 0-6 16,0 0-6-16,6 4-9 15,0-4-10-15,-6-4-12 0,7 4-9 0,-7 0-14 0,0 0-10 16,0 0-12-16,7 0-8 0,-7 0-13 15,6 0-7-15,-6 4-2 0,0-4-4 0,0 4-4 0,0-1 0 16,6-3 2-16,-6 8 0 16,7-5-1-16,0 5 0 0,-7 2 0 0,13 1 0 0,-7 5 2 15,1-2-1-15,6 1 2 0,-13 3 2 0,6 0 1 16,0 0 2-16,2 1-3 0,4 4 2 16,1-6-1-16,0 5 0 0,6-3 1 0,1-1-11 0,0 4-30 15,-1-4-49-15,7 4-70 16,-12 0-142-16,5-3-77 0,-6-1-32 0,0 0 10 0,7-7 36 15</inkml:trace>
  <inkml:trace contextRef="#ctx0" brushRef="#br0" timeOffset="55163.16">28904 2590 129 0,'6'-8'203'0,"0"5"-10"0,1-1-51 16,-7-2-51-16,0 1-27 0,-7 1-16 0,7-3-5 0,-6 3-5 15,0 1-1-15,-1 3-2 0,0-4 0 0,1 0-2 16,-8 1-2-16,8 3-1 0,-7-3-1 16,7-2-1-16,-7 5-2 0,0 0-1 0,-1 0-5 0,-5 0-6 15,6 0-5-15,0 0-4 16,-7 5-2-16,1-2-2 0,0 4 1 0,-1-3-1 0,-7 3-1 15,2 0 1-15,5 4 0 16,-6 0 1-16,0 3-2 0,0 2 2 0,0-1 2 0,0 3 0 16,6 0 0-16,0 1 4 0,2-1 0 0,-2 3-2 0,1 2-1 15,-1-1 0-15,7 0-3 16,-7 0-4-16,0 0 2 0,8 3 0 0,-2-3 2 0,2 0 0 16,-1 0 1-16,-1 0 1 15,8 4 0-15,6-3-1 0,-6-2 1 0,6 1-1 0,0 4 0 16,6-8 0-16,0 3 0 0,1 2-1 15,0-2 1-15,-1 2 1 0,1-4-2 0,-1 2 0 0,0 5-1 16,2-4 2-16,4-1 1 16,1 2-3-16,-6-1 0 0,6 0-1 0,0-1 1 0,-6 5-1 15,5-4 0-15,2 0 0 0,-2-4 0 0,8 4 2 16,-7 0-2-16,7-3 0 0,-1 3 0 16,7-4 1-16,0 1 0 0,0 1-1 0,1 0 0 0,-1-2 1 15,-1 0-1-15,1-3-1 16,-6 3 1-16,13 0 0 0,-7-4-1 0,6 6 3 0,-13-6-4 15,7 1 1-15,1-1 1 16,5 1 0-16,-6-3 0 0,7-2-3 0,-7 5 3 16,0-5 7-16,7 2-4 0,-1-2-3 0,1-3 0 0,6 6 1 15,-7-3 5-15,8-3-5 0,-1 1 5 16,6-1 4-16,-5 0 4 0,-2 1 5 0,1-1 0 0,0 0-2 16,1-4 0-16,-1 6 1 15,-1-6-4-15,-5 1-2 0,7-4 0 0,-15 3-1 0,7-3 5 16,2 4 6-16,-2-4 5 15,1 0 3-15,-1-4 3 0,1 4 5 0,-7-3 3 0,7 3-1 16,-8-4-2-16,1 1 0 16,7-6-2-16,-1 6-5 0,2-4-6 0,-9 0-6 15,1-1-5-15,0 1 2 0,-6-4 1 0,6 0-1 16,-7 1 0-16,1-3 0 0,6-1-3 0,-13-1-4 16,7 1-4-16,-1-4 0 0,1 3-3 15,-8-7 0-15,8 3 6 0,-7 2-3 0,0-6-3 16,0 1-1-16,7-3 0 0,-14 3-1 0,8 0-7 15,-2-5 4-15,-5 7 2 0,-1-6 1 0,1-1-2 16,0-1 2-16,-7 2 2 0,0-4-2 16,6 1-1-16,-6 1 0 0,0-2 1 0,0 4 0 15,-6-4-3-15,-1 1 2 0,-6 0 0 0,6 0-1 16,-13 4 0-16,8-5-3 0,-8 4 2 0,1 0 2 16,-1 1 1-16,0 0 0 0,-5-1 0 15,5 0 0-15,-6 3 0 0,0 3-1 0,0-3-1 16,-7 5 0-16,7 0 0 0,-7-1 1 15,8 4-1-15,-1 1 0 0,-7-1-1 0,1 1 2 16,-8 3-1-16,8-4 1 0,-7 4 0 0,0 0-1 16,-1 4 0-16,8-5-1 0,-7 2 0 0,6 3-2 15,-5-1-1-15,5 0-3 0,1 1-10 16,-1 0-11-16,1 0-12 0,5 3-15 0,-5-3-19 16,-1 3-18-16,1 1-17 0,-8 3-15 0,7 3-22 15,-5 1-90-15,-7-1-44 0,5-3-10 0,-5 0 9 16,-1 0 18-16</inkml:trace>
  <inkml:trace contextRef="#ctx0" brushRef="#br0" timeOffset="57598.14">29399 3191 140 0,'0'0'231'16,"0"0"-5"-16,0 0-41 0,-8 0-51 15,8 0-37-15,-6-3-21 0,6 3-11 0,0 0-5 16,-6 0-2-16,6 0-2 0,-6 0-4 15,6-4-4-15,-7 4-3 0,7 0-3 0,-7-5 0 0,7 5-4 16,-6 0 3-16,6 0-3 0,-7 0-5 0,7 0-3 16,-6-3-3-16,6 3-4 0,-7 0-5 0,7-5-2 0,0 5-2 15,-7 0-1-15,7-2-1 0,-6 2-3 16,6 0 0-16,0 0-1 16,-6 0-1-16,6 0 0 0,0 0-1 0,-6 0 0 15,6 0 0-15,-8 0-3 0,8 0 1 0,-6 0 1 16,0 0-2-16,6 0-1 0,-7 0-2 0,1 0 2 15,-1 0 0-15,0 0-2 0,1 0 0 0,0 0-2 16,0 0 2-16,-2 0-2 0,2 0 2 16,0 2-2-16,-8-2 1 0,8 0 1 0,-1 5-2 0,1-5 2 15,0 0-1-15,-1 3 0 0,0 2 1 16,1-5 0-16,6 4-1 0,-6-1 1 0,6 0-1 16,-7 1 1-16,7 3 0 0,-7-3 0 0,1 0 0 15,6 3 2-15,0 0-3 0,0 1 1 16,0-1 0-16,0 0 0 0,0 4 0 0,6-4-1 15,1 4 1-15,-7-3 0 0,7 2-1 16,-7-2-1-16,6 0 1 0,-6-1 1 0,6 0-1 0,-6 1 0 16,7-1 2-16,6-3 0 0,-7-1 0 0,1 1 0 15,6 0 1-15,0-4 0 0,-7 3-2 16,2-3 2-16,-2 0-1 0,6-3 0 0,2 3 1 0,-8-4-1 16,1 0-1-16,5 1 6 0,2-1-2 15,-8-3-3-15,7-1-2 0,0 1-1 0,-6 0 1 16,-1-1-9-16,1 0-1 15,0-2 1-15,-1 2 0 0,0 1-1 0,0 0 1 16,2 0 3-16,-2-1 3 0,0 1 2 16,1 0 2-16,-7-1 2 0,0 1-1 0,6 3-1 0,-6 1 1 15,7-1 0-15,-7-3-1 0,0 3-3 0,0 0 0 0,0 4 1 16,0-3 0-16,0 3 0 16,0-3-1-16,0 3 2 0,0 0 0 0,0 0-1 15,0 0 0-15,0 0-1 0,0 0 1 0,0 3 1 16,7-3-2-16,-7 3 1 0,0 1 0 0,0 0 2 15,0 3-1-15,0-3 0 0,6 3 0 16,-6 0 0-16,0 1 4 0,6-1-3 0,-6 3 0 0,6 2 0 16,-6-1 1-16,0 3 0 0,0-2-4 0,0 6 2 0,8-3 1 15,-8-1 0-15,6 1 0 16,-6-1 1-16,0 1 1 0,6 0-2 0,-6 3 7 0,0-4-2 16,7 1-1-16,-7 0-2 15,7 0 0-15,-1-4-1 0,-6 3-7 0,7-3 2 0,-7 4 1 16,6-8 2-16,0 4 0 15,2-4 1-15,-2 4 0 0,0-3-4 0,0 0-15 0,-6-2-20 16,7-3-29-16,0 5-36 0,-1-3-58 16,1-5-101-16,-7 0-41 0,0 0-8 0,0 0 12 15</inkml:trace>
  <inkml:trace contextRef="#ctx0" brushRef="#br0" timeOffset="58314.13">29770 3388 225 0,'6'0'263'0,"-6"0"4"0,7-3-56 15,-7 3-60-15,0 0-40 0,0-3-26 0,0 3-15 16,0-5-9-16,0 5-5 0,0-4-2 0,6 4-3 16,-6-3-4-16,6 3-2 0,-6 0-2 0,0-4-4 15,7 4-4-15,-7 0-7 0,0 0-6 0,0 0-4 16,7 0-7-16,-7 0-4 0,0 0-4 15,6 0-2-15,-6 0-1 0,0 0 0 0,6 0-3 16,-6 4-3-16,8-4 3 0,-2 3 0 16,0 1 0-16,1-4 2 0,-1 5 0 0,1-5 4 0,-1 3-2 15,1 0 0-15,-1 5 0 0,0-2-1 16,-6 2 0-16,0 1 0 0,0-3 1 0,-6 5 1 16,0-4-2-16,-1 4 1 0,1 4 0 0,-7-4 1 0,0 0-2 15,7 0 0-15,-8 0 0 16,8 3 1-16,-8-6 0 0,8 3-1 0,0-4 2 0,-1 4-2 15,1-4 1-15,-1-2-2 16,7 1 1-16,-7-1 0 0,7-2 0 0,0 0-1 0,0 0 1 16,7-3 0-16,-7 0 0 0,7 5 3 0,6-5 1 15,-7 0 4-15,14-5-2 0,0 5 2 16,-1-3-3-16,7 0-3 0,0 0-1 0,6-5-2 0,-5 5 0 16,-1 3-1-16,6-9 1 15,-5 6-2-15,-2 3 1 0,7-4-1 0,1 1-12 0,-7 3-29 16,7-4-47-16,-14 1-69 15,8-1-111-15,-15-3-59 0,8 3-19 0,-7-4 12 0,-6 4 39 16</inkml:trace>
  <inkml:trace contextRef="#ctx0" brushRef="#br0" timeOffset="63771.25">29020 3942 137 0,'0'0'178'0,"0"0"-17"16,8 3-26-16,-8-3-32 0,0 0-23 0,0 0-20 16,0 0-10-16,0 0-5 0,0 0-4 0,0 3-13 15,0-3-1-15,0 5-4 0,0-10-2 16,0 5-4-16,0-3-3 0,0 3 7 0,0 0-4 15,0 0-2-15,0 0-1 0,0 0 5 0,0 0-2 16,0 0 3-16,0 0 1 0,0 0 2 0,0 0 0 16,0 0 0-16,0 0 1 0,0 0-1 15,0 0-2-15,0 0-3 0,0 0-2 0,0 0-3 16,0 0-3-16,0 0-3 0,0 0-2 0,0 0-3 16,0 0-1-16,-8 0 0 0,8 0-1 15,0 0 0-15,0 0 0 0,0 0-1 0,-6 0 1 16,6 3 0-16,-6-3-1 0,6 5 1 0,-7-5 0 15,7 0 1-15,-7 0-1 0,-6 0-1 16,7 4 1-16,0-4 0 0,6 0-1 0,0 3 0 16,0-3 1-16,0 0 0 0,0 4 0 0,0-4 0 15,-7 0 0-15,7 3-1 0,0-3 1 0,0 4 0 16,0-4 0-16,0 0 0 0,-7 3 1 0,7-3 1 16,-6 4-2-16,0-4 0 0,6 4-2 15,-7-4 1-15,7 0 0 0,-7 3-2 0,7-3 1 16,-6 4 1-16,6-1 2 0,0 1 3 0,-7 1-3 15,7-2 0-15,-6 0 0 0,0-3 5 16,6 4-2-16,0 0-4 0,-7-1-1 0,7 0 0 16,-7 2 0-16,7-2-6 0,-6 2 3 0,6-1 1 15,-6-1 2-15,-2 0 0 0,8 5 1 16,-6-5 0-16,6 5-2 0,-6-1 1 0,6 1 1 16,-7-1 0-16,7 0 0 0,-6 0 0 0,-7 1 1 15,6 2-1-15,1-2-1 0,0-1-1 0,6 3 1 16,-8-1 1-16,2-1-2 0,0 1 1 15,-1-1 1-15,0 0 0 0,1-1 0 0,0 4 0 16,-1-4-1-16,7 4-1 0,0-3 1 0,-6-1-2 16,-1 4 1-16,0-4 0 0,1 4 1 0,0-4 0 15,6 4-1-15,-7-4 2 0,-6 5 0 0,7-2 1 16,-1 2 1-16,1-1-1 0,-1 0 2 16,0-4 0-16,1 4-4 0,0-1 1 0,-2 2 1 15,2-5 1-15,-6 4 0 0,5 0-1 0,0-4 3 16,1 4-1-16,-1-3-1 0,1-1 0 15,-8 5-2-15,8-5 0 0,0 0 0 0,0 0 0 16,-1 1 0-16,0-1 0 0,1 1 1 0,-1-2 2 16,1 2 0-16,-8-1-2 0,14 1 1 15,-12-1-1-15,5 0 0 0,-6-3-1 0,0 3 1 0,7 0 7 16,-1-4-4-16,-6 6 1 0,-1-3-11 16,8 2 6-16,-6 0 0 0,5-5-4 0,-6 5 2 15,0-1-1-15,7-4 10 0,-8 5-3 0,2-1-2 16,-2 0 0-16,-5 0 7 0,-1 2 8 15,0-3 1-15,-5 5 1 0,5-3 2 0,8-1 0 16,-8 1-9-16,0-2-4 0,1 2-3 0,-1-1-1 16,-6 1-3-16,7 0 2 0,-1-2 1 15,-6 2-2-15,6-1 2 0,1-1 1 0,-1 3 1 16,0-2-1-16,1-3 0 0,-1 3-2 0,1-3 1 16,-1-1-1-16,1 0 5 0,0 5 1 0,5-4 2 15,-5-1 2-15,6-3 3 0,0 4 2 16,-1-4-3-16,2 4 0 0,-8-1-1 0,1-3 0 15,-1 0-2-15,0 4-1 0,1 0-2 0,-1-1 0 16,-6-3 2-16,0 4-1 0,1-1-1 16,-2-3 1-16,8 5-2 0,-8-2 0 0,-5-3-4 15,6 4-1-15,-7-1-3 0,1 1 0 0,-1 0 0 16,1-1 0-16,-1 1 0 0,7 0 2 0,-7-4 2 16,1 3-1-16,6-3-1 0,0 5-1 15,-7-3-10-15,8-2 3 0,-9 0 4 0,9 5 1 16,-1-5 0-16,0 3 1 0,-1-3 10 0,1 4-4 15,-6-4-3-15,6 4-2 0,-1-4 0 16,-5 0-1-16,-1 3 0 0,1-3 2 0,-1 0-2 16,1 0 0-16,-1 0-1 0,1 4 0 0,-7-4 0 15,6 0-1-15,-6 4 0 0,6-4 0 0,1 0-6 16,5 0 3-16,2-4 1 0,-7 4-6 0,-1 0 3 16,7 0 3-16,0 0 9 0,0 0-2 15,-1 0-3-15,9 0 7 0,-2 0-1 0,0 0-4 16,-6 0-1-16,7 0-1 0,-1 0 0 0,1 0 0 15,-7 0-3-15,-1 0 1 0,7 0 0 0,-6 0 0 16,-6 0 0-16,13 0 1 0,-14 0-1 16,7 0 1-16,0 0-1 0,-7 0 0 0,7 4 0 15,0-4 0-15,0 0-8 0,0 0 3 0,0 0 4 16,0 0 2-16,0 0 1 0,6 0 0 16,-12-4 9-16,5 4-4 0,2 0-2 0,5 0 0 15,-6-4-1-15,6 4 0 0,-5 0 0 0,5-3 1 16,0 3 0-16,1 0-3 0,-1-4 0 15,-6 4 0-15,7 0-10 0,-1-4 5 0,8 4 2 16,-14-3 3-16,6 3 1 0,0-5 1 0,-5 5 10 16,-2 0-5-16,1-2-4 0,6 2-1 0,1 0-1 15,-1 0 0-15,0-5 1 0,2 5-1 0,-2-3 0 16,0 3-1-16,1 0 2 0,-1 0-1 16,1-4 1-16,5 4-2 0,-5-4 1 0,0 4-1 15,5 0 2-15,-5-3 0 0,-1 3-2 0,8 0 0 16,-2-4-1-16,-5 4 2 0,-1 0-2 15,8-4 0-15,-8 4 1 0,7 0 3 0,-7-3-2 16,0 3 0-16,1 0 0 0,6-4-1 0,0 4 1 16,0 0-1-16,0-3 0 0,-7 3 0 15,7 0 1-15,7 0 0 0,-7-5 1 0,0 5 0 16,7 0-1-16,-2-3 1 0,2 3 0 0,0-4 1 16,-1 4-2-16,1-3-1 0,-1-1 1 0,1 4 0 15,-7-4-1-15,7 4 0 0,-2-3 1 16,2-1 0-16,0 4-1 0,-1-4 0 0,0 4 0 0,1-3-1 15,0-1 1-15,-1 1 0 0,7 3 2 16,0-5-2-16,-6 5 0 0,6 0 1 0,-7 0 0 16,0-3-1-16,1 3-2 0,6 0 3 0,-6 0 1 15,6 0-2-15,-7 0 0 0,7-3 0 16,-7 3 0-16,1 0 0 0,6-4-1 0,-6 4 1 16,6 0-1-16,0 0 1 0,0-4 0 0,-7 4 1 15,7 0 0-15,-7-3-1 0,7 3 0 16,-6-4 0-16,6 4-1 0,-7 0-1 0,7 0 2 15,-6 0 0-15,0-4 3 0,6 4-2 0,-8 0 0 16,8-3 0-16,-6 3-1 0,6 0 1 16,-6-4-4-16,6 4 3 0,-6 0 0 0,6 0 0 0,-7 0-2 15,0-5 1-15,7 5 1 0,0 0-1 16,-6-2 1-16,6 2 0 0,-7 0 0 0,7-4 0 16,0 4-2-16,0 0 1 0,0 0 0 0,0 0 2 15,0 0-1-15,0 0 0 0,0-4 1 16,0 4-2-16,0 0 0 0,0 0 0 0,0 0 1 15,0 0-1-15,0 0 2 0,0-3-1 0,0 3 0 16,0 0 0-16,0 0 0 0,0 0-1 16,0 0-3-16,0 0 2 0,7 0 1 0,-7 0 0 15,6 0 0-15,-12-4-1 0,6 4 0 0,0 0 1 16,0 0 0-16,-7 0-1 0,7 0 0 0,0 0-3 16,0 0-2-16,0 0-1 0,0 0 0 15,0-4-2-15,0 4 2 0,0 0 1 0,0 0 4 16,0 0 0-16,0 0 0 0,0 0 1 0,0 0-1 15,0 0 2-15,0 0 1 0,0 0-1 0,0 0 1 16,0 0 0-16,0 0 1 0,0 0-1 0,0 4-2 16,0-4 2-16,0 0 0 0,0-4 0 15,0 0-3-15,0 4 3 0,0 0 1 0,-6 0-3 16,6-2 1-16,0 2-1 0,0 0 0 0,0 0-1 16,0 0 1-16,0 0 2 0,0 0-1 15,0 0 1-15,-6 0 2 0,6-5-2 0,0 5 0 16,0 0-1-16,-8 0 0 0,2 0 0 0,6 0-1 15,-6 0 1-15,6 0 0 0,0-3-1 16,0 3 1-16,-6 0 0 0,6 0 1 0,-8-4-1 16,8 4 1-16,-6-4 0 0,6 4-1 0,0 0-1 15,0 0 1-15,-6 0 1 0,6-4-1 0,-7 4 1 16,7 0-3-16,-6 0 1 0,6 0-2 0,0 0-1 16,0 0 3-16,0 0 1 0,0-3 2 15,0 3-1-15,0 0 1 0,-7 0 0 0,7 0 1 16,0 0-1-16,0-4-1 0,0 4 1 0,0 0-2 15,0-4 1-15,-7 4-1 0,7 0 0 16,0 0 1-16,0 0 0 0,0 0 0 0,0 0 1 16,0 0-1-16,-6 0 0 0,6 0-1 0,0 0 1 15,0 0 0-15,0 0-1 0,0 0 1 16,0 0 0-16,0 0 0 0,0 0 0 0,0 0 0 16,0 0 0-16,0 0 0 0,0 0 0 0,0 0 0 15,0 0-2-15,0 0-7 0,-6 0 2 0,6 0-2 16,0 0 1-16,0 0 0 0,0 0 2 15,0 0 4-15,0 0-2 0,0 0 0 0,0-3-2 16,0 3-2-16,0 0 0 0,0 0-7 0,0 0-4 16,0 0-2-16,0 0-8 0,0 0-6 0,0 0-7 15,-7 0-2-15,7 0-1 0,0 0-4 0,0 0-1 16,0 3-1-16,0-3-2 0,0 0-5 16,-7 0-15-16,7 0-39 0,-6 0-75 0,0 0-37 15,-8 0-13-15,8-3 1 0</inkml:trace>
  <inkml:trace contextRef="#ctx0" brushRef="#br0" timeOffset="64856.53">24162 4707 84 0,'0'0'209'0,"0"0"-12"0,0 0-28 15,0 0-49-15,0 0-41 0,0 0-24 16,-7 0-18-16,7 0-7 0,-6 0-11 0,6 0 2 15,-6 0 0-15,6 0 0 0,0 0-3 0,0 0-3 16,0 0 3-16,0-4 1 0,-7 4-1 16,0 0 0-16,7-3 1 0,-6 3 0 0,6 0-2 15,-7 0-2-15,7 0 0 0,0 0-1 0,0 0-1 16,-6 0 0-16,6 0 1 0,0 3 0 16,0-3 0-16,0 0 1 0,-6 4 0 0,6-4 2 0,-8 0-3 15,2 0-1-15,6 0-2 0,0 0-2 16,0 0-3-16,0 0-2 0,0 0-2 0,0 0-1 15,0 0-1-15,0 4 0 0,0-4 2 0,0 0-1 16,0 0 0-16,0 3 0 0,0-3 0 16,0 0-1-16,0 4 0 0,0-4 0 0,0 0 0 15,0 4 2-15,0 0 2 0,0-4-2 0,0 3-2 16,0 2 2-16,0-3 1 0,0 2 0 16,0 4-2-16,0-5 0 0,0 5 3 0,0-6-4 15,0 7 0-15,6-2 2 0,2 4 1 0,-8-4 0 16,6 1-1-16,-6-1 2 0,6 0-2 0,-6 4-2 15,7-4 1-15,-7 5-1 0,6-5 1 16,1 4-1-16,0 0 0 0,-1-3 1 0,0-1 0 16,1 4 1-16,0-4 1 0,5 0-1 0,-12 5 1 15,7-6-1-15,0 5 0 0,-1-3 1 0,1-1-1 16,-1 0 1-16,-6-3-1 0,6 3-1 16,-6 1 4-16,8-5-3 0,-8 5-2 0,6-4 2 15,-6-1 0-15,6 0 0 0,-6-3-2 0,0 4 0 16,6 0 0-16,-6-4-2 0,0 0 0 0,0 3-1 15,0-3 1-15,0 0-1 0,0 0 0 16,-6 0-5-16,6 0-8 0,0 0-12 0,0 0-21 16,0-3-25-16,0 3-68 0,0-4-83 0,-6 0-38 15,0-2-11-15,-2-3 5 0</inkml:trace>
  <inkml:trace contextRef="#ctx0" brushRef="#br0" timeOffset="65531.13">24240 4653 33 0,'0'-5'202'0,"0"5"-3"0,0-3-31 16,6 3-38-16,-6-4-46 0,8 1-22 0,-8 3-12 16,0-4-5-16,0 0-1 0,0 1-3 0,0 3-2 15,0-8-2-15,0 8-5 0,0-3-2 16,-8-2-2-16,8 5 3 0,0-2-1 0,0-3 1 16,0 5 1-16,0 0 0 0,-6-3 1 0,6 3-4 15,-6-3-1-15,6 3-2 0,0-5-3 0,0 5-5 16,0 0-5-16,0 0-4 0,0 0-1 0,0 5-1 15,0-5-6-15,0 0-1 0,0 0 0 16,0 0 0-16,0 0-3 0,0 3-1 0,0-3-1 16,0 0 3-16,0 3-1 0,6 2 1 0,-6-5 1 15,6 2 1-15,2 3 1 0,-8-2 0 0,6 5 0 16,-6-5-1-16,6 1 0 0,1 0 0 0,-1-1 1 16,8 1-1-16,-2-1 1 0,2 2 14 15,5-1-8-15,-6-1-3 0,6 0-1 0,1 1-2 16,6-4 3-16,0 4-11 0,1-1 11 0,5 1 9 15,1-4 3-15,-1 0 2 0,1 4-1 0,-7-4-2 0,6 0-4 16,1 0-4-16,-1 0-6 0,1 0 1 16,-7 3 0-16,7-3 0 0,-7 0-2 0,-7 0 0 15,1 0 1-15,-8 0 0 0,8 0-1 16,-7 4-1-16,-6-4-1 0,6 0-11 0,-7 3-22 16,0 2-28-16,-6-2-38 0,-6 0-121 0,-7-3-63 15,7 4-24-15,-14-4 4 0,0-4 18 0</inkml:trace>
  <inkml:trace contextRef="#ctx0" brushRef="#br0" timeOffset="66587.1">26520 5249 58 0,'0'0'294'16,"0"0"43"-16,0-3 31 0,6 3-49 15,1-4-37-15,-7 4-11 0,6 0-4 0,-6-4 14 0,0 1 17 16,0 3-3-16,0 0-14 0,-6 0-17 15,-1 0-24-15,1 3-37 0,6-3-44 0,0 4-29 16,6-4-31-16,1 0-30 0,-7 0-23 0,6 4-21 16,-6-1-11-16,0 1-8 0,0 3-3 0,0 0-1 15,0 1-2-15,7 3 1 0,-7 0-13 0,6 3 4 16,-6 2 8-16,14-2-1 0,-8 4 1 0,0 1 2 16,1-1 11-16,-1 3-1 0,1-2-10 15,6 4 1-15,-7-2-1 0,8-3-2 0,5 5-5 0,-6-2-34 16,6 1-51-16,-5 0-79 0,-2 1-107 15,2-5-126-15,-1 0-198 0,0 0-82 0,0-3-8 16,-7-4 47-16,8 0 89 0,5 0 118 0</inkml:trace>
  <inkml:trace contextRef="#ctx0" brushRef="#br0" timeOffset="71857.11">23035 3407 8 0,'-6'-5'201'0,"6"2"11"0,-6 0-23 0,-2-1-57 16,2 0-43-16,0 1-26 0,0 0-13 0,-2-2-9 15,2 1-7-15,-7 1-4 0,7 3-5 0,-1-4-2 16,-6 4-1-16,1-3-1 0,-2-1-2 16,1 1-6-16,0 3-1 0,0 0-3 0,7-4-1 15,-14 4-3-15,7 0-2 0,-7-4 1 0,1 4-2 16,0 0 1-16,-1 0-2 0,7 0-1 0,-7 0 1 15,0 0-2-15,1 0-1 0,6 0 0 16,-6 0 2-16,-1 0 0 0,0 4 0 0,7-4 0 16,-6 0 2-16,0 4 0 0,-1-1-2 0,7 1 0 15,-7-1 0-15,0-3 0 0,1 4 0 16,0-1 4-16,6 1-2 0,-7 1-1 0,0-2 1 16,1 0-1-16,6 5-1 0,-6-5-5 0,-1 0 2 15,0 5 1-15,7 1-1 0,-7-7 3 0,8 6 0 16,-1-1-1-16,-7 0 0 0,8 1-1 15,-2 3 1-15,1-4 0 0,0 0 1 0,7 5 3 0,-7-2-11 0,-1-2 4 0,8 3 3 16,-7-1 0-16,6 2-1 0,1-1 0 0,0-1 9 16,-1 6-2-16,7-2-8 0,-6-3 1 0,6 1 0 15,-7 2 2-15,7-3-1 0,0-1-2 0,0 2 7 16,7-2-4-16,-7 5 1 0,6-4 1 0,-6 0-1 16,7 3 0-16,-7-1 0 0,6 1 0 15,0-3-1-15,8 0-2 0,-8 3 2 0,-6-3 0 16,6 1 0-16,-6-2 0 0,7 1-2 0,-7 3 1 31,7-2 0-31,-7-2 0 0,6-3 0 0,1 6 1 16,-7-3 1-16,6-3-1 0,0 5 1 15,1-2-1-15,6-2 1 0,-7 3-1 0,2-5 0 16,-2 3-2-16,7 1 2 0,-7-3-1 0,1 1 0 16,0 2-1-16,5-1 1 0,-6 1 1 0,8-3 0 15,-1 1 0-15,-7 0 1 0,8-1 0 0,-2-4-1 16,-5 8-1-16,6-3 1 0,0-1 0 15,0-4-1-15,0 5 2 0,0-1-1 0,0-3-1 16,7-1 0-16,-7 5 2 0,6-4-1 0,0 3 0 16,1-4 2-16,6 1 3 0,1 0 0 15,-1-1-3-15,-1 1 0 0,1-4 0 0,-6 4 0 16,6-1-2-16,1-3 0 0,-2 0 0 0,1 3 1 16,0-3-1-16,-6 0 0 0,-1 4-1 0,1-4 2 15,6 5-1-15,0-5 0 0,-7 0 1 0,7 0 1 16,-6-5 0-16,7 5-1 0,-1 0 1 15,-1-4-1-15,-5 4-1 0,0 0 0 0,6-3 0 16,-7 3-1-16,1 0-1 0,-8 0 2 0,8-3 1 16,-1 3 0-16,1 0 0 0,-6-4 6 0,-2 4-2 15,1 0-3-15,1-4-2 0,4 4 1 16,2 0-1-16,0-3-6 0,-7 3 4 0,13-4 0 16,-6 4 1-16,-1-4 1 0,1 1 1 0,6-1-1 15,-7 1 1-15,1-1 2 0,6-4 0 0,-7 5-2 16,-6-4 1-16,7 3 5 0,-1-4 2 0,1 5 3 15,-7-4 5-15,0-1 4 0,0 5 2 16,0-5-3-16,0 2-2 0,-7-3-3 0,8 1-2 16,-1 2-2-16,-7-2-3 0,0 2 1 0,2-3 0 15,-2-1 1-15,7 2 1 0,-7 1 0 16,1-3 2-16,-1 1 3 0,1 3 0 0,-7-5 0 16,6 0-10-16,0 4 6 0,-6-1 1 0,8-3-3 15,-8 1 1-15,0-3 2 0,0 6 4 0,0-3-3 16,0-2-5-16,-8 2-4 0,8 2-3 0,-12-3-8 15,5 0 4-15,1 4 0 0,-1-4-2 16,1 0 4-16,-1 1 2 0,-5-2 6 0,4-2-4 16,2 3-1-16,-7-1 3 0,0-2-2 0,6-1-4 15,1 4 0-15,-7 0 0 0,0-4 0 0,0 5 0 16,0-1 0-16,0-3 1 0,-7 2-1 0,1 1 0 16,-1 0 2-16,7-1-1 0,-6 5-1 15,-1-3 0-15,7 2 1 0,-6-2-1 0,0 1-1 16,-1-1 0-16,6 3 0 0,-5-1 1 0,-1 1 0 15,1 0-2-15,6-1 1 0,0 1 0 0,-7 0 1 16,8 4-2-16,-2-5 1 0,-5 3 1 16,12-2 1-16,-6 4 0 0,1-1 0 0,4 1 0 15,2-1-1-15,0 4 0 0,-1-4 0 16,-6 2-2-16,7 2 0 0,-1-5 1 0,7 1 1 0,-6 4 0 16,-1 0-1-16,0-3-1 0,1 3 0 0,0 0-1 15,-1-5 1-15,0 5-2 0,-5 0-1 16,5 0 1-16,-6 0 3 0,6 0-2 0,-5 0-4 15,4 0-5-15,2 5-6 0,0-5-7 0,-7 0-7 16,0 0-10-16,0 3-11 0,-1-3-4 16,2 0-12-16,-2 4-15 0,-5-4-52 0,-1 5-72 15,2-5-32-15,-9 0-11 0,1 0 5 0</inkml:trace>
  <inkml:trace contextRef="#ctx0" brushRef="#br0" timeOffset="73936.2">23752 3235 37 0,'0'7'198'16,"0"0"6"-16,6-4-39 0,-6 5-66 0,7-4-37 15,-7 3-25-15,0-3-6 0,0-1-2 0,0-3-2 16,6 4 2-16,-6 0 3 0,7-4 7 0,-7 0 6 15,0 3 10-15,0-3 9 0,0 0 6 16,0 0 6-16,0 0-1 0,0 0-5 0,0 5-11 16,0-5-9-16,0 0-13 0,0 2-9 0,0-2-10 15,0 0-6-15,0 0-5 0,0 0-2 0,0 0-2 16,6 0-1-16,-6 5-2 0,0-5 0 16,0 3-1-16,6-3 1 0,-6 5 0 0,0-2 0 15,8 0 0-15,-8 1 0 0,6 0 1 0,-6 2-1 16,6-1-1-16,-6-1 0 0,7 3 0 0,-7 0 1 15,7-3 2-15,5 6-1 0,-5-6 1 16,-7 8-2-16,6-6 1 0,1 2-1 0,0-2 0 16,5 2 0-16,2 1 1 0,-8 1 3 0,7 0-5 15,0 2 0-15,-6-4 1 0,13 2 0 0,-14 1 0 16,6 0 0-16,2-4 4 0,-1 4-1 16,-1 0-2-16,2 4-1 0,-2-4 0 0,-4 0-1 15,11-1 3-15,-13-1-2 0,8 2 0 0,-8-2-5 16,6 4 2-16,2 1 3 0,-1-3-3 0,-7 3 2 15,8-2 1-15,-2-2 4 0,-5 5-1 0,0-4-4 16,-1 4 1-16,0-5 0 0,1 6 0 16,-7-5 0-16,7 0-1 0,-7 3 1 0,6-3 0 15,-6 0-1-15,7 1 0 0,-1-2 0 0,-6 1 1 16,6 0 0-16,-6 0-1 0,8-4 1 0,-8 4-1 16,6-3 1-16,-6 0 0 0,0-1-1 15,0 0 0-15,0 0 0 0,0 1 2 0,0-1-1 16,0 4 0-16,0-4-1 0,0 0 1 0,0 5 0 15,0-5-1-15,-6 0 1 0,6 0-1 0,0 0 1 16,-8 0 2-16,8 2-1 0,-6-3-1 16,6 2 0-16,-6-2 0 0,-1-1 0 0,1 3-3 15,-1-1 1-15,0 0 1 0,-5 0 0 0,5-3-1 16,0 3 1-16,1 0 1 0,0-2 0 0,-8-2 0 16,8 4 0-16,-1-3 0 0,-5 3 1 0,-2 1 0 15,2-1 1-15,-2-4-2 0,-5 5-2 0,5-1 2 16,2-3-1-16,-8 2 1 0,7 3-1 15,0-1 1-15,0-2 3 0,1 2-2 0,-2-5 1 16,8 5-2-16,-7-6 0 0,-1 3-1 0,2 2-1 16,-2-3 1-16,2 3-2 0,5-3 1 15,-6 3 3-15,6-4 1 0,-5 2-1 0,-2-1 0 16,2-1 1-16,4-3-1 0,-4 3-2 0,5 1 0 16,1 0 0-16,-1-1-1 0,1 1-1 0,-7 0 1 15,7-1 0-15,6 1-10 0,-8-1-12 0,2-3-18 16,0 4-27-16,-1 0-32 0,-6-4-90 15,6 3-67-15,-12-3-27 0,0-3-2 0,-8 3 15 16</inkml:trace>
  <inkml:trace contextRef="#ctx0" brushRef="#br0" timeOffset="80171.95">29659 2710 48 0,'0'0'201'16,"0"4"6"-16,0-4-36 0,0 0-55 0,0 0-33 16,0 0-14-16,0 0-9 0,0-4-4 0,0 4 3 15,0-3 3-15,0 3 0 0,0-4-1 0,0 4-4 16,-6-7-4-16,6 7-4 0,0-4-2 16,-7 1-2-16,0-1 0 0,7 1 3 0,-6-2 3 15,6 2 2-15,-7-4 2 0,7 3 2 0,-6-3-1 16,6-1 0-16,-6 1 7 0,-2-1 2 15,2-2 1-15,6-1 2 0,-6 0-4 0,6 0-7 16,-6-4-12-16,6 4-8 0,-8-7-10 0,8 4-10 16,0-5-6-16,0 1-3 0,0-1-7 0,8-3-1 15,-8 4 2-15,6-8 1 0,-6 4 1 0,6 0 2 16,8-3 3-16,-8 3-1 0,0-3-5 0,7-2 1 16,1 5-1-16,-2-3-1 0,2 3 0 0,5 0-1 15,-6 3 1-15,0-3 0 0,0 4-2 0,0 0 0 16,7 3 0-16,-14 1 1 0,7-1 0 15,0 0-1-15,0 4 1 0,-7 1 1 0,8-2-1 16,-1 1-1-16,-7 4 0 0,1-5 0 0,-1 6 0 16,13-2-1-16,-5 1-1 0,5 0-7 0,1-1 1 15,6 1 4-15,-6 0-1 0,-1 3 1 0,7 0 1 16,-6-2 8-16,-1 6-3 0,7-5-2 0,-6 2 0 16,-1 3-2-16,7-4-1 0,-6 4 1 0,0-3 0 15,-1 3 0-15,1 0 0 0,0 0-1 0,-2 0 1 16,-4 0-2-16,11 0 2 0,-5 3 2 15,0-3-2-15,-1 0 0 0,1 4 1 0,0-1 0 16,-1 2-2-16,7 1-1 0,-6-2 2 0,-1 3-1 16,1 1 2-16,0-1-1 0,-2 0 0 0,2 1 1 15,-7 3-1-15,7 0 0 0,0-1 0 0,-8 1 1 16,1 0-1-16,1 1 0 0,-8 2 1 0,6-3 1 16,-4 1 0-16,-2 2 0 0,0 1 0 0,-12-5-2 15,6 5-1-15,-6 0-1 0,6-1-1 0,6 1 1 16,0 0 0-16,1 0 3 0,0-1 1 0,-1-3 0 15,1 4 0-15,-1-1-1 0,0 1 1 16,1 3-1-16,6-2-2 0,-13-3 1 0,6 3 0 16,-12-1-1-16,0-1-1 0,-1 0 1 0,0 5 1 15,1-5-2-15,0 1 0 0,-7-1 0 0,6 2 2 16,-6-2 1-16,-7 1 0 0,8 3 2 0,-8-3 1 16,1-1 1-16,11 1 1 0,-4 3-1 0,-2-2-5 15,8-3 2-15,-7 1 1 0,7 2-1 16,-8-5 1-16,2 4 0 0,6-5 6 0,-8 1-3 15,1-3 1-15,7-1-1 0,-8 1-2 16,2-1-1-16,4 0 2 0,2 0-2 0,0-3-1 0,-7-1 8 16,6 1-4-16,1 1 1 0,-1-3-5 15,7 3 1-15,0-5 0 0,-6 3-9 0,6 0-1 16,0-3-10-16,0 0-10 0,0 0-16 0,0 0-22 16,6 0-26-16,1 0-27 0,-1 0-31 0,1 0-32 15,-7-3-90-15,-7 0-54 0,7-4-13 16,-6 2 11-16,6-2 28 0</inkml:trace>
  <inkml:trace contextRef="#ctx0" brushRef="#br0" timeOffset="80758.98">30472 2462 40 0,'0'3'191'0,"8"-3"8"0,-8 0-49 0,0 4-64 16,0 0-35-16,0-1-21 0,0 1-10 0,0 4-7 16,0-5-1-16,0 4-4 0,-8 1 0 0,8-1-1 15,0-3 1-15,-6 3 1 0,6 4 2 0,-6-4 1 16,6 4 4-16,-13-4-2 0,6 4 1 0,1 0-1 16,-1 3-3-16,1-2-1 0,-8-1-5 15,8 3 1-15,-6-2-3 0,-2 2 1 0,8 1-1 16,-7-4 0-16,6 4 0 0,0-1 0 0,-5 1-9 15,6-4 7-15,-2 0 2 0,2 1 2 16,0-2 2-16,-1-3 3 0,1 4 14 0,6-3-2 16,-7-1 0-16,7-3 1 0,0-1 3 0,0 5 1 15,0-2 1-15,0-1 3 0,0-2 5 16,0-3 6-16,-7-3 0 0,7 3 0 0,7 0-3 16,0-5-6-16,6 2-6 0,7 3-11 0,-8-3-4 15,8-1-6-15,-1-3-2 0,7 3-1 0,0-3-3 16,7-1-1-16,-7 5-1 0,7-5 1 0,-1 1-1 15,1 0-1-15,-7-1 1 0,6 1 1 0,1 0 1 16,-1 0 2-16,7-1 0 0,1 5-1 16,-8-4 0-16,7-2 0 0,-6 6-1 0,6-1-1 15,-7-3-11-15,8 7-11 0,-15-4-17 0,9 1-24 16,-9-1-25-16,-5 4-43 0,-8-3-81 16,2-2-35-16,-8 5-8 0,1-3 9 0</inkml:trace>
  <inkml:trace contextRef="#ctx0" brushRef="#br0" timeOffset="81889.42">30512 1352 124 0,'-6'0'211'0,"6"0"-14"0,0 0-42 15,0 0-47-15,0 0-31 0,-7 0-15 16,7 0-6-16,0 0-3 0,-7-4-8 0,1 4 0 16,6 0-4-16,-6-4-7 0,-2 1-3 0,8-1-1 15,-6 4 5-15,6-4-3 0,0 4-3 0,0-3 2 16,0 3-3-16,-6-4-7 0,6 4-5 0,0 0-4 16,0 0-3-16,-6 0-3 0,12 0-2 0,-6 0-2 15,-6 0-1-15,-1 0 3 0,0 0-3 0,-6 0 0 16,1 4 1-16,-2-1 0 0,2 1 1 0,-2 0-4 15,1 3 0-15,7-3 1 0,-1 2-1 0,-6 2 0 16,7 0 0-16,-8-1 0 0,2 0 1 0,-8 0 0 16,1 5 0-16,-1-5 0 0,7 4 2 0,0-4-1 15,6 5 1-15,7-2 0 0,-6 1-1 16,6 0-1-16,0 1-1 0,0-2 1 0,0 1 0 16,0 0 0-16,0 4 0 0,0-4 0 0,0 4 2 15,0-5-12-15,6 2 6 0,1-1 1 0,6-1 1 16,0 1 0-16,7 0 0 0,-8 1 11 0,2-5-5 15,11 0-2-15,-5 0-1 0,0 1 0 0,6-1 0 16,-1-4 2-16,8 5-2 0,-1-5-1 0,2-3 0 16,-1 4 1-16,5-4 1 0,1 0-1 0,0 0-8 15,-7 0 7-15,2-4 2 0,-2 1 0 0,1 0-1 16,-8-2 1-16,9-2 8 0,-9 0-4 16,1 0-1-16,0-1 3 0,0-2-4 0,-6-2 4 15,-1 1-3-15,1 0-5 0,-1-4 0 0,-5 1-2 16,-2 0-1-16,-4-1-3 0,4 4 3 0,-5-4 3 15,-7 0 0-15,6 4-1 0,-6-3 2 0,0 3-1 16,-6 0-1-16,6-1-2 0,-7 2 0 0,-5-5 1 16,4 5 2-16,-4-2-1 0,-2 1-1 0,2 4-2 15,-1-4-10-15,-7 4-12 0,0-1-17 0,-6 1-24 16,1-4-21-16,-2 4-32 0,-11-2-88 0,-2 3-40 16,1-5-13-16,-6 1 10 0</inkml:trace>
  <inkml:trace contextRef="#ctx0" brushRef="#br0" timeOffset="84076.62">22214 3132 104 0,'-6'3'229'0,"6"-3"16"0,0 4-45 0,0-4-61 16,0 0-36-16,0 0-18 0,-6 0-7 0,6 0-1 16,0 0 1-16,0 0 6 0,0 0 3 15,0 0 0-15,0 0 0 0,0 0-5 0,0 0-7 16,-7 0-4-16,7 0-2 0,-7 0-4 0,1-4-9 15,6 4-4-15,-6-3-4 0,-1 3-9 0,1-4-9 16,-1 1-6-16,0-1-5 0,1 4-3 0,0-4-2 16,-1 1 2-16,-6-1 4 0,7 4 1 15,-7-3 3-15,-1-2 0 0,8 1 1 0,-8 1-2 0,8 3-1 16,-6-3 1-16,-2-1 1 16,-5 0 0-16,5 1-1 0,2-1-1 0,-8 0-3 0,7 1-4 15,0-4-3-15,0 2-3 0,1 2-2 16,-2 0-1-16,1-1-1 0,0 0-1 0,0-3-2 15,0 3 0-15,0 0 1 0,-7-4-1 0,14 2-2 16,-7 2 0-16,7-3 0 0,-8-1 0 0,8 1 0 16,0 3 0-16,-1-4-1 0,0 2 1 0,7-5-1 15,-6 3 0-15,6-3 0 0,0 4 1 16,0 0 0-16,0-4-1 0,0-1 1 0,0-2-1 16,0 3 1-16,6 1-1 0,-6-6-1 15,7 2 0-15,-7-1-1 0,7 1 0 0,-7-1 0 0,6-3-1 16,0 4 0-16,1-5 0 0,6 1 1 0,0-1 0 15,7-3-1-15,-8 4 0 0,14-4 0 16,-6 0 0-16,-1 0-2 0,7 0 1 0,1 0 5 0,-1 3 0 16,0 1 0-16,-7 0 1 15,7 4 4-15,0-5 1 0,1 4-3 16,-1 0 1-16,-7 1 0 0,1-1 0 0,-1 4-2 0,8 0-2 16,-15 0 1-16,8 0-1 0,-1 4 0 0,-5 0 0 15,-2-1 0-15,1 2 0 0,7-3 0 16,-7 6 0-16,0-4 0 0,7 3 0 0,-7-4 1 0,-1 5-1 15,2 0-1-15,-2 3 0 0,8-5 0 0,-7 5 0 0,-6-2-2 16,12 2 2-16,-5 0 0 0,-2 0-1 16,1 0 1-16,7 0-1 0,0 0 1 0,-8 2 0 15,8-2-1-15,-1 5 1 0,-5-2 0 16,6 0 0-16,-8 2-1 0,8 2 0 0,-1 0 0 0,1-4 0 16,-8 9 0-16,8-5-2 15,-1 0 2-15,-5 4-2 0,-1 0 0 0,0-3 2 0,6 3 0 0,-12 0 2 16,6-1-2-16,-7 1 0 15,8 5-1-15,-8-2 1 0,0-3 0 0,1 3 1 0,6 1 1 16,-13-4 3-16,7 4 0 0,-7-4 0 0,0 0 0 16,0 3 0-16,0-3-1 0,0 4-1 15,0-5 1-15,0 6 0 0,0-5 1 0,0-1 0 16,0 5-1-16,0-4 0 0,0 4 0 16,0-4 0-16,0 4 0 0,-7-1-1 0,1-2 1 15,-1 6 0-15,7-4 0 0,-7-3 2 16,7 4 0-16,-6 0 0 0,0-1-2 0,-8-3 0 0,8 4 0 15,0-1 0-15,6-3-1 0,-7 1-1 0,7-1 0 0,-7-4 2 16,7 3 0-16,0 2-1 16,0-5 0-16,-6 1 1 0,6-5-1 15,0 4 0-15,-7-3-2 0,7-1 1 0,-6 1 1 16,6 1-1-16,0-2 0 0,0 0 0 0,0 1 1 16,6-4 0-16,-6 0-1 0,7 4 0 0,-1-4 0 15,-12 0 0-15,-1 0 0 0,7 3-3 16,-6-3-17-16,6 0-23 0,0 0-31 0,0 0-41 15,0 0-47-15,0-3-50 0,-6 3-64 0,-1-4-86 16,0 0-26-16,1-2 8 0,-8-3 31 16,2 2 46-16</inkml:trace>
  <inkml:trace contextRef="#ctx0" brushRef="#br0" timeOffset="84996.27">22618 2795 159 0,'7'4'223'0,"-7"-4"-6"16,7 0-50-16,-1 0-47 0,-6 0-28 0,6 0-15 15,-6 0-5-15,8 0 0 0,-8 0-2 16,0 0-3-16,0 0 2 0,0 0-3 0,0 0-6 16,0 0-2-16,6 0-3 0,-6 0-4 15,0 0-5-15,0 0-6 0,0-4-3 0,6 4-6 0,-6 0-3 16,6-4-1-16,-6 8-1 15,0-4 0-15,7 0-1 0,-7 4 1 0,0-4-5 0,0 0-3 16,0 3-2-16,0-3-3 0,0 0-3 0,0 0-3 0,0 4 0 16,0-4-4-16,0 0 0 15,-7 0 0-15,1 0-2 0,6 0-1 16,0 0-1-16,0 4-1 0,0-4 0 0,0 3-1 16,0-3 16-16,0 4-6 0,-6 0-3 0,6-1-1 0,-6 0-1 15,6 2 1-15,0-2-15 16,0 1 6-16,0-1 3 0,0 1 2 0,0 0-8 0,0-1 5 15,0 5 2-15,0 0 1 0,6-1 1 0,-6-4 1 0,0 1 8 16,0 3-3-16,0-3-3 16,0 3-3-16,0-4 1 0,0 6-1 0,6-6 0 0,-6 1 1 15,0-1 0 1,6 1 0-16,1 0-1 0,-7-1 0 0,0 1 0 16,7-4 0-16,-7 3 1 0,6-3 0 0,-6 0 1 0,0 4 0 15,0-4 1-15,0 0 0 0,7 0-1 16,-7 0 4-16,6-4 0 0,-6 4-5 0,6 0 14 15,-6 0 13-15,8-3 9 0,-2-1 13 0,6 1 1 16,2-1 8-16,-1-3-9 0,-1 3-6 0,8-4-5 16,0 1-6-16,-1-4 4 0,1 0 2 0,6 3 4 15,7-2 4-15,-7-5 0 0,0 1-6 16,7 3-5-16,-1-4-5 0,1 0-9 0,-1 1-9 16,1 3-6-16,-7-4-3 0,6 4-3 0,-6-3-1 15,-7 7 1-15,1-5-1 0,0 5 0 16,-7-1 0-16,-1 1-2 0,2 4 1 0,-8-2-3 0,1 2-1 15,-1 3-3-15,1-4 1 16,-7 4 1-16,7 0-1 0,-7 0-15 0,6 4-21 16,-6-4-29-16,6 3-37 0,-6-3-42 0,0 5-41 15,0-5-29-15,0 3-24 0,0 1-81 0,-6-1-38 16,0 1 3-16,-1-4 22 0,-6 0 32 16</inkml:trace>
  <inkml:trace contextRef="#ctx0" brushRef="#br0" timeOffset="86009.56">22084 1758 149 0,'0'0'241'16,"0"0"-1"-16,0 0-42 0,0 0-52 0,0 0-40 16,0-3-29-16,0 3-12 0,0-4-6 0,0 4-5 0,0-5-10 15,0 5-7-15,0-2-2 16,-6 2-7-16,6-4-7 0,-6 4-3 0,6-4-3 0,0 4-3 15,-8 0-7-15,8 0-4 0,0 0-1 0,-6 0 0 0,0 4-1 16,0 0-2-16,-8-2 1 0,1 3 2 16,1-1 1-16,-8 3 0 0,0 0-1 0,7 1 0 0,0-2 0 15,-6 6-1-15,5-1 0 16,2 0-1-16,-1-1-2 0,-1 5 4 0,8 0-1 0,-7-1 0 16,6 2 2-16,1-2-2 0,0 4 2 15,-1-3-1-15,0 0-1 0,7-1 0 0,7 0-3 0,0-2 3 16,-7 2 0-16,6 2-1 15,-6-2 1-15,6-3 1 0,1 0 0 0,6 0-3 16,0 0 2-16,7-4 0 0,0 4 2 0,-8-4 0 16,14 1 2-16,-7-1 2 0,7-3 0 0,1-1 3 15,-7 1-4-15,12-4 2 0,-6 0 0 0,7 0 0 16,-7 0 2-16,-1-4-3 0,1 1 3 0,1-1 7 16,-1-3 4-16,0-1 3 0,0 1 3 0,0 0 2 15,-7-4 1-15,1 4-8 0,-1-8-5 0,1 4 1 16,-6 0-6-16,-2-1-2 0,1-2-3 0,-6 3 0 15,6 0-2-15,-7-3-3 0,-6 3 1 0,6-4 0 16,-6 4 0-16,0 0-1 0,0 1 0 0,0 2 0 16,0 1-3-16,0-1-4 0,0 1-10 0,-6 0-16 15,0 0-17-15,-7-1-19 0,0 4-28 0,0-3-28 16,-13 3-80-16,6-3-57 0,-6 0-23 0,0-1 0 16,-7-3 18-16</inkml:trace>
  <inkml:trace contextRef="#ctx0" brushRef="#br0" timeOffset="104957.67">27392 7899 116 0,'0'0'255'0,"0"0"23"16,0-5-26-16,0 2-56 0,0-2-36 0,7 2-1 16,-7 0 15-16,0-1 14 0,7 0 11 0,-1 1 4 15,-6-1-3-15,6 0-24 0,-6 0-28 16,6 4-19-16,2-3-14 0,-8-1-7 0,6 4 4 16,-6 0 10-16,6 0 9 0,-6 0 7 0,0-3 8 15,0 3 0-15,0 0-8 0,0 0-17 16,0 0-16-16,0 0-21 0,0 0-23 0,0 3-16 15,0-3-16-15,0 0-10 0,0 0-11 0,0 4-5 16,-6-1 1-16,6 5-3 0,-6-4-3 0,6 7 2 16,-8 0-1-16,8 1 1 0,-6 5-5 0,6-2 0 15,-6 7 5-15,6-4 2 0,-13 0 3 16,6 5 0-16,7-1 2 0,-6-1 1 0,-1 1-1 16,7 4 0-16,-6-4-2 0,6-4-3 0,-6 4 0 15,6 0 0-15,0-3-2 0,6 3 0 16,0-4-2-16,1 4-1 0,-1-4-25 0,1 0-34 15,0 0-42-15,-1-2-63 0,6-2-69 0,-4 1-73 0,4-4-62 0,2 0-53 0,-8-4-118 16,1 0-24-16,5-3 24 0,-5 0 53 0,0-4 72 16</inkml:trace>
  <inkml:trace contextRef="#ctx0" brushRef="#br0" timeOffset="105766.97">28096 7850 13 0,'7'0'246'0,"-1"-3"26"0,-6-1 2 16,0 0-58-16,0 1-54 0,0-1-29 0,0 4-19 15,0 0-8-15,0 0-4 0,0-4-4 0,0 4-8 16,0 0-13-16,0 0-14 0,0 0-7 0,0 0-9 15,-6 0-7-15,-1 0-4 0,7 0-2 16,-7 0 0-16,7 4-4 0,-6-4-4 0,6 4-5 16,-6-1-5-16,-8-3-4 0,8 8-5 15,-7-1-1-15,-7 4-3 0,8-4-2 0,-8 7-1 16,0-1-2-16,1 5-1 0,-1-4 0 0,0 4 1 16,1 5 1-16,6-2 6 0,0 2 0 0,7-1-1 15,-2-9-1-15,2 6 0 0,6-1 1 0,6 1-6 16,8-1 1-16,-1-3 2 0,0 3 2 0,13-2 0 15,-7-2-1-15,7-3 0 0,1 0 2 16,-1 0-1-16,6-4 1 0,7 0 0 0,-6 1 2 16,6-4 0-16,0-1-1 0,-6-3 3 0,-1 0-1 15,1-3 1-15,-7 3 3 0,7-4 3 0,-7-1 3 16,-1 2 5-16,1-4 2 0,-6 0 3 0,0-4-3 16,5 0-2-16,-11 0 1 0,-2-1-5 15,8-6-4-15,-13 3-3 0,-1 1-1 0,1-4-3 16,0 0-2-16,-1 3-1 0,-6-4 1 0,-6 1-3 15,-1 3 0-15,7 0-1 0,-7 1 0 0,1 3 0 16,-7-3-3-16,-1 2-1 0,14 1 0 0,-12 0-4 16,-2 4-6-16,2-4-12 0,-8 4-11 0,7 0-16 15,-7 0-18-15,1-1-15 0,-1 3-20 16,8 2-22-16,-8 0-24 0,7 3-25 0,-7 3-42 16,0-3-91-16,2 0-30 0,4 0 0 0,-5-3 23 15,19-1 31-15</inkml:trace>
  <inkml:trace contextRef="#ctx0" brushRef="#br0" timeOffset="106258.34">29574 7653 82 0,'6'0'312'0,"-6"-4"33"16,0 4 25-16,-6 0-75 0,0-4-70 0,6 4-47 15,0 0-32-15,0 0-17 0,0 0-17 32,0 4-19-32,0-4-20 0,0 0-19 0,-7 0-19 15,7 0-15-15,0 4-10 0,0-4-4 0,0 0-2 16,0 3-1-16,-6 1 2 0,6-4-13 0,-7 3 3 16,0 6 11-16,1-6 4 0,-6 4 4 0,4 4 0 15,2 0 22-15,0 0 6 0,-1 0-1 16,1 4-1-16,-8 3 2 0,8 1-2 0,-8 2-4 15,2-2-10-15,6 2 1 0,-8 1-9 0,8 0-11 16,-7 1-2-16,7 2-3 0,-2-3-2 0,8 4-10 16,-6-4 8-16,6 3 3 0,0-2-2 0,0-2-23 15,0-3-35-15,0 1-47 0,0 3-63 16,14-8-64-16,-8 4-105 0,0-3-81 0,1 0-17 16,-7-7 17-16,0 3 47 0</inkml:trace>
  <inkml:trace contextRef="#ctx0" brushRef="#br0" timeOffset="107482.28">30369 7770 9 0,'6'0'287'0,"-6"0"45"15,7-4 38-15,-7 4-52 0,0-3-47 0,0-1-32 16,0 4-18-16,0-4-28 0,0 1-24 0,0 3-17 16,0-3-31-16,0 3-29 0,0 0-35 15,7 0-16-15,-7 0-13 0,6 0-11 0,-6 0-5 16,0 0-6-16,0 3-4 0,0-3-3 0,0 0-2 16,0 3 0-16,0 1-2 0,0 3 2 15,0 1 1-15,0 3-1 0,0 3 3 0,0 5-1 16,0-1 1-16,0 3 11 0,0 2-5 0,-6 3 0 15,6 3-2-15,-7 0 2 0,0 4-1 16,1-4-21-16,6 4-29 0,-7-4-52 0,14 5-74 16,-1-5-88-16,8-4-145 0,-2 5-68 0,8-8-7 15,6 3 31-15,7-3 64 0</inkml:trace>
  <inkml:trace contextRef="#ctx0" brushRef="#br0" timeOffset="133047.81">11540 12741 99 0,'0'0'204'0,"0"0"-11"16,0 4-28-16,0-4-34 0,0 0-32 0,0 0-24 15,0 0-16-15,0-4-5 0,0 4 3 0,0 0 5 16,0-4-6-16,0 4-3 0,0 0 4 16,0 0 2-16,0-3-3 0,-7 3-3 0,7-3 1 15,-6 3-1-15,0 0-3 0,6-4-6 0,0 4-3 16,0 0 1-16,0-5 1 0,0 5-3 0,0 0-3 16,0-3 3-16,0 3-2 0,0 0-2 15,-7 0-3-15,7 0 0 0,-6-4 4 0,6 4 1 16,-7 0 5-16,7-3 3 0,-7 3 4 0,-5 0 5 15,5-4 0-15,0 1 1 0,1 3-2 0,-7-4-3 16,0 4-3-16,6 0-8 0,-5 0-6 0,-2 0-11 16,8 0 1-16,-7 0-3 0,-7-4-2 0,8 4-1 15,-2 0 0-15,-5-3 1 0,6 3-4 16,0-4-4-16,-1 4-4 0,2 0 0 0,-8-4 0 16,7 1-3-16,-7 3-2 0,2 0 2 0,-2-5-1 15,6 5 5-15,-5 0-3 0,-1-3 1 16,-6 3 1-16,7 0-3 0,-7 0 3 0,6 0 1 15,-6 3 3-15,1-3-1 0,5 5 0 0,0-2 0 16,1 1-4-16,-7 3-5 0,-1-3 0 0,8 0 0 16,-8 3 0-16,21-4 0 0,-7 4-1 0,7-2 7 15,-7 2-6-15,0 0-1 0,7 0 0 32,-2 1 0-32,2 2-3 0,0-2-5 0,6 0 4 15,-7-1 0-15,7 0 2 0,0 0 0 0,0 5 2 16,0-5-5-16,7 0 5 0,-7 4-2 0,12-4-6 15,-4 1-4-15,-2-1-9 0,7 0-3 0,0 1-15 16,0-4-4-16,-1 4-6 0,8-2-2 0,0-6-2 16,6 4-6-16,-7 0 5 0,7-1-5 15,1-3-1-15,-7 3 0 0,5-3 4 0,1 0 5 16,0-3 0-16,0 3 9 0,-6-3 5 0,6-1 2 16,0 4 1-16,-6-4 3 0,6 0 4 0,-7 2 2 15,1-3 5-15,-8 2 6 0,8-1 5 16,-7-1 4-16,0-1 1 0,0 2 3 0,1 0 0 15,-2-2 1-15,2 1 0 0,-8-2 1 0,7 0-1 16,0 3 0-16,-6-3 3 0,5 0 0 0,-6 0 0 16,2-1 2-16,-2-3 3 0,-6 4 5 15,6-1 3-15,-6 0 5 0,7 1 4 0,-7 0 4 16,0 0-3-16,0-1 0 0,0 5-4 0,0 0 0 16,0-1-1-16,0-1-2 0,0 2 1 0,0-4 4 15,0 3-1-15,-7 1-2 0,7 3 1 0,0-4-4 16,0 4 1-16,0-4-5 0,0 1 1 0,0-1-2 15,-6 4-2-15,6 0-1 0,0 0-3 16,-6 0-2-16,-2 0-1 0,8-4-1 0,0 4-1 16,-6 0-1-16,6 0-1 0,-6 4 0 0,6-4 0 15,-6 0 0-15,6 0 0 0,0 0 0 0,0 0 0 16,0 0 0-16,0 0 1 0,6 0 1 0,-6 4-2 16,6-4 0-16,-6 3 3 0,6-3-2 15,-6 4 1-15,0 0 1 0,8-4 0 0,-8 3 3 16,0 1-1-16,0-1 0 0,0 4 0 0,-8-2-2 15,2 2-1-15,6-4 0 0,0 5-2 16,6-1 1-16,-6 0 0 0,0 0-1 0,8 1 0 16,-2 0 1-16,0-1-1 0,1 0 0 0,6 5-2 15,0-5-1-15,-7 4-4 0,1-1-8 0,0-2-7 16,-1 3-16-16,0-4-16 0,-6 0-17 0,7 1-21 16,-7-1-22-16,7-2-23 0,-7 1-22 0,0 5-41 15,-7-3-65-15,0-1-50 0,1 0-8 16,0-3 11-16,-1 3 25 0</inkml:trace>
  <inkml:trace contextRef="#ctx0" brushRef="#br0" timeOffset="137410.37">11514 11961 132 0,'0'-3'263'0,"7"-2"31"0,-7 5-20 0,12-3-55 15,-12-1-40-15,7 4-17 0,-7-3-6 16,0-1-2-16,0 4-8 0,0-4-13 0,0 1-7 15,0 3-9-15,0-4-8 0,0 4-14 0,-7 0 6 16,7 0-2-16,0 0 1 0,0 0 2 0,0 0 3 16,0-4-1-16,0 1-13 0,0 3-7 15,0 0-10-15,0-5-15 0,-6 5-17 0,6 0-10 16,0 0-12-16,0 0-7 0,0 0-5 0,0 0-4 16,0 0-2-16,0 5-2 0,0-2 0 0,0 1 1 15,0 3 0-15,0-3 1 0,6 7 0 16,-6-3 1-16,0 6-1 0,0-3-1 0,0 0 2 15,0 0-1-15,-6 3 0 0,0 1 1 0,6 0 0 16,-7 0 0-16,7 3-2 0,-6-3-2 16,-1 0 1-16,0 2-1 0,1-2-2 0,0 3-2 15,-1-3 3-15,0-1 2 0,7 2 1 0,0-7-1 16,0 3 0-16,0-1 3 0,0 0-2 16,7-3-7-16,-7-1-8 0,0-3-2 0,0-1-5 15,0 1-5-15,0 0-5 0,0-4-6 0,0 0-2 16,7 0-11-16,-7 0-6 0,12 0-6 0,-5-4-6 15,0 0-1-15,6 1-1 0,-1-1 4 0,2-3 6 16,-2-1 6-16,2 1 6 0,-1 0 9 16,0-4 8-16,6 0 8 0,1 4 2 0,0-4 1 15,-1 4 2-15,1-5 1 0,-8 5 0 0,8-1 0 16,-1 1 4-16,-5 4 6 0,-2-2-2 0,2-2-1 16,-1 4 2-16,-7-1 1 0,1 0 1 15,-1 1-2-15,1-1 4 0,5 4 5 0,-4-4-3 16,-8 1-4-16,6 3-2 0,0 0-1 0,1-3-4 15,-7 3-2-15,7 0-1 0,-7-4 2 16,6 4 0-16,0 0 0 0,-6-5 2 0,7 5 3 16,-7 0 2-16,6-3 3 0,1 3 0 0,0 0 3 15,-7 0 0-15,6 0 1 0,0 0 1 0,-6 0 3 16,7 3-1-16,-7-3-3 0,7 5 1 0,-7-1 0 16,6-4-1-16,-6 3-2 0,0 4 1 15,0-3 2-15,0 3-2 0,-6-3 1 0,6 3 0 16,-7 4-7-16,7-4 3 0,-7 4 4 0,-5 0 1 15,5 1-1-15,-6-1 0 0,0-2 9 16,0 3-5-16,0-1-3 0,7 0 0 0,-8 1 1 16,8-2-1-16,-7 1-2 0,6-3 0 0,1-2 1 15,-1 3-5-15,1-6-7 0,6 4-10 16,0 0-19-16,6 1-23 0,1-5-28 0,-7 4-33 16,6-2-27-16,1-2-35 0,-7 1-67 0,6 0-63 15,-6-1-20-15,7 1 13 0,-7 0 21 0</inkml:trace>
  <inkml:trace contextRef="#ctx0" brushRef="#br0" timeOffset="138850.4">12752 11583 122 0,'0'0'223'0,"6"0"-10"0,-6 0-36 16,6 4-41-16,-6 0-47 0,7 3-29 0,-7-4-13 15,7 10-12-15,-7-7-3 0,6 5 1 16,-6 4 0-16,6-4-2 0,-6 4 2 0,14 0 1 16,-8 2-2-16,-6-2-4 0,7 3 2 0,-7 1-2 15,6-1-3-15,-6 1-1 0,0-1-2 0,0 4 1 16,0 0-4-16,0-1-4 0,0 1 0 0,0 4-2 15,0 0-3-15,0 0-2 0,0-5-2 0,0 5 2 16,0 0-4-16,0 0 0 0,0-1-1 16,0-3 0-16,0 3 0 0,0 1-2 0,-6-3 2 15,6 2-2-15,-7-3 1 0,1 0 0 0,6 0-2 16,-14 0 1-16,14 0-1 0,-6 0 3 16,6-4-2-16,-6 1 0 0,6-1 1 0,-7 1-1 15,7-5 2-15,-7 1-2 0,1-1 0 0,6-3 3 16,0-1-2-16,-6 2 3 0,6-4 3 0,-7-5 3 15,7 5 5-15,-6-2 5 0,6-6 12 0,0 5 10 16,0-5 7-16,0 0-1 0,0 0-3 16,6-5 3-16,-6 5-12 0,7-6-15 0,-1-2-10 15,7 5-5-15,0-5-2 0,-7-4-11 0,14 2 3 16,-7-1 3-16,0-3 0 0,0 2 8 16,7-2-5-16,-1-1-1 0,1 1-2 0,-7-4-1 15,6 3-2-15,-5-4-7 0,5 4 4 0,7 1 2 16,-12 0 2-16,4 2 2 0,2-2 1 0,-7-1 0 15,7 4 1-15,-1 4 1 0,1-4-1 0,-7 3-1 16,6 1-3-16,-5 0 0 0,-2 3-1 16,1 1 1-16,1-1 0 0,-2 0 1 0,8 1 1 15,-7 3-1-15,0 0 0 0,0 0 0 0,1 0 0 16,4 0 0-16,-4 0 1 0,-1 3 0 0,-1 1 1 16,2 0-1-16,-2-1 0 0,2 3 0 15,-8-1-2-15,7 2 4 0,-6 1-2 0,0-1 0 16,-1 0-1-16,0 1 0 0,0 3 2 0,2 0-2 15,-2 0 0-15,7 0 1 0,-6-1 1 0,-1 1 0 16,1 0 4-16,-7 1-2 0,6-1-2 0,0 0-1 16,-6-1 2-16,0 2-1 0,0-1-3 15,0-4 2-15,0 4 1 0,0 0 1 0,-6 0-1 16,0-5-1-16,-1 6 1 0,-6-1 0 0,0 0-1 16,7-3 1-16,-8-1-1 0,8 0 3 0,-7 1-3 15,0-1 0-15,0 3 1 0,-7-5-1 16,8 2 1-16,-2 4 0 0,-5-4 1 0,-1-3 0 15,0 3 1-15,-5 1 0 0,5-1-1 0,-6 0-2 16,0-3 1-16,0 3 1 0,0-3 0 16,0-1 1-16,-6 2 4 0,5-3 0 0,-5-2-1 15,6 5-3-15,-1-5-1 0,1 0-2 0,0 0-5 16,0 0 3-16,7-5 0 0,-1 5 1 0,7-2 0 16,0-3 1-16,0-2-1 0,7 3-3 0,-8 1 1 15,8-1-1-15,0 0-5 0,-1-6-8 16,0 2-7-16,1 4-6 0,6-3-10 0,-6 0-13 15,-1 3-9-15,1-3-6 0,-8 0-14 0,2 2-15 16,5 2-11-16,-6 0-31 0,0-1-51 0,7 0-61 16,-8 4-21-16,8-3-1 0,0-1 11 0</inkml:trace>
  <inkml:trace contextRef="#ctx0" brushRef="#br0" timeOffset="139930.51">13664 11591 208 0,'6'-4'293'15,"0"4"31"-15,1-4-25 0,6 4-68 16,-6-3-42-16,-7 3-26 0,6 0-17 16,0-4-14-16,-6 4-17 0,7 0-17 0,-7-4-13 15,13 4-15-15,-7 0-18 0,1 0-15 0,0 0-9 16,-1-3-8-16,1 3-2 0,-1 3 0 16,0 1 0-16,1 3 2 0,-7 1-4 0,7-1-1 15,-7 4-3-15,0 0-4 0,-7 0-1 0,0 4-4 16,7-4 0-16,-6 4 0 0,6 0 0 0,0 2 0 15,0 1 0-15,-6-3 1 0,6 4 1 0,-7 3 0 16,7-7-2-16,-6 6 1 0,-1-6 0 16,0 0-1-16,1 3-1 0,0-4 0 0,-1 1 11 15,0 0-7-15,1-5-1 0,0-2-4 0,-1 3 0 16,-6-3 1-16,13-5-10 0,-7 4 4 16,7-2 2-16,0-5 2 0,0 0-1 0,0 0 1 15,7 0-2-15,0 0 2 0,-1-5 2 0,1-2-2 16,5 4-1-16,-5-5-1 0,12 1 0 0,-5 0 0 15,5-5-3-15,-6 1 2 0,6 0 3 0,-5 0 0 16,-1 1 0-16,6-1-1 0,-6 0-1 16,7 4-1-16,-7-5 0 0,6 1-1 0,1 0 1 15,-7 1 0-15,7-1 0 0,-1 3 0 0,1 1 0 16,-8-4 2-16,8 3 0 0,0 5 1 16,-7-5 0-16,-1 5-1 0,2-5 1 0,5 4-1 15,-6-3 0-15,0 4 1 0,1 3-2 0,-2-4 0 16,2 4 1-16,-2 0 0 0,1 0 1 15,7 4 0-15,-7-1 2 0,0 1 1 0,0-1 1 16,-6 5 0-16,-7 3 0 0,6-4 1 0,-6 9-1 16,7-6 1-16,-7 5-2 0,0-4 1 0,0 7-1 15,0-3 0-15,0-1-1 0,-7 1 1 16,1 4 1-16,-8-5-1 0,2 0 1 0,5 1-1 16,0 0 0-16,7-1 0 0,-6-2 0 15,0 2-1-15,-1-3-13 0,-6 0-32 0,6 0-55 0,1 0-74 16,-7-3-155-16,6 2-95 0,-5-2-38 15,-8-1 6-15,13 3 38 0</inkml:trace>
  <inkml:trace contextRef="#ctx0" brushRef="#br0" timeOffset="162169.07">12667 14499 246 0,'-7'0'269'0,"-5"0"-7"0,4-3-58 0,-4 3-69 15,-8-3-46-15,7 3-26 0,1-4-19 16,-8 4-6-16,0 0-9 0,7-4-8 0,0 4-3 15,0 0-8-15,7 0-3 0,-8 4 0 0,8-4 6 16,0 0-6-16,-1 4-3 0,1-4-2 0,-1 3-2 16,0 0-6-16,1 1 3 0,0 1 1 15,-2 1 0-15,8-6-1 0,-6 8-5 0,0-5-8 16,6 1-9-16,-6 0-11 0,6-1-8 0,-7 1-11 16,7-1-5-16,-7-3-27 0,7 0-61 0,-6 4-60 15,6-4-26-15,-7-4-7 0,1 4 0 0</inkml:trace>
  <inkml:trace contextRef="#ctx0" brushRef="#br0" timeOffset="163318.61">12549 14393 59 0,'-6'-3'235'0,"0"3"12"0,6-4-27 16,-7 1-66-16,1-2-62 0,6 2-34 0,-7 0-14 15,7 3-9-15,0-4-5 0,0 0-4 0,0 4-5 16,0-3-2-16,0-1-5 0,0 4-4 0,0-4 1 15,-7 4 0-15,7-4-2 0,0 1-2 0,0 3-2 16,0-5 0-16,0 3 1 0,-6 2-2 16,6 0 1-16,0-4 0 0,0 4-2 0,0 0 2 15,0-4-2-15,0 0 0 0,6 4-1 0,-6-3 0 16,7-1 0-16,-7 0-1 0,7 2-1 16,-7-3 0-16,0 1 0 0,0 4 2 0,0-3-2 15,0-1 1-15,0 4 0 0,0-4-1 0,6 1 1 16,1 3-2-16,-7-4 1 0,0 4 0 0,0-4-1 15,0 4 1-15,0 0 0 0,0-3 0 16,0 0-1-16,0 3 1 0,0-5 0 0,0 5 0 16,0 0 0-16,0-3 0 0,0 3 1 0,6 0-1 15,-6-4 2-15,0 4-1 0,0 0-1 0,0-3 0 16,0 3 3-16,0 0-2 0,0-4-2 16,0 4-1-16,0 0 2 0,0-4-2 0,0 4-2 15,0 0 2-15,0 0 0 0,0 0 0 0,6-3 3 16,-6 3-1-16,7-4-1 0,-7 4-2 15,7 0 2-15,-7 0-2 0,0-4-3 0,0 4 4 16,6 0 1-16,0-3 1 0,-6 3 0 0,8 0 0 16,-2-4 1-16,-6 4-1 0,6 0 0 15,-6-3 1-15,-6 3-1 0,6 0 0 0,0-5-1 16,0 5 1-16,0-3-1 0,-6-1-1 0,6 4 1 16,0-3 0-16,0-1 1 0,0 4-1 0,0-4 1 15,0 1 0-15,0 3 3 0,0 0-1 0,0 0-1 16,-8-4 0-16,8 4-11 0,-6 0 6 0,0-4-1 15,6 4 3-15,0-3 0 0,-7 3 2 16,7 0 9-16,0 0-6 0,0 0-1 0,-7 0-2 16,7 0 0-16,-6 0-1 0,6 0 0 15,-6 0 0-15,-1 0 0 0,1 0 0 0,-1 3 1 16,0 1 0-16,1-4 0 0,0 4 0 0,-8-4-1 16,14 0-2-16,-6 0-3 0,6 3-2 15,-6-3-5-15,-1 4-5 0,7-4-1 0,-6 4-2 16,6-4-2-16,0 3-3 0,0 1-4 0,0-4-8 15,0 3-37-15,-7-3-73 0,0 5-54 0,1-5-25 16,6 0-10-16</inkml:trace>
  <inkml:trace contextRef="#ctx0" brushRef="#br0" timeOffset="164704.54">12790 14302 2 0,'0'-4'238'0,"0"0"14"0,-6 1-10 16,6-1-53-16,-6 0-72 0,6 1-41 15,0 3-24-15,-7-3-10 0,7 3-7 0,0 0-3 16,0-5-2-16,0 5-2 0,0 0-1 0,0 0-4 16,-7 0-4-16,1 0-3 0,0 0-2 15,-1 0-3-15,1 5-4 0,-8-5-2 0,2 0 0 16,5 3 1-16,-6 0-2 0,-6 1 0 0,12 0 2 15,-12-1-1-15,5 5 3 0,8-5 2 0,-14 6 0 16,7-3 0-16,7 1 0 0,-8 1-1 0,-5-2-2 16,6 6-2-16,0-1-1 0,0 3 1 15,0-2-3-15,-7 6 0 0,8-4 0 0,-8 5 6 16,7-1-3-16,-1 0-2 0,2-2-1 0,6 2-2 16,-1 0 0-16,0-4-6 0,7 5 2 15,-6-4 3-15,6-1 1 0,0 1 0 0,6 0 0 16,1-1-1-16,0-3 1 0,-1 4 4 0,6-4-2 15,2 0 1-15,-1-4-1 0,7 5 0 16,-8-6-1-16,14-2-3 0,-6 3 1 0,6-3-1 16,1-4 1-16,-2 4-1 0,1-4 2 0,0 0 0 15,1 0 2-15,-1 0 0 0,0-4 1 0,-1 0-1 16,1 1 0-16,1-5 1 0,-1 2-2 0,-6-3 1 16,-1 3 0-16,0-5-1 0,-6 0 0 15,7 0-1-15,-7-4 0 0,0 0-1 0,0 0 0 16,-7 1 1-16,1-4 0 0,6 3 3 0,-13-4 0 15,6 1 0-15,-6-4-1 0,0 4-1 16,0-1-1-16,-6 1-1 0,0 4-1 0,-1-5 2 16,0 5 0-16,1-1-1 0,-7 4 1 0,7 0 0 15,-8 0 0-15,8-1-1 0,0 6-3 16,-8-2 0-16,1 1 1 0,7 1 2 0,-7 1 0 16,0 1 0-16,7 1 2 0,-8-1 3 0,8 0-2 15,-7 1-2-15,0 3-1 0,6-4-1 0,1 4-7 16,-8-4-15-16,8 4-13 0,0 0-15 15,-1 0-12-15,0 0-13 0,-5 0-17 0,5 0-77 16,1 0-57-16,-1 0-22 0,-6 0-8 0,13 0 4 16</inkml:trace>
  <inkml:trace contextRef="#ctx0" brushRef="#br0" timeOffset="165503.94">13618 14170 61 0,'0'0'213'0,"0"0"-5"0,-7 0-30 0,1 0-35 16,6 0-39-16,0 0-34 0,-6 0-18 0,6 0-13 15,0 0-6-15,0 0-6 0,0 0-2 0,0 0-4 16,0 0-1-16,0 0-1 0,0 0-2 16,0 0 1-16,0 0-3 0,0 0 3 0,0 0 3 15,0 0-1-15,0 0 1 0,0 0 1 0,0 0-2 16,0 0-2-16,0 0-5 0,0 0-4 16,-8 0-2-16,8 0-2 0,-6 3-2 0,0 1-3 15,-8 0 0-15,2 4 2 0,5-1-1 0,-6 0 2 16,0 4 0-16,7 0 0 0,-8 0 0 15,-5 4-2-15,6-1 1 0,0 4-9 0,7-3 3 16,-2 3 2-16,2 1 1 0,0-1 1 0,6 4 1 16,-6-4 9-16,-1 1-2 0,7-1-2 0,-7 0-3 15,7-2 0-15,0 2-1 0,0-4 4 0,7 1-5 16,-7-1-1-16,13-3-3 0,-7 4 1 16,0-4 1-16,8-1-4 0,6-2 3 0,-7 3 2 15,13-4 3-15,-7-3-2 0,7 0-1 0,0-1 0 16,0 2 0-16,1-5-1 0,5 0 0 15,1 0 1-15,-1-5 0 0,-6 2 0 0,0-1 1 16,7-3 1-16,-7 3-1 0,-7-3-1 0,7-5 0 16,-6 6 0-16,-1-5 4 0,1 3-2 0,-7-3-1 15,0-3-1-15,0 0 3 0,-7-1-1 16,1-1-6-16,0 3 2 0,-7-6-4 0,-7 1 4 16,0-5-3-16,1 5 3 0,-1-4-1 15,-5 4 3-15,-2-1 3 0,2-3-2 0,-2 8 0 0,-5-5-1 16,6 1 2-16,-6 4-3 0,-1-1 1 0,-6 0-1 15,7 1 0-15,-8 2-1 0,1 1-1 16,0 4 1-16,6-4-2 0,1 3 0 0,-7 2-5 16,6-2-9-16,8 1-12 0,5 3-13 0,-6-3-20 15,0 3-71-15,7 4-79 0,-8 0-40 16,8-3-10-16,6 3 0 0</inkml:trace>
  <inkml:trace contextRef="#ctx0" brushRef="#br0" timeOffset="166840.25">14412 14052 56 0,'7'0'274'16,"-7"-3"27"-16,6 0 26 0,-6 3-74 15,7-5-59-15,-7 3-26 0,0-3-14 0,-7 5-5 16,7-3-5-16,0 3-14 0,0 0-12 0,0 0-14 16,0 0-17-16,7-4-16 0,-7 4-9 0,7 0-8 15,-7 0-7-15,6 0-4 0,-6 0-4 16,0 0-6-16,6 0-7 0,0 0-7 0,-6 0-11 16,0 0-2-16,8 0 1 0,-8 0-1 0,0 4 2 15,0-4-1-15,0 3 8 0,6 2-2 0,-6 2-3 16,6-1-1-16,-6 6-1 0,7-5-2 15,-7 5 0-15,7 2 0 0,-7-3-2 0,6 0-1 16,1 3-3-16,-1 0 1 0,0 5 2 0,2-4-2 16,-2 3-1-16,0 1 2 0,0-4 3 15,-6 3-2-15,7 0-1 0,0 0-2 0,-1 0 1 16,1 1 1-16,-1-4-1 0,0 3 0 0,2 0 9 16,-8-3-2-16,6-1-6 0,-6 1-2 15,6 0 0-15,0-4 1 0,8 0-11 0,-8-1-2 16,-6-2-12-16,7 0-17 0,-1-1-22 0,-6 0-30 15,7-4-33-15,-7 1-29 0,0 1-28 0,0-2-44 16,0 0-124-16,0-3-47 0,0 0-7 16,0 0 13-16,0 0 32 0</inkml:trace>
  <inkml:trace contextRef="#ctx0" brushRef="#br0" timeOffset="167324.2">15064 14027 38 0,'6'-4'247'16,"1"4"20"-16,-1-3 4 0,1-1-70 0,5 4-60 15,-4-4-29-15,4 4-20 0,-5 0-17 0,-1 0-13 16,1 0-11-16,6 0-9 0,-1 4-11 0,2 0 4 16,6-1 13-16,-1 5 8 0,1 0 1 0,-8 2 5 15,2-2 7-15,-2 3 0 0,2 4-8 0,-1-1-2 16,7 0 3-16,-8 1-3 0,1 0-5 15,0 3-7-15,-6 0-7 0,13 1-4 0,-14 3-9 16,6 0-7-16,-4 0-5 0,4-4-2 16,1 0-4-16,-6 4-2 0,6-3-3 0,-7 3-1 15,0-5 0-15,2 2-1 0,-2-4 0 0,0 0-1 16,1-5 0-16,6 5 0 0,-6-3 0 0,-1-2 0 16,0 1-1-16,2 0 2 0,4-4-2 15,-6 4-11-15,8-3-27 0,-1-1-30 0,-7-3-27 16,0 3-24-16,-6-4-27 0,8-3-31 0,-8 4-79 15,0-4-68-15,0-4-26 0,0-3-5 16,0 4 15-16</inkml:trace>
  <inkml:trace contextRef="#ctx0" brushRef="#br0" timeOffset="167689.44">16021 14016 59 0,'6'-4'271'15,"1"4"28"-15,6 0 20 0,-7-3-85 0,1 3-71 16,0 0-40-16,-1 0-31 0,1 0-22 0,-1 3-10 15,1 1-6-15,-1 0-4 0,7 3-1 0,1 5 3 16,-8-2 7-16,0 5-1 0,7 4-3 0,-6-2-3 16,-1 5-3-16,1 0-15 0,-7 0-4 15,6 3-7-15,-6 2-3 0,0-2-5 0,6 4-5 16,-6-3 7-16,8 0-6 0,-2-1-3 0,0 1-3 16,-6-4-1-16,7 3 0 0,0-2-1 0,-1-4-1 15,7 2-1-15,-7 2-4 0,1-6-39 16,0 1-63-16,-7 1-107 0,6-9-121 0,-6 5-66 15,0-4-30-15,0-3 21 0,6 0 54 16</inkml:trace>
  <inkml:trace contextRef="#ctx0" brushRef="#br0" timeOffset="172440.65">3842 14723 39 0,'7'0'228'0,"-1"0"15"0,7 0-28 0,-6 0-62 15,-1-4-45-15,0 4-28 0,1-3-19 16,-7-1-4-16,0 0-1 0,0 4-1 16,0-3 1-16,-13 0 5 0,0-2 14 0,0 1 12 15,-6 1 6-15,-1-4 11 0,0 3 2 16,1 1 4-16,6-1-18 0,-6-3-22 15,5 3-14-15,2-3-16 0,5 3-13 0,0 0-19 0,1 1-5 0,6-1-3 0,0 0 0 32,0 4-1-32,13-3-1 0,-6 0 1 0,-1 3 1 0,6-5 0 0,-4 2 1 15,-2 3 0-15,0-5-1 0,1 3-1 16,-1-3 0-16,8 5 1 0,-8-3-2 0,0-1 0 31,0 4 0-31,2-4 1 0,-2 4-1 16,7 0-2-16,0-3 3 0,-6-1 1 0,-1 4-1 15,-6-4 1-15,-6 1 1 0,6-1-1 16,-7 1 1-16,7-2-1 0,-6 2 0 16,-1 0 0-16,-6-1 0 0,13 4-1 0,-6-4 1 15,6 1-1-15,-8 3-1 0,8-4-2 16,0 0 2-16,0 0 1 0,0 1 0 16,0-1 0-16,0 1 1 0,0-1 3 15,0 4-1-15,0-4-1 0,0 4-1 0,0-3 0 16,0 3-1-16,0 0-1 0,0 0 0 15,0 0 0-15,0 0 1 0,0 0 0 0,0 0 1 16,0 0 0-16,0 0-1 0,-6 0-2 16,6 3 1-16,0-3 1 0,6 0-2 15,-6 4 2-15,0-4-1 0,8 4 2 0,-8 3 0 16,6 0 0-16,-6 1 1 0,6 6 0 16,1-3 0-16,0 4-1 0,-1-1 0 0,1 1-2 15,-7 0 0-15,6 0 1 0,-6-1 1 16,13 1 0-16,-6-1 0 0,-1 5 0 15,0-5-1-15,1 5-1 0,0-4-1 0,-1 3 1 16,7-3 0-16,-7-1 1 0,8-3 0 16,-2 4 1-16,-4-5 0 0,4 2 1 15,1-1 0-15,-6 0 0 0,6-4 5 16,-7 1-7-16,8 3-1 0,-8-5 0 0,0 2 2 16,1 0 0-16,6-1-5 0,-6 0 7 15,5-3-1-15,-5 3-1 0,0-3-1 0,-1 3-1 16,7-4 0-16,-6 1 1 0,6 0 0 15,-1 0 0-15,-5-1 0 0,6 1 1 16,1 0 0-16,-8-1 1 0,7 0 0 0,-7 2-1 16,14-2-2-16,-14-3 2 0,8 4-1 15,-2-1-1-15,2 1 0 0,-2-4 1 16,1 0 3-16,1-4-2 0,5 1 0 0,-6 3 0 16,6-4 1-16,-5 4-1 0,-2-3 0 15,8-2 0-15,0 2 2 0,-1-4-1 16,-5 0 0-16,-2-1 0 0,8 1-1 0,-14 0 2 15,7-1 1-15,1-3-1 0,-8 1-2 16,7-1 2-16,0 0 0 0,-7-5-2 16,1 6 0-16,-1-5 0 0,-6 1 1 0,7-1 0 15,-7-4 0-15,0 5 0 0,-7-1 0 16,1-3 0-16,-1 3-1 0,1-2 2 16,-7-3-2-16,6 3 1 0,-5 2-1 0,-2-4 0 15,1 1 0-15,0 0-1 0,-6 2 1 16,5-2 0-16,-5 4 0 0,6-1 0 15,-6 1 1-15,-1-1-1 0,0 4-5 0,1-4 3 16,-7 4 1-16,13 1 1 0,-7-1 2 16,1 3-2-16,6-2 6 0,-7 2-6 15,7-3-1-15,0 3-1 0,0 1-2 0,1-1 2 16,-8 1 1-16,6-4-1 0,2 4 0 16,-8 3-2-16,7-3-4 0,-7-1 0 0,8 5-4 15,-8 0 1-15,1-5-2 0,-1 5 1 16,7-1 1-16,-7 0 0 0,8 4 3 15,-2-4-1-15,-6 1 1 0,8-2-1 16,-1 5-1-16,-1 0 0 0,8-2 0 0,-7 2-5 16,6 0-2-16,1 0-4 0,0 0-3 15,-1 2-5-15,1-2-7 0,-1 0-2 0,0 5-2 16,1-2-1-16,0 1-1 0,-2-4-1 16,8 4-1-16,-6 0-2 0,0-1-4 15,0 1-5-15,-1 0-8 0,0 2-7 16,1-1-21-16,-1-2-65 0,-5 1-71 0,4-1-31 15,2 1-8-15,6-4 3 0</inkml:trace>
  <inkml:trace contextRef="#ctx0" brushRef="#br0" timeOffset="174299.87">4630 14397 199 0,'0'0'246'15,"7"0"-10"-15,-7-4-42 0,0 4-60 16,0 0-41-16,0-3-25 0,0 3-26 0,0 0-6 16,0-4-4-16,0 4-1 0,0 0 2 15,0-3 1-15,0 3 11 0,0 0-5 0,0-5 1 16,0 5 1-16,0-3-4 0,6 0-2 16,-6-1-2-16,7 0-1 0,-7 1-7 15,0-1-3-15,0 0-3 0,0 0-2 16,0 1-1-16,0 3-5 0,0-5-2 0,0 5-2 15,0-2-1-15,0 2-3 16,0 0-1-16,0-4-1 0,0 4 3 0,0 0-3 0,0 0-2 0,0 0 1 0,0 0-1 16,0 0 1-16,0 0-1 0,0 0 0 15,0 0 0-15,0 4-1 0,-7-4 1 16,7 0 0-16,-6 2 1 0,-1-2 1 0,0 5 0 16,1 2 0-16,0-3-1 0,0 0-1 15,-2 3-1-15,2 0 0 0,0-4 1 0,-1 2 0 31,0 2 1-31,1-4-1 0,6 5 2 16,-7-1-2-16,1 0 0 0,6-3 1 16,0 4 0-16,-6-5 1 0,-1 1-1 0,7 3-1 15,-7-3 1-15,7-1-1 0,-6 1 0 16,6 0 0-16,-6 4-2 0,6-8 2 0,-7 2 0 16,0 3 0-16,7-2-1 0,-6 0-1 15,6-3 3-15,-7 5 0 0,7-5-1 16,0 3-1-16,0-3 1 0,0 0 0 0,0 4 0 15,0-4 0-15,0 0-1 0,0 0 1 16,0 0 1-16,0 0-1 0,0 0-1 16,0 0 2-16,0-4 0 0,0 4-1 0,0-3-1 15,7 3 7-15,-7-5 1 0,6 2-5 16,1 0 0-16,0-4-2 0,-1 2 0 0,0-2-5 16,1 3 1-16,6-3 1 0,-7 0 2 15,7 0 1-15,-6-1 0 0,6 1-2 16,1-1 0-16,-2-3 6 0,14 1-4 15,-13 2 0-15,13-3-1 0,-13 0 0 0,7 4-1 16,-7-4-7-16,6 3 6 0,1 1 2 16,-1 1-2-16,1-3 1 0,6-2-3 0,0 4 2 15,1 0-1-15,5-1 0 0,7 1 0 16,-7 0 1-16,7 0 2 0,1-1 0 0,-1 1 2 16,0 4 0-16,-1-5 0 0,2 4 1 0,-7-3 1 15,5 3 0-15,-5 1-2 0,6-5 1 0,-7 5 0 16,8-2 0-16,-7 3-1 0,5-3 0 15,-5 2-8-15,-1-1 4 0,1 4 2 0,-1-4 3 16,-5 4 4-16,5-3 1 0,1 3 12 0,5 0-1 16,-5 0 0-16,7 0 6 0,-8 0-8 0,7 0-2 15,-6 0-2-15,5 3-4 0,-5-3 0 0,-1 4-8 16,8 3 6-16,-7-2-5 0,-1 2 3 0,1 4 3 16,-1 0-2-16,-6-1 1 0,7 2 0 0,0 2 4 15,-1-3-1-15,1 1-2 0,-1 2-1 0,1-3 0 16,-1 3-1-16,-6 1-1 0,7-5 1 0,-1 2-1 15,-6 3-1-15,1 0-2 0,5-1 0 0,-6-3-2 16,1 3 1-16,5 1 0 0,-7-4 1 0,-5 5 1 16,6-6 1-16,1 5 0 0,-8-5-1 0,0 5 0 15,1-4 1-15,-7 0 0 0,7 0 0 0,-1 4-1 16,-6-5 1-16,0 2-2 0,1-1-1 0,-2-4 1 16,-6 5-1-16,8-2 0 0,-1-2 1 0,-7-1 0 15,8 0-1-15,-8 1 0 0,6-1 0 0,-4-3 0 16,-2 3-1-16,0 0 0 0,7 1 0 0,-6-5 1 15,0 0 1-15,-1 1-1 0,0 1 1 16,-6-2 0-16,0 0-1 0,0 1 0 0,0 0 0 16,0-1 1-16,0 1-1 0,0-4 0 0,0 4 1 15,0-4-1-15,0 3-1 0,0-3 1 0,0 0 0 16,0 4 1-16,-6-4-1 0,6 5 0 0,-6-5-5 16,6 0-13-16,-7 0-18 0,0 0-20 0,-6-5-25 15,1 5-25-15,-8 0-25 0,7-4-65 0,-7 1-82 16,0-1-33-16,8 0-5 0,-8-3 12 0</inkml:trace>
  <inkml:trace contextRef="#ctx0" brushRef="#br0" timeOffset="175105.92">7047 14364 119 0,'6'0'242'0,"6"0"15"0,-12 4-38 0,8 0-69 16,-8-4-51-16,6 3-24 0,-6-3-17 0,6 3 5 16,-6-3-12-16,7 5-6 0,-1-2-7 0,-6-3-10 15,7 0-1-15,-7 4-14 0,7-4 3 0,-7 0 4 16,0 3 3-16,6-3 1 0,-6 0-2 0,6 0-3 16,8 0-2-16,-8 0 3 0,0 0 3 0,8 0 6 15,-8 0 5-15,1 0 2 0,-1 0 3 0,0 0-5 16,1 0-6-16,0-3-3 0,-1 3-1 0,8-4 1 15,-8 4-3-15,-6 0 1 0,6 0 1 16,-6-3-1-16,7 3-3 0,-1 0-4 0,1-5-4 16,0 5 2-16,-7 0-4 0,6 0-3 0,-6 0-3 15,0 0 0-15,0 0-2 0,6 0-5 0,-6 5 2 16,6-5 1-16,-6 0 1 0,8 3-1 0,-2-3 2 16,-6 0 0-16,6 4 2 0,1-4-11 0,-1 3 4 15,1-3 2-15,0 4 2 0,-1 3 0 0,7-7-1 16,-6 4 10-16,5 0-4 0,2-1-1 0,-8 1-3 31,7-1 1-31,-7 2-3 0,8-2 1 0,-2 1 0 16,-5-1 0-16,6 1 0 0,0 0 1 15,0-1 2-15,6 1-2 0,-5 0 1 0,5-1-2 16,1 2 0-16,0-5-1 0,-8 2 0 0,8 3 1 16,-7-5-2-16,0 3 1 0,0 0 0 0,-7-3 2 15,1 0-2-15,0 5 0 0,-1-5 1 0,-6 0 1 16,6 3 1-16,-6 1 0 0,7-4 0 0,-7 4 2 15,0-1-1-15,-7 0 1 0,7 1-1 0,-6 1 1 16,0 1-1-16,-1-2-2 0,-6 3 0 0,0-3-1 16,0 3 1-16,0 0-1 0,0-3 1 0,-6 4 0 15,-1-1 0-15,0 0 0 0,1 1-1 0,-1 2 0 16,-6-2-2-16,0-1-1 0,0 5 2 0,0-5 0 16,0 4 0-16,0 0-1 0,0-4 0 0,-7 1 1 15,1 2-2-15,-1-2 0 0,7-1 1 0,-7 0-1 16,7 0 2-16,0 1-1 0,1-1-1 0,-1 0-1 15,-1-3-10-15,7 0-11 0,-6 3-12 16,14-2-14-16,-8-3-17 0,1-2-15 0,5 4-13 0,8-4-17 16,-7 4-43-16,7-4-105 0,-1-4-46 0,7 0-16 15,0 2 2-15,7-7 22 0</inkml:trace>
  <inkml:trace contextRef="#ctx0" brushRef="#br0" timeOffset="176232.37">5874 13334 213 0,'-13'0'225'0,"6"0"-26"0,1 5-44 16,0-5-54-16,-1 0-38 0,7 0-26 15,-7 0-12-15,7 0-9 0,-6 2 1 0,0-2-3 16,6 0 1-16,-7 5 0 0,0-1-1 0,1-4-1 16,-1 3-7-16,1 1 1 0,0 0-3 0,-2-1-3 15,2 1 2-15,-6-1-2 0,-2 4 1 0,8-2 0 16,-1-2 1-16,-6 1-1 0,0-1 1 0,7 1 0 16,0 0 0-16,-2-1-2 0,2 5-1 0,0-8 0 15,-1 7-4-15,1-4 1 0,6 2 1 0,-7 2 1 16,7-4-1-16,-7 1 0 0,1 3 1 0,0-3 0 15,6-1 6-15,-14 6-2 0,2-2-1 0,5-4 3 16,-6 4 1-16,19 1 0 0,1-1-2 16,-7 0 3-16,0 4 1 0,7-3 3 0,-1 3 0 0,0 0 2 15,2-1 0-15,-2 1 2 0,6-4 2 16,-5 5-1-16,0-1 0 0,6 0 1 0,-1 4 1 16,2-4-2-16,-2 0-3 0,8 4 0 0,-1-5 0 15,1 5-3-15,6-1 0 0,-6-3-1 0,-1 3-2 16,1-2 2-16,6 2-2 0,1-3 1 0,-2 1-2 15,1-1 2-15,-6 0 0 0,0-1 5 0,-1-2 2 16,7 3 1-16,-6-7-2 0,-1 3 1 0,1-3-1 16,6-1-2-16,-7 1-4 0,1-4-2 0,6 3 2 15,-6-3-3-15,-1-3-2 0,0-1-4 16,8 4 1-16,-8-3 0 0,1-5 0 0,6 5 0 16,-7-5 0-16,1 1 0 0,-8-1 0 0,2 1-1 15,-2-4 0-15,2 0-1 0,-8 1-1 0,-6-2-2 16,7 1 0-16,-7-3-3 0,0-1-1 0,-7 0-1 15,7 1 1-15,-6-1 1 0,0 0 2 0,-8 1 2 16,1-4 1-16,6 3 1 0,-5 0 0 0,-8 4 0 16,7-4 1-16,0 1 1 0,-6 3 0 0,-1-4 2 15,-7 4 0-15,8 0-1 0,0-1 0 0,-8 6-1 16,8-5-1-16,-7 3-1 0,6 1 2 0,-6 0 0 16,1-1-1-16,5 1 1 0,0 0 0 0,1-1 0 15,-7 1-2-15,12 4 2 0,-12-5-1 0,14 5-1 16,-8 3-1-16,1-4-2 0,-1 4-3 15,7 0-6-15,0-4-3 0,0 4-7 0,0 0-8 16,6 4-14-16,-5-4-11 0,-2 0-16 0,8 4-64 16,-7-4-76-16,-1 3-34 0,8-3-8 0,-6 0 2 15</inkml:trace>
  <inkml:trace contextRef="#ctx0" brushRef="#br0" timeOffset="177981.63">8075 14247 102 0,'-6'4'229'0,"-7"-1"4"0,0 1-39 0,6 0-55 15,1 3-56-15,-8-4-28 0,8 2-17 0,-6 1-6 16,-8 2-2-16,7-1 0 0,-1 0 0 0,2 2 1 15,-8 1 1-15,7-3 0 0,-7 1-2 0,8 2 2 16,-2-2 1-16,2 3 1 0,-2-4-1 0,-5 4-2 16,6 0 1-16,0 4-2 0,-1-5-3 15,8 5-1-15,0 0-3 0,-7-1 1 0,6 2-4 16,7 1-1-16,-7-2-2 0,7 4-3 0,0-5-4 16,0 5-2-16,0-1-1 0,0-4-1 0,0 4 0 15,0 1-3-15,0 0 1 0,0-1 0 0,0-3-1 16,7 0 0-16,0 2-1 0,-1-2 1 15,1 3-1-15,-1-4 1 0,0 2-2 0,8 2 1 0,-1-3 0 0,-6-1-1 0,5 1 0 0,1 0-1 16,1-1 0-16,-8 1 0 0,14-1-1 0,-14 2 1 16,7-5 0-16,7 3 2 0,-8-3-1 0,2 0 0 15,5 0-2-15,-6 0-1 0,0-4 2 0,1 4 0 16,-2-4-1-16,8 1 1 0,-7-1 1 0,0-3-1 16,6 3-1-16,-5 1 1 0,-2-5 1 0,1 2-1 15,1-2 1-15,5 0 0 0,-6-3 1 0,7 4-1 31,-7-4 1-31,6 0-2 0,0 0 1 0,1-4 0 16,7 4 0-16,-9-3-2 0,2 0 1 0,7 3 1 16,-8-5-1-16,0 2 1 0,1-2 0 15,-7 2 3-15,0-1 3 0,-6 1 1 0,5-1 6 16,2 0 3-16,-8 1 1 0,7-1-1 0,0 0-2 16,0 1-1-16,1-4-5 0,-2 2 5 0,1 2-5 15,0-4-2-15,6 3-2 0,-5-3 0 0,-1-1-1 16,0 5-5-16,0-4 1 0,0-1 1 0,-6 1 6 15,5 0 0-15,-5 0 1 0,6-1 0 0,0 0 5 16,-6 2 1-16,-1-2 2 0,1 0 1 0,-1-2-1 16,0 2-2-16,2 1-2 0,-2-4-2 0,0 3-2 15,-6-2-3-15,7-1-1 0,-7 0 1 0,6 4-1 16,1-4 2-16,-7 0-1 0,0-1-2 0,0 2 1 16,0-2 0-16,0-1-1 0,-7 1-1 0,1-3 0 15,6 5 1-15,-7-5-2 0,7 0-1 0,-6 4 1 16,0-4 0-16,-2 1 1 0,-4-2-1 0,-1 2 1 15,6-1 0-15,7 0-1 0,-7-2-1 0,1-2-1 16,-7 1 1-16,6-1-1 0,-5 2 1 16,5-1-2-16,-13-1 1 0,14 1 2 0,-7 3-1 15,0 0 1-15,7 1 1 0,-8 3-1 0,-5 0 1 16,6 3-3-16,-6-4 1 0,-8 6 0 0,8-2-1 16,-8 1 1-16,8 3 0 0,-7-3-1 0,6 3 1 15,1-3-1-15,0 3-1 0,-8 1-1 0,7-1 1 16,2 0-1-16,4 1 0 0,-5 0 1 0,-1-2 0 15,0 2 1-15,8 3-2 0,-8-4-1 0,1 4-9 16,5 0-12-16,-12 0-15 0,7 0-24 0,-7 4-32 16,0-1-37-16,-1 2-90 0,1-2-82 0,1 0-34 15,-1 5-2-15,6-5 17 0</inkml:trace>
  <inkml:trace contextRef="#ctx0" brushRef="#br0" timeOffset="179619.98">8166 15009 46 0,'7'3'242'0,"0"-3"25"16,-1 4-17-16,1-4-63 0,-1 4-58 0,0-4-31 16,8 0-17-16,-8 3-11 0,0-3-1 0,2 0 3 15,-2 0 2-15,0 0 1 0,1 0-6 0,-1 0-7 16,-6 0-6-16,7 0-2 0,-7 0-3 0,7 0 2 16,-7 0-2-16,6 0 8 0,-6 0-2 0,6 0-7 15,0 0 7-15,-6 4 3 0,8 0 2 0,-8 3 1 16,0-4 8-16,0-3 10 0,0 0 1 0,0 0-3 15,6 0-2-15,-6 5-5 0,6-5 2 0,-6 0 1 16,0 3 3-16,0-3 3 0,0 0 3 0,-6 5 0 16,6-5-13-16,0 0-15 0,-6 3-14 15,6 0-12-15,0-3-5 0,-8 4-3 0,8 0 5 16,-6-4-4-16,0 3-1 0,6 1 0 0,-6 0-5 16,-1 0-5-16,0-1-6 0,-6 1-1 0,1 3-2 15,4-3-3-15,-4 3 0 0,-2-3 0 0,8 2 2 31,-7 3-3-31,0-6 3 0,0 4 3 0,0 4-2 16,-6-4-1-16,-1 0-2 0,1 1 0 0,-1-1-3 16,-6 4 1-16,-1 0-2 0,-5-3 3 0,-7 3 1 15,0 0 3-15,-7 0-9 0,1 3 3 0,-1-3 1 16,1 4 0-16,-14-4 1 0,7 4-1 0,-1-5 8 16,2 6-2-16,-1-2 1 0,-1-2-1 0,8 2-3 0,6-3-1 15,-7-1 0-15,1 5 0 0,-1-7 0 16,7 3 0-16,0-1 0 0,-1-2 3 0,2 3 0 0,-15-5-1 15,14 3-2-15,-6-1-1 0,6-2 0 0,-7 2 1 16,0-2-2-16,-5 3-1 0,5-6 3 0,-6 4-1 16,6-3-2-16,-12 3-4 0,6-3-5 0,-14 3-2 15,8-4-6-15,0 6-12 0,-7-6-9 0,6 4-4 0,7-3-2 16,-7-1-4-16,14-3-6 0,-1 0 3 16,-7 4 4-16,14-4 3 0,-6 0 5 0,5 0 6 15,-5 0 8-15,-7 0 8 0,7 0 7 0,-1 0 4 0,1 0 2 16,5 0 1-16,1 0 2 0,0-4 0 0,7 4 1 15,-7-3 0-15,6-1 0 0,7-3-3 0,0 0 3 16,0-1-1-16,6 5 2 0,-5-5 1 0,-2 1 1 16,1 3 4-16,0-3-4 0,6 0 1 15,8-1 0-15,-15 5-2 0,7-5 1 16,-5 2 0-16,5-2 1 0,-6 3-3 0,6-2-2 16,-5 0 2-16,-1 3-1 0,6 1 1 15,1-5 0-15,-1 5 2 0,0-4 8 0,1 3-5 16,-7-3 0-16,6 3-3 0,-6-3-1 15,7 0 0-15,-1-1-8 0,-6 1 4 0,13-1-9 16,-13-3 7-16,6 5 5 0,1-6 3 16,-7 9 2-16,6-5-1 0,8 5 12 0,-8-5-6 15,0-4-1-15,1 2-4 0,5 3-1 16,2-8 1-16,-1 4-2 0,-7 0 1 16,8 1-2-16,-2-2 0 0,1 5 1 15,6-4-6-15,1 0 3 0,-1 3 2 0,1-3 9 16,0 0-2-16,-8 4-4 0,14-4 4 15,-6 4-1-15,6-1-5 16,0 1-17-16,0 3 7 0,0-2 6 0,-6 1 0 16,6 1 2-16,0 1 1 0,0 0 7 15,0-1-4-15,0 0 0 0,0 4-2 16,0-3-5-16,0 3 2 0,0 0 1 0,0 0-2 16,0 0-2-16,0 0 0 0,0 0 3 15,0 0-5-15,6 0-7 0,-6 0-7 16,6 3-7-16,-6-3-9 0,0 0-9 15,0 4-11-15,0-4-8 0,7 4-19 0,0-1-16 16,5 0-22-16,-5 1-24 0,-7 1-24 16,6-2-21-16,-6 4-28 0,-6-7-96 0,6 7-42 15,-7-3-2-15,7 0 17 0,0-1 26 16</inkml:trace>
  <inkml:trace contextRef="#ctx0" brushRef="#br0" timeOffset="180536.33">4337 15177 107 0,'0'0'250'16,"0"0"15"-16,0 0-35 0,0 0-62 0,0 0-56 15,0 0-27-15,0-3-14 0,0 3-8 16,0 0-2-16,0-4-3 0,0 4 0 15,0 0-2-15,0-4 0 0,0 4-1 0,-6-4 0 16,6 4-2-16,0-3-2 0,0 3-6 16,0 0-5-16,0 0-4 0,0 0-4 15,0 0-6-15,0 0-4 0,6 0-2 0,0 0-6 16,1 0-3-16,-7 0-6 0,-7 3-2 16,1 1-1-16,0 4-2 0,-1-1 0 15,0 0 0-15,-5 4 0 0,5 1 0 16,0-1-1-16,7 3-1 0,0 4 0 0,0-3 0 15,0 3 0-15,7 1 1 0,-7-1 1 16,7 1 0-16,-7-1 2 0,6 0-1 0,-6-4 2 16,6 5 0-16,-6-4 1 0,7-5 0 15,0 5 6-15,-7-1-3 0,6-6-1 0,-6 3-3 16,0-3-2-16,6-5-1 0,1 5-7 16,-1-4 6-16,-6-1 2 0,7 1 2 15,-14-4 0-15,7 0 0 0,-6 0 0 0,6 0-1 16,-7-4 0-16,7 1-1 0,0-1 0 15,0-4-2-15,0 5-1 0,0-5 0 0,0 2-2 16,0-2 1-16,0-1-1 0,0-1 1 16,0-1 0-16,0 0 0 0,0 0 2 0,0 0 0 15,7-4-1-15,-7 5 1 0,0-1 1 16,0 0 0-16,0-4 0 0,0 1 1 16,0-2 2-16,0-2-2 0,0 4-1 0,0-5 2 15,6 5-1-15,-6-1 0 0,7-3 1 16,-7 4 1-16,0-2-1 0,0 5-2 15,7 0 1-15,-7 0-1 0,0 4 1 16,6 0-1-16,-6-1 0 0,0 2 0 0,6 1 0 16,-6-2 1-16,0 4-1 0,0-1-1 15,0 0 0-15,0 4 0 0,8-3 0 16,-8-1-2-16,6 4 1 0,-6 0-1 0,6 0 2 16,1 0-2-16,-1 0 1 0,7 4 1 15,0-1-1-15,-7 1 1 0,8 3 0 16,5 0 1-16,-6 4-2 0,0 0 0 15,7 0 0-15,6 0-1 0,-7 0-2 0,1 0 3 16,0 0-1-16,6 1 1 0,-7-5-1 16,7 4 1-16,-6-4 0 0,-1 5-1 15,7-6 0-15,-6 2-1 0,6-1-11 16,-13 1-21-16,-7-5-30 0,0 4-32 0,2 4-35 16,-16-3-95-16,2-5-80 0,0 4-28 15,0-2 4-15,6-2 20 0</inkml:trace>
  <inkml:trace contextRef="#ctx0" brushRef="#br0" timeOffset="181354.09">5868 16049 232 0,'-7'-3'273'0,"7"3"2"0,0-4-38 15,7 4-54-15,-1-4-42 0,1 4-26 0,-1-4-12 16,0 1-11-16,2 3-6 0,-2 0-7 0,0 0-3 15,-6-4-5-15,6 4-5 0,-6 0-9 0,7-3-7 16,-7 3-7-16,0 0-7 0,7 0-7 0,-7 3-5 16,0-3 1-16,0 4 7 0,0-4 7 0,0 7 7 15,6-3 8-15,-6 0 8 0,0 4 1 0,0-1-6 16,7 0-8-16,-7 4-3 0,0-4-3 0,0 5-4 0,0 2-3 16,-7 1-3-16,14 3-1 0,-7-4-6 0,6 4-5 15,-6 1-4-15,0-1-2 0,-6 1-1 16,6-1-4-16,0 0-5 0,0 0-2 0,0 4-2 0,0-7-2 15,-7 4-3-15,1-1-14 0,-1-3-38 0,0 2-51 16,-5-2-68-16,-2-4-76 0,2 7-155 0,-15-6-67 16,8 2-6-16,-7 2 29 0,-6-2 57 0</inkml:trace>
  <inkml:trace contextRef="#ctx0" brushRef="#br0" timeOffset="184670.95">3621 14896 96 0,'6'3'154'16,"1"0"-6"-16,-7-3-17 0,0 8-15 15,6-5-22-15,-6 2-23 0,0-2-21 0,0 0-20 16,-6 2-13-16,6-5-9 0,-7 0-2 16,7 0-7-16,0 0-19 0,0 0-34 15,-6 0-41-15,-1 0-52 0,0 0-39 16,-5-5-20-16,-2 2 9 0</inkml:trace>
  <inkml:trace contextRef="#ctx0" brushRef="#br0" timeOffset="186108.07">3920 14254 17 0,'6'0'246'0,"2"-3"21"0,-2-1-1 16,-6 4-51-16,0-4-57 0,0 1-18 0,0-4-10 15,0 2-5-15,0 2-6 0,0-4-3 16,0 3-8-16,0 0-24 0,0 1-16 0,6-1 0 16,-6 0-2-16,0 1-2 0,0-2 0 15,0-2 1-15,0 4 0 0,0-1-11 16,0 0-9-16,0 1-7 0,0-1-8 0,0 4-4 16,0-2-6-16,0 2-5 0,0-5-8 15,-6 1 1-15,0 4-1 0,-2-3 0 0,-4 3-3 16,-1-5-1-16,-1 5 4 15,-5 0-2-15,0-3-3 0,6 3-1 0,-7 0 0 16,0 0 1-16,-6 0 3 0,7 0-2 16,-1 0 1-16,1 0-2 0,-7 0 0 0,6 0-1 15,0 0-2-15,8 3 1 0,-8-3 0 16,7 5-4-16,-7-2 1 0,8 1 2 16,-2 1 0-16,1 1 0 0,7-3 0 0,-7 5 6 15,0 2-2-15,7 2 0 0,-1-1-1 16,0 0-8-16,-6 0 4 0,0 4 0 0,7-1 1 15,-1 1 1-15,1-1 0 0,0 6 9 16,-2-7-2-16,2 1-3 0,0 2-2 16,6 2-1-16,-7 0 0 0,7 1-2 15,-6-1 0-15,6 0 0 0,0 5 1 0,0-5-1 16,0-4 1-16,0 8 1 0,6-7 2 16,-6 7-2-16,7-7-1 0,-7 3 1 15,6 1-1-15,8-1 0 0,-8-4-1 0,0 1 1 16,1 3 0-16,-1-4 0 0,7 5-1 31,-6-4 2-31,6 3-1 0,-6-3 0 0,5-1-1 16,2 5 1-16,-8-4 0 0,7-1-2 15,0 4 1-15,-6-3 0 0,5 0 1 16,8-4-3-16,-7 4-1 0,7-4 1 0,-8 3 1 16,8-2 0-16,0-2 0 0,-7-3 1 15,13 4-2-15,-6-4 1 0,-1 1 1 16,7-1-1-16,-6 1 1 0,6-2 1 0,6 2 0 15,-6-1 0-15,0-3-1 0,6 3 1 16,-5-3-3-16,-7 0 1 0,6-1-2 16,0 1 0-16,-1-1-1 0,-5 2 4 15,0-2-5-15,-1-3-2 0,1 5 1 0,0-5-2 16,-8 3-1-16,1-3-1 0,0 0 3 16,0 0 4-16,7 0 0 0,-7 0 3 15,-6-3 0-15,5 3 0 0,1 0 1 0,1-5 0 16,-2 5 0-16,8 0-1 0,-14-3 0 15,1 3 1-15,-1 0-2 0,8-5-2 16,-8 5-4-16,0 0-2 0,2-3-1 0,-2 3-1 16,0 0-3-16,1 0 5 0,-1-4 5 15,7 1 2-15,-6-1 1 0,5 0 1 16,-4 1 3-16,-2-1-1 0,0 0-1 0,7-3 0 16,-6-1 0-16,-1 2 0 0,1-2 0 15,-1 1 0-15,1-4 0 0,0 4 2 16,-1-1-2-16,-6-3 0 0,6 5-5 15,-6-6 2-15,7 1 2 0,-7 3 0 0,0-3 1 16,0 1 2-16,0-1 7 0,0 3-5 16,0-2-2-16,0-2-2 0,0 5 0 15,0-4-1-15,0 0-1 0,0 0 2 0,0 4 0 16,0-4 4-16,0 0-2 0,0 0-1 16,0 0-1-16,-7 1 0 0,7-6 0 15,-6 5-1-15,6-4 0 0,-6 1 1 0,-8-4 0 16,8-1 0-16,-1 2 0 0,1-6 1 15,-1 4 0-15,-6-2 0 0,1-2 0 0,-2-2 1 16,-5 3-1-16,6-3 0 16,-6 2 0-16,5 2-2 0,-6-2 0 0,1 2 1 15,-1-1 0-15,1 2-2 0,-7 3 1 16,6-2 1-16,-6 1 2 0,0 8-1 16,1-5-1-16,-9 0 0 0,2 4 0 0,-1 0 0 15,-6 4-3-15,1-4 0 0,-1 3 0 16,-1 5-7-16,7-4-15 0,-5 2-10 15,5 5-18-15,1-3-21 0,-7 6-24 0,6-3-22 16,0 5-16-16,-6-3-18 0,6 3-11 16,-5 2-42-16,-8-3-81 0,7 3-25 15,0 0-1-15,0 0 14 0</inkml:trace>
  <inkml:trace contextRef="#ctx0" brushRef="#br0" timeOffset="188594.69">3725 14034 87 0,'0'5'220'15,"0"2"13"-15,0-4-44 0,0 5-58 0,0-5-42 16,0 1-22-16,0 0-13 0,-6-1-6 15,6 0-3-15,-7 1-3 0,7-4 0 0,-7 5 1 16,7-5 4-16,0 0 3 0,0 3 1 16,0-3 0-16,0 0 2 0,-6 3-9 15,6-3 3-15,0 0 2 0,0 0 6 16,-7 0 3-16,7 0 4 0,-6 0 10 0,6 0-5 16,-7 0-7-16,0 0-10 0,-5 0-9 15,6-3-8-15,-8 3-8 0,8-3 0 16,-7-2-4-16,-1 1 0 0,8 1-2 0,-14 0-5 15,8-5 0-15,5 0-4 0,-13 2-2 16,8-1-4-16,-2-5-1 0,2 5 0 16,-2-4-1-16,1-4-2 0,-6 0 6 0,6 1-3 15,-1-1-3-15,2-2-3 0,-1 0-35 16,0 3-25-16,0 3-8 0,-1 0 6 16,2 0 5-16,-2 0 3 0,8 0 35 0,-1-3 23 15,-5-1-7-15,5 0 0 0,0 1 3 16,1-4-1-16,0 3 0 0,-1 0-2 15,0-4 11-15,1 5-3 0,-1 0-4 0,7-1 0 16,-6 1-1-16,6-5 1 0,6 5-1 16,-6-2-1-16,7 2 1 0,-1-1 1 15,8-3 2-15,-8 3 5 0,7-3 2 16,6 4-2-16,1-5 1 0,-1 1 0 0,1 4 1 16,0-5-5-16,-1 4-1 0,7 0-1 15,-6 5 1-15,6-5-1 0,-7 4 0 16,7 0 0-16,1 4-3 0,-7 0 3 15,-2-1-1-15,2 1 1 0,-1 0-1 0,-5 2 0 16,5 2 1-16,1-5 1 0,0 5 1 16,-8-1-2-16,2 2-2 0,5 2 1 0,-6-5-2 15,6 1-1-15,-5 1 1 0,-2 3-1 16,2-5 2-16,-1 5 0 0,6-3 1 16,-12 3 1-16,5 0-3 0,2 3 1 15,-1-3-1-15,-1 5 1 0,2-2-1 0,-8 6 1 16,8-7 0-16,-2 5 1 0,1 4-1 15,1 1 0-15,-8-1 0 0,6 3-1 16,2-2 0-16,-8 2-8 0,8 1 5 16,-1 3 1-16,-7 0 1 0,7 0 2 0,0 5 1 15,-7-1 14-15,8 3-4 0,-8-3-2 16,1 4 1-16,-1-1-3 0,-6-2 3 0,6 3-7 16,-6-1 3-16,7 0-2 0,-7 1 2 15,0-1-1-15,0-2-1 0,-7 3 2 16,7-1-1-16,-6 0 2 0,6 1 0 0,-13-4-1 15,7 5 1-15,-1-7-1 0,0 3-2 16,7-2 0-16,-6 2 0 0,0-4 0 16,-1 2-1-16,0-7 2 0,1 5 0 0,0-1 0 15,-7-3-1-15,13-4 0 0,-7 4 2 16,7-3-2-16,-7-6 1 0,7 1-2 16,0 0 2-16,-6-2-3 0,6-3 0 0,-6 3 0 15,6-2-4-15,0 1-5 0,0-4-11 16,0 0-11-16,0-4-18 0,0 1-17 15,0 3-17-15,0-5-19 0,0 5-19 16,-8-2-80-16,-4-3-67 0,6-2-28 16,-1 0-5-16,7 1 11 0</inkml:trace>
  <inkml:trace contextRef="#ctx0" brushRef="#br0" timeOffset="189312.04">4005 13910 118 0,'6'0'262'0,"0"-4"20"0,2 4-21 16,-2 0-82-16,0-4-53 0,1 4-41 15,0 0-24-15,6 0-16 0,-7 0-9 16,-6 0-13-16,6 4-7 0,-6-4-5 0,7 4-6 16,0-4-1-16,-1 4-3 0,0-2 3 15,1 3-1-15,0-2 0 0,-1 1 2 16,7 4 0-16,-7-5 0 0,1 5 1 0,0-2 7 16,-1 2 4-16,0 0 5 0,2 2 1 15,-2-2 3-15,0 2-1 0,1 2-2 16,-7-1-3-16,6 0 1 0,-6 4-1 15,0-4 0-15,0 3-1 0,0-2 1 0,0 2-4 16,0-3 1-16,0 0-3 0,-6 0-1 16,6 0 0-16,0 0-2 0,0 1 0 15,0-6-3-15,6 1 0 0,-6 0-1 0,0-2-3 16,0 2 3-16,0-7 0 0,0 0 6 16,0 3 3-16,7-3 8 0,-1-3 6 15,1 3 0-15,5-5-1 0,2 3-4 0,-1-6-4 16,0 0-5-16,0 1-8 0,7-4-3 15,-8 0-1-15,14 0-3 0,-6 0-1 16,7-3-3-16,-2-1 1 0,7 0-2 0,-5 1 0 16,-1-1 0-16,6 0 0 0,-12 4 1 15,6-3 0-15,1 2 2 0,-9 2 0 16,2 2-1-16,-7 1-1 0,1 0-3 16,-2 3-1-16,1 1-11 0,-6-2-17 0,6 5-20 15,-13-3-25-15,6 3-32 0,-6 3-38 16,0-3-120-16,-6 0-53 0,-1 5-13 15,1-5 6-15,-1 3 24 0</inkml:trace>
  <inkml:trace contextRef="#ctx0" brushRef="#br0" timeOffset="190833.48">3523 12632 29 0,'19'0'370'15,"-6"0"59"-15,1 0 43 0,-8 0-22 16,0 0-68-16,8 0-73 0,-14 0-50 0,6 0-15 16,-6-4 1-16,0 4 1 0,0-4-2 15,0 4-15-15,0 0-27 0,6-3-36 16,1 3-37-16,0-7-48 0,-1-1-28 16,1 4-19-16,-1 0-17 0,-6-3-5 0,6 7-7 15,-6 0 8-15,8-4-5 0,-8 4-3 16,6 0-3-16,-6 0-2 0,6 0-1 0,0 0 2 15,1 4 1-15,0-4-4 0,-1 7 2 16,1 1-1-16,6 0-2 0,0-1 2 16,-7 0 0-16,8 4 3 0,-2 0-2 0,1 0 2 15,1 3 0-15,-2 1-2 0,-6 3 0 16,8-4 0-16,-1 1 0 0,-6 4 0 0,-1-4 0 16,1 3 1-16,-1-4 1 0,-6 1-2 15,6 0-1-15,1-1 1 0,0 5-1 16,-7-4-30-16,6-1-49 0,0 0-57 15,1-2-83-15,0 3-106 0,-1-5-116 0,-6 2-161 16,0-2-54-16,-6 1 4 0,-1-3 55 16,0-1 89-16</inkml:trace>
  <inkml:trace contextRef="#ctx0" brushRef="#br0" timeOffset="193429.31">8486 14228 246 0,'-7'-3'278'0,"7"-1"21"15,-6 1-66-15,6-1-76 0,-7 0-44 0,7 1-28 16,-6-1-23-16,6-3-18 0,-7 7-8 0,0-7-3 16,7 2 1-16,0 2 1 0,-6-1 5 0,6 0 5 15,0-3 0-15,0 5-3 0,0-3-3 0,0 1-3 16,0 1 0-16,6-2 1 0,-6 2-4 0,14 0 0 15,-8-5 0-15,-6 5 1 0,0-1-5 0,0 0-2 16,0 1 2-16,0-1-2 0,0 0-1 0,0 1-4 16,0-1 2-16,-6 4-2 0,6-4-1 0,0 1-1 15,0-1-2-15,0 0-2 0,0 1-3 0,0 0-3 16,0-2-3-16,0-2-3 0,0 4-1 0,6-1 0 16,-6-3-2-16,0 2-1 0,7 2 0 0,-7-5 0 15,6 1 0-15,-6 4-1 0,7-5 0 0,-1 1 1 16,1 0 0-16,-1 0-1 0,-6-1 0 0,6 1-1 15,2-1 1-15,4-2-1 0,-5 2 2 0,-1-3 0 16,7 0-2-16,0 5 0 0,-7-6 0 0,8 1 1 16,-8-3-2-16,8 2 1 0,-8 1 1 15,7 0-1-15,7 1-2 0,-8-2 2 0,2-2 0 16,-2 3-1-16,2-1 0 0,-1 5 1 0,7-4 0 16,-8 0 1-16,1 1-1 0,7 2 1 0,0-3-1 15,-8 5 1-15,8-6-2 0,-1 4-1 0,1-3 0 16,0 5 0-16,5-2-1 0,-11 0 0 0,12 1 4 15,-14 0-3-15,8 0 1 0,-1 0 1 0,7-2-1 16,-12 3 1-16,12-2 1 0,-7 1 0 0,1 0-1 16,-1 0 1-16,1 2 1 0,-7 2-2 0,6-1-2 15,1 4-1-15,-1-4 2 0,-5 4 0 0,-2-3 0 16,2 3 1-16,-1 3 2 0,0-3 1 0,6 0-2 16,-5 4 1-16,-2 0 0 0,1-4 1 0,1 3 0 15,-8 2 0-15,6-3 1 0,2 3-2 0,-8-2 0 16,8 5 1-16,-1-5 0 0,-7 5 1 0,7-2 0 15,0 3-1-15,-7-2 1 0,1 0 1 0,-7 0-1 16,7 4 0-16,-7 1 0 0,6-6 0 0,1 2 0 16,-7 3 0-16,0 1-1 0,0-6 1 0,0 5 0 15,0-3 1-15,6 2-2 0,-6-2-1 16,0-1 2-16,0 0-1 0,0 0 0 0,-6 5 2 16,12-5 0-16,-6 0 0 0,7 4-1 0,-7-4-1 15,6 1 0-15,-6-1-1 0,0 0 0 0,7-3 0 16,-7 3-1-16,6 2 1 0,-6 1 0 0,0-3 0 15,6-3 0-15,2 2 0 0,-8-1 1 0,6 2 1 16,0 1 0-16,-6-5 0 0,7 5 1 0,-7-2 0 16,0 2-1-16,0 0-2 0,-7-1 0 0,14 4 0 15,-7-4 1-15,0 4 0 0,0-4-1 0,0 4 4 16,-7-3-1-16,7 0 0 0,-6-1-1 16,6 4-1-16,-6-4 1 0,-8 0-2 0,8 5 1 15,-1-6-1-15,1 5 1 0,-1 0 2 0,-6-3-2 16,0-1 0-16,6 4 1 0,-5-4 0 0,-2 4 0 31,2-2-1-31,-1-3 0 0,-1 1 0 0,2 5 1 16,-8-5 1-16,7 4 0 0,0 0-2 0,-6-1-1 15,5-2 0-15,2 3 1 0,-2-4-1 0,-5 4 1 16,5-4 1-16,2 1-1 0,-8-1 0 0,7 0 0 16,0 1 0-16,-6-1 0 0,5 0 1 0,2-3 0 15,-2 3 1-15,8-3-1 0,-7 0-1 0,-1 2 0 16,8-1-1-16,-6 2 0 0,5-3 0 0,-6 0 0 15,0-1 0-15,-1 5 1 0,2-5 1 0,-2 0 4 16,8 2-3-16,-13-2-1 0,5 1-1 0,8-1-3 16,-6 5 0-16,-2-5-6 0,8 1 0 0,-1 0-8 15,0-1-5-15,-6 1-5 0,13-4-9 0,-6 3-5 16,0-3-8-16,-1 5-5 0,0-5-8 16,1 3-8-16,0-3-6 0,-1 0-9 0,7 4 0 0,-7-4-4 15,7 0-5-15,-6 0-13 0,6 0-45 16,0 0-83-16,-7 0-47 0,-5-4-15 0,5 4 2 15,0-3 20-15</inkml:trace>
  <inkml:trace contextRef="#ctx0" brushRef="#br0" timeOffset="194045.09">9040 14199 203 0,'12'-3'313'0,"8"3"23"15,-7-5-7-15,-1 3-104 0,2-3-69 0,-8 5-41 16,1-3-27-16,-1 3-16 0,1-4-17 0,0 4-8 16,-1 0-11-16,-6 0-9 0,6 0-11 0,-6 0-7 15,7 4-3-15,-7-4-1 0,7 3 1 0,-7 2 0 16,6 2 1-16,0-4 2 0,-6 5-1 0,7-5 2 16,-7 5 0-16,0-1 2 0,0 1 4 0,0 2 2 15,0 1 2-15,-7 0-1 0,7 1-1 0,-12-2-1 16,5 1-4-16,0 5-4 0,1-6-1 0,0 5-2 15,-8-1-1-15,8-3-1 0,-1 3 0 0,1-2 1 16,-8 2 2-16,8 1-1 0,0-4 2 0,0 0 0 16,-1 0 3-16,-6 1 2 0,6-5 1 0,1-1 4 15,0 6-1-15,-2-5 0 0,2 0 0 0,0-2-3 16,0 1-2-16,6 2-6 0,0-5 1 0,0 1-1 16,0-4-2-16,0 4-1 0,0-1 1 0,0-3-2 15,6 0-2-15,-6 0 1 0,6 0 0 0,0 0 2 16,2 0 4-16,-2 0 9 0,0 0 7 15,7 0 4-15,1 0 3 0,4-3 2 0,2 3-4 16,0-4-8-16,-1 4-8 0,7-4-4 0,-6 1-4 16,13 3-2-16,-7-4 2 0,7 0-1 0,-1 1-1 15,1-5-2-15,-1 4-2 0,1 1 0 0,-1-4-3 16,1 0 0-16,-7 2 2 0,0 2-1 0,0-5-1 16,-1 6-13-16,-5-6-24 0,0 4-37 0,-1 0-50 15,1-3-59-15,-7 3-153 0,-6 1-69 16,6-4-20-16,-7-1 14 0,7 4 37 0</inkml:trace>
  <inkml:trace contextRef="#ctx0" brushRef="#br0" timeOffset="194963.28">9476 12877 131 0,'0'-5'259'15,"0"5"16"-15,0-3-26 0,0 0-85 0,0 3-52 16,0-4-32-16,-7 0-18 0,7 4-7 0,0-3-4 16,0 0-4-16,0-2-2 0,0 5-5 0,0 0-5 15,0 0-8-15,0 0-9 0,0 5-7 0,0-5-4 16,0 3-3-16,0-3-3 0,-7 3 0 0,7 1 4 15,-6 0 0-15,6 2 0 0,-6-1-1 16,-1 2-1-16,0 0 2 0,1 1-3 0,0-1 2 16,-1 3-1-16,-6 2 5 0,6-1 2 0,7 0 2 15,-6 4-1-15,6-1 0 0,-6 1 0 0,6 3 1 16,0-3-2-16,0 4-2 0,0-1 0 0,6-4-1 16,-6 1 1-16,6 0-4 0,-6-1 1 0,0 1 0 15,0-5-3-15,7 5-1 0,0-7 0 0,6 3 0 16,-7-3-1-16,7-1 0 0,0 0 2 0,7-3 1 15,-1-1 1-15,1 1-2 0,6-4 0 0,-7 0 3 16,13-4-1-16,2 1-1 0,-2-1-1 0,-6 0 1 16,0-4 2-16,0 6-5 0,0-6 2 0,-6-3 1 31,5 3 2-31,-11-2-2 0,6-2-3 0,-8 2 3 16,-5-1 2-16,-7-5-2 0,0 6-2 0,0-5 1 15,-7 3 4-15,-5 2-2 0,-8-5-1 0,-6 4-3 16,6 0-1-16,1 1-13 0,-7-2-17 0,0 5-13 15,-7 4-27-15,7-1-23 0,-7 0-33 0,-6 4-109 16,7 0-54-16,-7 4-22 0,6 0 4 0,0-1 18 16</inkml:trace>
  <inkml:trace contextRef="#ctx0" brushRef="#br0" timeOffset="-213987.5">10186 13803 4 0,'0'0'67'0,"0"-3"0"15,0 3 3-15,0 0 0 0,0-4 0 0,0 4-2 16,-6 0-3-16,6 0-5 0,-8 0-5 0,8 0-9 16,0 0-8-16,-6 0-9 0,6 0-10 0,-6 0-6 15,-1 0-5-15,7 0-4 0,-7 0-3 0,1-3-2 16,-1 6 1-16,7-3 0 0,-6 0 0 0,6 0 0 16,-6 0 2-16,-2 0 1 0,2 0-3 0,0 0 2 15,0 4 0-15,-1-4-2 0,0 0 1 0,1 0-1 16,6 0 2-16,-7 0-2 0,1 3 0 0,0-3 5 15,-2 0-2-15,2 5 1 0,0-5-3 0,6 3-1 0,-6-3-1 0,-2 4-3 0,8-1 3 16,-6-3 1-16,0 4 1 0,6 0 1 0,-7-4 0 16,7 3 1-16,0 1-3 0,0 0-1 0,-6-1-2 31,6 1-4-31,0-1-13 0,-7 2-36 0,7-5-43 16,0 3-50-16,-7 0-26 0,1 1-10 0</inkml:trace>
  <inkml:trace contextRef="#ctx0" brushRef="#br0" timeOffset="-204597.57">13553 14756 175 0,'97'-15'213'0,"-6"-3"-25"0,1 3-46 0,-14 0-60 15,0 1-33-15,-6 0-20 0,-7-1-12 0,-6 0-9 16,-1 1-1-16,-6-1-4 0,0 0-2 0,1 4-1 16,-14-3-1-16,-1 3 1 0,-5-1-1 0,-13 2 3 15,6 2-2-15,-13-3-2 0,7 5-2 16,-14-3-4-16,6 3-9 0,-4-2-30 0,-2 0-53 16,0 2-59-16,1-6-29 0,-7 1-14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7T04:41:2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2-27T05:00:08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22697 5392 45 0,'0'0'216'0,"6"-3"9"0,0 3-34 0,-6 0-64 0,8-4-55 16,-8 4-28-16,0 0-12 0,0-4-6 15,0 4-1-15,0-3 0 0,0 3 0 0,0-4 6 16,0 4 0-16,0 0 11 0,0-4 9 0,-8 4 5 16,8 0 6-16,-6-3-3 0,6 3 2 0,0 0-10 15,0-4-12-15,0 4-7 0,0 0-6 16,0 0-3-16,0 0-6 0,0 0-6 0,0 0-2 16,0 0-1-16,0 0-5 0,0 0-2 0,0 0-1 15,0 0 0-15,0 4 1 0,0-1 0 16,0 1 0-16,0 0 0 0,0 3 1 0,0 0 1 15,0 1 0-15,0 3-2 0,0 0 1 16,0-1 0-16,-6 6 3 0,6-3 1 0,0 6-1 16,0-4 2-16,0 7-2 0,-7 0 2 0,7 0-1 15,0 1-3-15,0 2 2 0,0-3 0 0,0 3-1 16,0 1 0-16,0-1 0 0,7 2 1 16,-7-2 0-16,0 4 1 0,0-3-1 0,6-1 1 0,0 1 4 15,-6 0-3-15,8-1-4 0,-8-3 1 16,6-4-1-16,-6 4-2 0,6-3-5 0,-6-5 4 15,0 1 1-15,6 0 1 0,-6-4 1 0,0-4-1 16,0 4-2-16,0-8 0 0,0 5 0 16,0-4 0-16,0-1-1 0,0 5 3 0,0-5 2 15,0 1 1-15,0-4 0 0,0 4 2 0,0-4 5 16,0 0 6-16,0 3 6 0,0-3 3 16,-6 0 3-16,6-3 0 0,-6 3-5 0,6-4-7 15,-6 4-5-15,6-4-5 0,-8 1-7 0,-4-1-19 16,5-3-29-16,1 3-38 0,-8-4-48 15,2 5-128-15,-8-4-70 0,0 0-22 0,1-1 6 16,-1 1 27-16</inkml:trace>
  <inkml:trace contextRef="#ctx0" brushRef="#br0" timeOffset="1447.79">25282 5440 173 0,'0'0'228'0,"7"0"-7"0,-1 0-56 0,-6 0-63 16,7 0-37-16,-7 0-22 0,7 0-9 0,-7 0-6 15,0 0-3-15,0-4-3 0,0 4-2 0,0 0-1 16,0-4-5-16,0 4 1 0,0 0-4 16,0 0-1-16,6 0 0 0,-6 0 2 0,0 0 2 15,0 4 2-15,0-4 1 0,0 0-2 0,0 4-1 16,0-4-3-16,0 0-3 0,0 3-1 0,6 2 2 16,-6-2 1-16,14-3 1 0,-8 8 1 15,-6-6 2-15,6 3 1 0,-6 2 1 0,0-3 3 16,7 3 3-16,-7 0 9 0,0 5 0 0,0-2 4 15,0 1 0-15,0 4-1 0,0-1 2 16,6 5-8-16,1-1 5 0,-7 1-3 0,7 3 1 16,-7-5-2-16,0 9-3 0,0-3-2 0,0-2-4 15,6 5-4-15,-6-4-3 0,6 4-1 16,1-4-3-16,0 0 1 0,-1-1-3 0,0 1 1 16,1 1-3-16,0-5 1 0,-1 0 1 0,1-3-3 15,5-1 1-15,-5 1 1 0,0-4 0 0,-7 0 1 16,6-4 0-16,-6 1 5 0,6-1 3 15,-6 1 0-15,7-6 5 0,-7-2 2 0,0 5-1 16,0-2-2-16,7-3-5 0,-7 4 3 0,0-4-7 16,0 4-2-16,0-4-3 0,0 0 0 0,0 0-1 15,0 0-2-15,0 0 0 0,0 0-1 16,0 4 0-16,-7-4 0 0,0 3-2 0,1-3-18 16,-7 4-45-16,-6 0-65 0,-1-1-149 0,-6 0-78 15,0-3-39-15,-14 0-3 0,2 0 32 16</inkml:trace>
  <inkml:trace contextRef="#ctx0" brushRef="#br0" timeOffset="4848.54">24149 5436 87 0,'-13'-4'214'0,"0"4"11"0,6-3-46 16,1 3-72-16,0-4-43 0,-8 4-22 0,8-3-13 16,6-2-7-16,-6 5-4 0,6 0-1 0,-7 0-1 15,7 0 1-15,-7-3 0 0,7 3 0 0,0 0-1 16,-6 0-2-16,6 0 0 0,-7-3-3 0,7 3 1 15,0 0-2-15,-6 3-2 0,6-3 1 16,0 0-2-16,0 0-1 0,-6 0-3 0,6 0 1 16,-8 0-1-16,8 0 0 0,-6 0 0 15,6 0 1-15,-6 0 0 0,-8 0 0 0,8 0 4 16,0 0-3-16,-1 3 2 0,7-3-2 0,-13 0 0 16,6 5 1-16,1-5-5 0,0 3 2 15,0 1 1-15,-8-4 1 0,1 3 0 0,7 1-1 0,-8 0-1 16,2 4 0-16,5-5 0 0,0 5-1 15,-5-6 1-15,5 3-1 0,0 2 1 0,1-3-2 16,-7-1 1-16,0 5 0 0,6-5-2 0,-5 4 1 16,4 5 1-16,-4-5 3 0,-1 4 0 15,6 0 0-15,-6 0 4 0,1 0-1 0,4 3 0 16,2-3-1-16,0 1 1 0,-7 1-2 0,6 3-1 16,0-5 2-16,1 4-1 0,0-5-1 0,-1 5-2 15,0-4 1-15,7 4 1 0,-6-1-2 16,6-3 0-16,0 4 0 0,0-4 2 0,0 4-2 15,0-4 0-15,0 0-1 0,0 0-1 0,0 0-1 16,0-4 0-16,6 4 0 0,-6-4 0 16,7 1 0-16,-7 2 0 0,7-2 0 0,-1 3 0 15,0-3 0-15,1-1-3 0,0 0-1 0,-1 0 2 16,1 1 2-16,-1 2 1 0,0-2-1 16,2-1 2-16,-2 1 1 0,7-1-1 0,0 0-1 15,-7 0-1-15,7 1 1 0,1-1-1 0,-8 0 1 16,0 1 1-16,8-5-2 0,-8 6 2 0,7-7-1 15,-7 6 1-15,1-5-1 0,6 1 0 0,0 0 1 16,-6 0 0-16,5-4 4 0,2 2 4 16,-1-2 7-16,7 5 5 0,-8-5 7 0,1 0 2 15,0 3-1-15,0-3-3 0,1 0-1 0,-2 0 1 16,8-3-9-16,-1 3 1 0,1 0 1 16,-8-5 0-16,2 5-3 0,-8 0-1 0,1-2 2 15,6-2 3-15,0 0 0 0,-7 4 0 0,8-7 0 16,5 3 1-16,-6-2-2 0,0 1-5 15,1-2-1-15,-2-1 0 0,8 1-4 0,-14 0 0 16,7-1 2-16,1-3-3 0,-2 4-2 0,-6-4-3 16,8 1 1-16,-1-2-1 0,-7 1-2 0,8 0 0 15,-8-4 1-15,7 4 1 0,-6-3-1 0,-1 2 1 16,0-2 0-16,1 3-2 0,0-3 2 16,-1 3-1-16,1 0-1 0,-1 0-1 0,-6-4 0 15,6 4 1-15,-6 1-2 0,7-2-1 0,0 1 2 16,-7 4-1-16,6-5 0 0,0 2 2 0,-6-1 0 15,8 0 1-15,-8-1-1 0,6 2-1 16,-6-1-1-16,6 0-2 0,-6 0 2 0,0 0 1 16,-6 3 0-16,0-3 1 0,-2 4 1 0,2-4-1 15,0 4 0-15,-8-4 0 0,8 4-2 0,-7-1-1 16,0 5 2-16,0-5 0 0,0 1-1 16,-6-1 0-16,5 5 1 0,1-4 0 0,-7-1 0 15,2 5 0-15,-2-5 0 0,1 0-1 0,-1 6 0 16,0-6 2-16,-6 5-1 0,7-2 1 0,-1 2 2 15,0-1 0-15,1 0 1 0,-1 1-2 16,8-1 1-16,-8 1-1 0,7 3-2 0,-1-5 0 16,2 2 1-16,-8 3-1 0,14-3-1 0,-7 3 1 15,-1 0-1-15,8 0 1 0,-6 0 0 16,-2 0-1-16,8 0-2 0,-1 0 1 0,1-4 1 16,-1 4-1-16,0 0-2 0,1 0 1 0,0 0 3 15,-1 4-5-15,7-1-12 0,-7-3-27 0,7 3-38 16,-6 2-46-16,0-2-142 0,-1 1-72 15,0-4-25-15,-6 3 5 0,1-3 26 0</inkml:trace>
  <inkml:trace contextRef="#ctx0" brushRef="#br0" timeOffset="5787.79">24416 4850 141 0,'13'0'266'15,"-7"0"21"-15,8 0-24 0,-8 0-82 16,-6 0-55-16,0 0-32 0,0 4-24 0,-6-4-18 16,6 0-13-16,-14 3-11 0,8-3-3 0,0 4-7 15,-1 0-3-15,7-4-4 0,-6 3-4 0,6 1 0 16,-7 0-2-16,7-4-1 0,0 3 3 0,0 2 0 16,0-3 1-16,7 3 0 0,-7-2 2 15,6 1 1-15,-6 0 2 0,0 3 0 0,7-3 1 16,-7-1 0-16,6 4 0 0,-6-2 0 0,6 1-1 15,-6 2-3-15,14-1 1 0,-8 4 2 0,0-4-2 16,2 1-1-16,-2 3-2 0,7 0 3 16,-7-1-4-16,7 1-1 0,-6 5 0 0,5-6 4 15,2 1-1-15,5 4-1 0,-6-4 3 0,0 4-1 16,1-4-1-16,-2-1-4 0,-5 5-1 16,6-4 1-16,0 0-2 0,-7 0 1 0,8-3-1 15,-8-1 1-15,0 4-2 0,1-7-2 0,0 3 0 16,-1-3 0-16,-6 3 0 0,7-3 0 0,-7-1 2 15,6 0-1-15,1-3-2 0,-7 5 1 0,0-5-1 16,0 0 1-16,0 0 0 0,0 0 1 16,0 0-3-16,0 0-16 0,0-5-28 0,-7 5-36 15,1-6-42-15,6 2-101 0,-7-3-82 0,1-4-31 16,-1 2 6-16,7-1 21 0</inkml:trace>
  <inkml:trace contextRef="#ctx0" brushRef="#br0" timeOffset="6241.72">24768 4850 88 0,'6'-3'239'0,"-6"3"11"0,7-5-32 0,-7 2-65 16,0 3-59-16,0 0-32 0,0-4-22 0,0 4-13 15,0 0-9-15,0 0-11 0,0 0-2 0,0 0 0 16,0 0 3-16,0 4 1 0,-7-1-1 0,1 5-7 16,-1-1 7-16,-13 1 1 0,8 3 0 15,-8-3 1-15,1 6 4 0,-1-3 10 0,7 3-4 16,-7 1-3-16,1 0-1 0,0 3-2 0,-8-3-2 15,8 3-2-15,0 1-1 0,-8-1-3 16,8-4 1-16,0 4 0 0,-1 1-2 0,0-4 1 16,1 0-1-16,-1-1 0 0,7 1-1 0,-6-5-2 15,-1 2 0-15,1-1-1 0,5-4 0 0,2 0 1 16,-2 1 0-16,1-1-2 0,7 0 2 0,-8-4-1 16,2 2 0-16,6-2-4 0,-2 1-10 15,2-1-12-15,0 1-17 0,-1-4-18 0,7-4-51 16,-6 1-95-16,6-1-44 0,-7 1-15 0,7-5 2 15</inkml:trace>
  <inkml:trace contextRef="#ctx0" brushRef="#br0" timeOffset="6754.08">24273 5001 128 0,'6'0'208'0,"-6"0"-11"15,14-4-35-15,-8 4-48 0,0 0-44 0,0-5-25 16,2 5-2-16,-2-3-8 0,0 0-6 16,1 3-1-16,6 0-2 0,-6-4-3 0,5 0-1 15,2 1-2-15,-2 3-1 0,8-4-3 0,-1 0-3 16,1 1 2-16,-6 3 1 0,5-4 0 0,0 0 1 15,0 4-1-15,-5-3 2 0,12-1-4 16,-7 0-2-16,1 1-1 0,0 3-3 0,5-4-2 16,-5 0-2-16,0 4 0 0,-7-3-2 0,6 0-1 15,-6 3 0-15,7 0 0 0,-7-5-1 16,0 5-1-16,0 0 1 0,-1 0-3 0,2 0 2 16,-1 0-1-16,0 0 0 0,0 0 1 0,-7 0 1 0,8-3 0 15,-2 3 0-15,-5 0 0 0,6 0 0 16,-7 0 0-16,1 0-8 0,0 0-6 15,-7 0-7-15,0 3-7 0,0-3-12 0,-7 0-10 16,0 5-45-16,-5-5-85 0,-2 0-46 0,2 0-19 16,-2 0-1-16</inkml:trace>
  <inkml:trace contextRef="#ctx0" brushRef="#br0" timeOffset="7249.8">24469 4817 45 0,'6'0'225'16,"7"0"14"-16,-7 0-26 0,1 0-65 0,-7 0-55 16,6 0-32-16,-6 0-16 0,7 0-4 15,-7 4-6-15,0-4-2 0,0 3-6 0,0-3-3 16,0 0-5-16,0 0-7 0,0 0-4 0,0 0-4 15,0 4-2-15,0-4-1 0,0 4 2 0,0-1 4 16,0 4 2-16,0-2 4 0,0 2 3 16,0 0 4-16,0 4 0 0,-7 1-1 0,7-2 1 15,0 1-3-15,-6 0-1 0,6 1-2 0,-7 2-3 16,7 0-1-16,-6 1-2 0,-7 0-1 0,7 3 0 16,-2 1-1-16,8-1-1 0,-6 0 0 15,6 1-2-15,-6-1 0 0,6-4-2 0,-7 4-1 16,0 1-5-16,7-1-18 0,-6-3-27 0,6 0-91 15,-6-1-90-15,-1-3-45 0,-6 0-20 16,0 0 2-16</inkml:trace>
  <inkml:trace contextRef="#ctx0" brushRef="#br0" timeOffset="10321.12">26396 5459 183 0,'0'0'207'0,"-6"-5"-27"15,6 5-37-15,0 0-41 16,0 0-40-16,0-3-26 0,0 3-17 0,0 0-5 16,-7 0-5-16,7 0-4 0,-7 0 2 0,7 0-1 15,-6 3 0-15,6-3-1 0,-7 5 1 16,1-5 2-16,0 0-1 0,-2 2 1 0,2-2 1 16,-6 0 4-16,5 5-1 0,0-5 1 0,7 0 1 15,-6 3 0-15,6-3 1 0,-7 0 1 16,7 0-1-16,-6 0 0 0,0 0-1 0,6 0-1 15,-8 0-3-15,8 4-2 0,-6-4-2 0,0 0-4 16,0 4 1-16,-8-1-1 0,8 1-3 0,-7 0 1 16,-1-1 2-16,8 1 1 0,-6 4 0 0,4-1-2 15,-4-4 6-15,-2 5-3 0,1-1-1 16,1 0-1-16,-2 0 2 0,2 1 0 0,-2 3 4 16,1-4-1-16,7 0-1 0,-8 4-3 0,2-3 1 15,6-1-1-15,-8 3-5 0,8-1 5 16,-1 2-1-16,1-4 0 0,-1 3-2 0,0 2 0 15,1-1 0-15,6-4-5 0,0 4 1 0,-6 0 3 16,0 0-1-16,6 0 1 0,-8 1-1 16,8-2 1-16,-6 1 0 0,6 0 0 0,0 1 0 15,0-2 1-15,6 1 1 0,-6 0 0 0,8 0-1 16,-8 0-1-16,6-4 1 0,0 4-2 0,0-4 7 16,1 1-3-16,0-1-2 0,6 0 2 15,-1 0-2-15,-4 1 1 0,4 0-5 0,2-5 2 16,-2 5 2-16,8-1-1 0,-7 1 1 0,0-5 0 15,0 4 1-15,0 1 1 0,7-1 1 0,-8 0-1 16,2-3 0-16,-2-1 1 0,2-3-1 16,-1 5-1-16,7-2 0 0,-8-3 1 0,8 0 0 15,-14 0-1-15,7 0 0 0,-6 0 0 0,12 0 1 16,-5 0-1-16,5 0 0 0,1 0 2 16,-2 0-2-16,2-3 1 0,-6 3 1 0,5-5 0 15,1 5 1-15,-8-3-1 0,2-1 3 0,-1 4 1 16,6-4 0-16,-6 1 4 0,1-1 3 15,-2 1 1-15,-5-1 0 0,6 0 4 0,0 1 0 16,-7-1-2-16,0 1 1 0,8-2-1 0,-8-2 5 16,1 4-3-16,0-1 0 0,-7-3 0 0,6-1 3 15,1 5 0-15,5-4 1 0,-5-1-1 0,0 0 2 16,-7 5-3-16,6-5 1 0,-6 1 0 0,6-1 1 16,-6 2 5-16,0-2-6 0,0-3-1 15,-6 4-4-15,6-4-6 0,-6 4-2 0,6-4-9 16,-7 3 2-16,7-2-1 0,-7-1 1 0,1 0 1 15,0 4 0-15,-1-5-1 0,1 1 1 16,-8 0-1-16,2 3 0 0,4 1-1 0,-4-4 0 0,-1 4 0 16,0 0 0-16,0-5-1 0,-7 6 0 15,7-2 0-15,0 5 0 0,-6-1-1 0,5-3 1 16,-5 3 4-16,0-3-2 0,-1 3-1 16,7-3-1-16,-7 3 0 0,1 0 0 0,6-2-14 0,-6 1 5 15,-1 1 4-15,7 1 4 0,0-1 0 16,-6-3-1-16,5 3 9 0,8 0-3 0,-8 1-3 15,2 0 0-15,5-2 0 0,-6 2 0 16,0-1-1-16,7 1 1 0,0-1-1 0,-2 0-2 16,-4-3-6-16,12 3-11 0,0 1-13 0,-7-1-19 15,0 1-25-15,7-2-28 0,0 2-66 0,0-1-88 0,0-3-40 16,0 3-10-16,0 1 11 16</inkml:trace>
  <inkml:trace contextRef="#ctx0" brushRef="#br0" timeOffset="10892.49">26846 5001 140 0,'0'-4'250'0,"0"4"13"0,6 0-48 16,-6 0-73 0,0 0-57-16,6 0-37 0,-6 0-19 0,0 0-13 15,0 0-7-15,0 0-4 0,0 0-1 0,7 4-2 16,-7-4-1-16,7 0 1 0,-1 3 1 0,0 0-2 15,1 1 4-15,-1 0 0 0,8-1 0 16,-8 2 1-16,7 1 1 0,-6-1-2 0,5 5 0 16,1-2-1-16,1-1-1 0,-2 4 0 0,2 4 0 0,-8-4-2 15,7 3 0-15,0 1 1 0,0-4 1 0,7 4-1 16,-14-1 0-16,8 1 1 16,-8 0-1-16,0-1 0 0,1-3-1 0,-1 4-1 15,1-4 0-15,0 0 0 0,-1-1-1 0,-6-2 0 16,6 3 1-16,1 0 0 0,-7-4 3 15,0 5-1-15,0-5-8 0,7-3-12 0,-7 3-16 0,0-3-61 0,0-1-94 0,-7-3-48 16,0 0-20 0,1 0-1-16</inkml:trace>
  <inkml:trace contextRef="#ctx0" brushRef="#br0" timeOffset="11537.32">26982 5122 167 0,'-6'3'223'0,"6"0"-14"15,0 5-57-15,-7-1-63 0,7 1-37 16,-7 0-19 0,1-2-16-16,-1 2-5 0,-5-1-2 0,5 4 1 15,0-4 2-15,-5 4-2 0,-2-3 0 16,8-2 1-16,-1 6 1 0,1-5-4 0,-7 0-2 16,6 1 0-16,1-1-3 0,0 1-1 0,-2-1-3 15,2 0 0-15,0 0 1 0,-1 1-1 0,7-5 2 16,-6 2-2-16,6-3 0 0,-7 3 2 0,7-2-2 15,0 1 2-15,0-4-1 0,0 4 0 0,0-4 2 16,0 0 0-16,7 0 1 0,-7 0-1 16,6 0 0-16,-6-4 2 0,7 4-3 0,-7-4-2 15,12-4 0-15,-4 6 0 0,-8-3 0 0,6-2-1 16,0 3 1-16,1 1 0 0,-7-1 2 16,7 0 1-16,-1 1 0 0,-6-1 2 0,6 1 0 15,-6-2 3-15,7 5-2 0,-7-3 0 0,6-1 0 16,8 1-1-16,-14-5 2 0,6 5 0 15,0-1 2-15,1-3 0 0,6 0 1 0,0 2 0 16,-7-1-4-16,8-2 3 0,6 1-1 0,-8 0 0 16,1-2-1-16,7-1 2 0,-8 3 2 0,8-1-3 15,-6 1 1-15,5-4-1 0,-6 4 0 0,6-4-2 16,1 3-1-16,-7 1-1 0,7 0-1 16,-8 0 1-16,2-4-2 0,-2 4-1 0,2 2 2 15,5-2-2-15,-5 4 0 0,-8-1-1 0,6 0 0 16,2 1 0-16,-8-1-1 0,1 0 1 15,-1 1-1-15,8 3 1 0,-8-5-1 0,0 3 1 16,-6 2 0-16,6-5 0 0,-6 2-3 0,0 3-8 16,0-3-11-16,0 3-12 0,0 0-16 15,0 0-37-15,0 0-71 0,-12 0-56 0,6 0-23 16,-8 0-5-16,1 0 6 0</inkml:trace>
  <inkml:trace contextRef="#ctx0" brushRef="#br0" timeOffset="12222.31">26643 5161 3 0,'14'0'198'0,"-8"0"-6"0,7 0-17 15,0 0-23-15,-6 0-32 0,5 0-45 16,-5 0-26-16,6-2-16 0,0 2-8 0,0 0-4 15,0-5-3-15,1 5-3 0,5-3 1 0,-6-1 0 16,0 0 1-16,7 4 0 0,-1-4 2 0,7 1 0 16,-6-1 1-16,-1 0 1 0,7 1 1 0,-6 0-1 15,0 3 1-15,-2-5-3 0,2 2-2 16,-7 3-3-16,7-4-2 0,0 1-2 0,-1 3 1 16,-6 0 0-16,0-4 3 0,7 4 2 0,-14 0 1 15,7-4 3-15,0 4 1 0,-6 0-1 16,-1-3 0-16,0 3-2 0,8 0-3 0,-14 0-3 0,6-4-3 15,0 4-1-15,-6 0-1 0,7 0-3 16,0 0-2-16,-1 0-2 0,7 0 0 0,-13 0 0 16,6 0-2-16,-6 0 1 0,8 0 0 15,-8 0 1-15,0 0-2 0,0 0 1 0,0 4 0 0,0-4 0 16,0 0 0-16,0 3-10 0,0 1-8 16,-8-4-19-16,2 4-24 0,0-1-64 0,-7 4-101 15,-1-2-43-15,-4-2-18 0,-2-3 1 0</inkml:trace>
  <inkml:trace contextRef="#ctx0" brushRef="#br0" timeOffset="14224.82">21583 5425 44 0,'0'4'213'15,"0"-4"8"-15,-6 3-37 0,-1-3-44 0,0 0-49 16,1 4-29-16,0-4-22 0,-1 0-18 0,0 4-1 16,1-4-1-16,-1 0-3 0,-6 0-8 15,7 0 1-15,-1 3-1 0,7-3-2 0,-6 8-1 16,0-8 0-16,-14 8-1 0,13-6 1 0,-6 3 0 15,7 2-1-15,-7-3 0 0,-1-1 0 0,8 5 0 16,-7-1 1-16,0 1 1 0,7-1 0 16,-7 0-1-16,-1 0-2 0,8 1 2 0,-20 2-1 15,13-2-2-15,-7 3 0 0,8 0 2 0,4 1 1 16,2-2 2-16,0-3-3 0,-7 3 1 16,6 2 0-16,1-1-3 0,-1 3 1 0,7-2-2 15,-6-1 3-15,0 0-10 0,6-1 11 0,0 2-3 16,0-1 1-16,0 0-3 0,0-1 0 0,0-2 8 15,6 3-12-15,0-3-9 0,1 2 6 16,-1-2 6-16,1-1 0 0,-1 0 0 0,7 1 6 16,-7-1 8-16,8 4-6 0,-1-4-4 0,-6 4 0 15,6-3 0-15,6-1-1 0,-6 0 0 0,0 0 0 16,0 1-1-16,0 0-1 0,7-1 0 16,0-4-1-16,-1 5 1 0,0-5 0 0,0 1 2 15,1 3 0-15,-7-3-1 0,7-1-2 0,0 2 0 16,-1-5 6-16,7 0 8 0,-6 3 5 0,0-3 5 15,-8 0 7-15,8 0 1 0,-7 4-2 16,-1-4-2-16,8 0 0 0,-7-4-1 0,0 1 3 16,0 3 1-16,1-5 2 0,-2 2 1 0,2-1 0 15,-8-3 0-15,7 3-2 0,-7 1-1 16,8-1-1-16,-8-3-3 0,0 2-1 0,-6-2-4 16,7-4-2-16,-7 0-3 0,7 1-5 0,-7 2-2 15,0-3-2-15,0 0 0 0,0 0-3 16,0 4 0-16,0-4-1 0,0 1 0 0,0-2-3 0,0 1 1 15,-7 0 0-15,7 1 0 0,-7 2 2 16,1-3-2-16,-7 3 2 0,0-2-2 0,6 2 1 16,-5 1 0-16,-8-1-3 0,7 1-1 0,0 0 1 15,0-5 1-15,-7 6-1 0,0-2 0 16,8 1 1-16,-1 0 0 0,-1-2-1 0,2 3 2 16,-2-1 1-16,2-1-2 0,5 2 0 0,-6-3-1 15,0 2 0-15,7 0-2 0,-1-4-1 0,0 8 3 16,1-5 0-16,0 1 1 0,-1 3-1 15,0 0 1-15,1-3 1 0,-1 3-1 0,1 1-1 16,-7-1-2-16,6 1 0 0,1-2 0 0,-8 2 0 16,2-1 1-16,5 1 1 0,-6 3-2 0,7-4 0 15,-7 4 0-15,-1 0 0 0,2-4 0 16,-2 4 0-16,2-3 2 0,5 3 0 0,-6 0 0 16,0-4 0-16,7 4-1 0,-1 0 0 0,0-4-3 15,1 4-11-15,6 0-25 0,-6-3-35 0,6 3-45 16,-7 0-132-16,7-5-74 0,-6 5-28 15,6-2 1-15,0-6 25 0</inkml:trace>
  <inkml:trace contextRef="#ctx0" brushRef="#br0" timeOffset="15004.4">21642 5044 27 0,'0'0'233'15,"0"0"16"-15,0 4-14 0,0 0-66 0,0-4-62 16,0 3-39-16,0-3-21 0,0 0-10 0,0 4-4 16,0-4-8-16,6 0-4 0,-6 0 1 0,0 0-5 15,6 0-2-15,-6 4-6 0,0-4-1 0,0 0 0 16,7 3-3-16,-7-3 1 0,7 4 1 16,-1-4 0-16,-6 3 1 0,7 2-2 0,-7-2 1 15,6 1-2-15,0 3 1 0,8-3 2 0,-2 3-2 16,-5 0 1-16,6 0-1 0,0 1 2 15,1-1-1-15,-2 4 1 0,2 0-1 0,-2 0 1 16,1-3-1-16,7 3-1 0,-7 0-2 0,0 0-3 16,0 0 1-16,0-5-1 0,0 6 0 0,1-1-1 15,-8-4 2-15,6 4-1 0,-5-3 1 16,0-1 0-16,-1-4-1 0,1 5-1 0,-1-1 0 16,-6-3 0-16,6 4-1 0,2-6-2 0,-8 3-1 15,6-5-6-15,-6 3-12 0,6-3-12 0,-6 0-13 16,0 0-15-16,0 0-40 0,-6 0-72 0,6-3-54 15,-6-2-22-15,6-2-6 0,0 0 6 16</inkml:trace>
  <inkml:trace contextRef="#ctx0" brushRef="#br0" timeOffset="15441.17">22149 5011 107 0,'7'0'225'0,"-7"0"-11"15,0 0-31-15,0 0-37 0,-7 0-40 16,7 0-28-16,-6 0-19 0,6 0-10 0,-6 0-5 15,6 4-4-15,0-4-8 0,0 0-10 0,-7 3-4 16,0-3-4-16,7 8-4 0,-6 0-7 0,0-6 3 16,-7 6 1-16,-1 0-2 0,8-1-1 0,-8 4 1 15,2-3-2-15,-1 2-2 0,0 1 0 0,-6-3 0 16,-1 2 0-16,0 1-1 0,7 4 2 16,-13-4 1-16,6 0-1 0,1-3 1 0,-1 3-1 15,1 0 1-15,0 0 1 0,-1 0-1 0,7-5-2 16,-7 2 0-16,1 3 0 0,6-4-1 15,-7 4 0-15,1-4-1 0,-1 1 1 0,7-1 0 16,-7 1-1-16,2-1 0 0,4 0-1 0,1-2-2 16,0 2-3-16,-6-4-7 0,5 1-12 15,8 3-18-15,-14-3-26 0,7-4-72 0,0 4-73 16,0-4-37-16,1 0-8 0,-2-4 5 0</inkml:trace>
  <inkml:trace contextRef="#ctx0" brushRef="#br0" timeOffset="15909.5">21511 5228 170 0,'7'0'250'15,"-1"-5"15"-15,1 5-51 0,-1-3-76 16,-6 0-47-16,7 3-23 0,-7-4-16 0,7 4-9 16,-1 0-6-16,-6-4-6 0,0 4-7 0,0 0-5 15,0 0-5-15,0 0-5 0,0 0-6 0,0 0-3 16,0 0 7-16,0 0-5 0,0 0-2 15,0 0 0-15,6 0 1 0,-6 0 0 0,7 4-6 16,-7-4 3-16,7 0 3 0,-7 0 2 0,6 0-1 16,7 0 1-16,-7 0 4 0,8 0 2 0,6 0 0 15,-2 0 0-15,9-4 2 0,-1 4-1 16,-7 0-3-16,14-3 0 0,-7-1-2 0,6 4-2 16,1-4-1-16,0 1 0 0,0 3 1 0,-1-4 0 15,-7 4 0-15,1-5-1 0,1 5 0 16,-7-2-2-16,6 2 0 0,-7 0-1 0,1 0-2 15,-1 0 1-15,0 0-6 0,-5 0-13 0,-1 0-18 16,-7 2-19-16,0-2-27 0,1 0-72 0,-7 0-75 16,-7 0-31-16,-5-2-4 0,-1 2 6 0</inkml:trace>
  <inkml:trace contextRef="#ctx0" brushRef="#br0" timeOffset="16310.26">22039 5052 218 0,'7'0'259'0,"-1"-4"14"0,0 0-63 16,0 4-73-16,2-3-43 0,-2 3-24 15,0-5-9-15,8 5-4 0,-14-2-4 0,6 2-1 16,-6 0 1-16,7 0 3 0,-7 0 0 0,0 0-10 16,0 0-1-16,0 0-8 0,0 0-7 15,0 0-9-15,0 2-8 0,0-2-4 0,0 5-5 0,0-5-1 16,0 3-1-16,0-3 1 0,-7 8 1 16,7-5 1-16,0 1-1 0,0 3 2 0,0-3-1 15,0 4 1-15,0 2 2 0,-6 1-2 0,6 0 2 16,-7 4-2-16,0-1 0 0,7 1-1 15,-6 4-1-15,0-1 1 0,6 0 0 0,-8 1-1 16,2 2-2-16,-6-3-1 0,5 1 1 0,0 4-10 16,7-5 2-16,-6 0 3 0,6 4 2 15,-7-4-10-15,1 0-30 0,6 1-37 0,-6-5-109 16,-2 1-103-16,2 0-52 0,0-1-17 0,6-6 13 16</inkml:trace>
  <inkml:trace contextRef="#ctx0" brushRef="#br0" timeOffset="27988.91">20801 4847 83 0,'0'0'217'0,"0"3"8"0,0-3-50 0,0 0-67 15,7 0-49-15,-7 0-26 0,7 0-16 0,-7 0-5 16,0 0-4-16,6 0 1 0,0 4 7 0,-6-4 9 15,0 0 10-15,0 0 9 0,8 0 8 16,-8-4 1-16,0 4-2 0,0-3-9 0,0-2-9 16,0 2-8-16,0-1-6 0,6 1-5 0,-6-1-4 15,0 0 1-15,0 1-2 0,0-1-1 16,6 0 0-16,-6 1 3 0,6-1 2 0,1 4 3 16,-7-3 1-16,0-2 5 0,0 2 0 0,0 0 2 15,0-1-1-15,0 0 0 0,0 1-2 0,0-1-1 16,0 0-2-16,0 1-2 0,0 3 0 0,0-4-1 15,0-1 0-15,0 5-1 0,0-2 0 16,0-2 2-16,0 4 3 0,0-4 3 0,0 1 1 16,0 3 2-16,0-4 2 0,0 4 0 0,0-4-5 15,0 4-3-15,0 0-2 0,0-4-4 16,0 4-4-16,0 0-4 0,0 0-1 0,0 0-2 16,0 0-2-16,0 0 1 0,0 4-1 0,0-4-1 15,0 0 1-15,0 0-1 0,0 0 0 0,-7 4-1 16,1-4 1-16,6 4 1 0,-6 3 0 15,0-3 1-15,-2 3 2 0,2 4 5 0,0 0-3 16,-1-1-2-16,-6 2-2 0,6 2-1 0,-5 4-1 16,-2-3-5-16,2 4 3 0,-8 3 4 0,7 0-1 15,-13 3 1-15,6 1 1 0,-6 0 3 16,1 3-1-16,5 0-2 0,-7-3 1 0,8 7 0 16,-7-4 0-16,0 1-1 0,0 3 1 0,0-4 0 15,0 0 0-15,7 0 2 0,-8 1-1 0,8 0-1 16,-1-5-1-16,7 4-1 0,-7-4 0 15,7 2 8-15,-6-2-5 0,6 1-1 0,7-4-1 16,-8 3 0-16,1-3 0 0,7 0-9 0,-1 0 3 16,7 0 2-16,-6 0 1 0,-1-4-1 15,7 4-1-15,-6-3 2 0,6-1 0 0,0 4-1 16,0-4 0-16,0-3 1 0,0 3-1 0,6 1-1 16,1-5 1-16,6 1 0 0,-7-1 0 15,13 1 0-15,-5 0 0 0,-1-1-1 0,6-2-1 16,1-1 1-16,6-1 1 0,-6-2 2 0,6 3 0 15,0-4 1-15,0-3 1 0,-7-1 0 0,7 5-1 16,-6-5-1-16,6 6 0 0,-7-7 1 0,1 2-1 16,-1 0 0-16,1-1 0 0,-6 1 0 15,4-4 0-15,2 0 0 0,-1 0 0 0,-5 4 0 16,-2-4 2-16,8 4 0 0,-13-4 0 0,-1 0-2 16,8 0 0-16,-14 0 2 0,6 0-2 15,0 0 0-15,-6 0-1 0,6 0 2 0,-6 0 1 16,0 0-2-16,0 0-11 0,0 0-26 0,0 0-41 15,0-4-51-15,-6 4-134 0,0-4-71 16,0 0-25-16,-8 1 5 0,8-5 31 0</inkml:trace>
  <inkml:trace contextRef="#ctx0" brushRef="#br0" timeOffset="29817.76">26793 4557 104 0,'0'0'229'0,"0"-4"14"0,0 1-39 0,7 3-73 0,-7-4-48 15,0 0-27-15,6 4-14 0,-6-3-11 16,0 3-8-16,0-4-3 0,7 4-6 0,-7 0-2 15,0 0-1-15,0-3-3 0,0 3-3 0,0 0 0 16,0 0 1-16,0 0-1 0,0 0 2 16,0 0 0-16,0 0 3 0,6 0 0 0,-6 0 3 15,0 0 2-15,0 0 3 0,0 0 4 0,0 0 0 16,0 0-1-16,0 0-3 0,0 0-3 16,0 0-5-16,7 0-5 0,-7 0-1 0,12 0 0 15,-4 0-2-15,-2 0 1 0,-6 0-2 0,6 0 0 16,1 0-1-16,0 0-1 0,-1 0 1 0,0 0-1 15,1 3-3-15,-1-3 0 0,8 0 3 0,-8 4 0 16,7-4 0-16,-6 0-1 0,5 3 5 16,1 1 0-16,-6 0 0 0,6-4-2 0,1 3 2 15,-2 1-1-15,1 0 1 0,7-1-1 0,-8 0-2 16,8 2 0-16,-6-1 0 0,5-1 1 0,-6 0-1 16,0 1 0-16,7 0 1 0,-8-1-3 15,1 2 1-15,1-2 0 0,-2 0 0 0,2 4 2 16,-2-2-1-16,2 2 7 0,-1 0-2 0,-1-3-1 15,-4 3 0-15,4 0-1 0,1 2 0 0,0-6-3 16,0 4 1-16,7 0 0 0,-8 1 1 16,2-1-1-16,-1 1 0 0,0-2 1 0,6 2-1 15,-13-1 0-15,8 1 1 0,-1 2 0 16,-6-2 0-16,6-1-2 0,-7 3 2 0,0-1 0 16,1 2-1-16,0 0 1 0,-7 0 0 0,6-1 0 15,-6 5 0-15,6-4-1 0,-6 4 0 0,0-4 0 16,0 3 0-16,0 1 0 0,0 0 2 0,0-4 0 15,0 3-1-15,0 5 0 0,0-5 0 16,0 5 0-16,0-4-1 0,0 2 5 0,-6 6-3 16,6-5-1-16,-6 1-1 0,6 2 0 0,-7-3 0 15,0 4-3-15,1 0 5 0,0 1-2 16,6-1 1-16,-7 0-1 0,7-1 0 0,-6 2 0 16,6-5-2-16,-7 3 1 0,7 2 0 0,-7-4 0 15,7 2 0-15,-6-3 1 0,6 1-1 0,-6-1-1 16,6 1 1-16,-8-1 1 0,8-4-1 15,-6 4 0-15,6-3 0 0,-6 4 1 0,-7-4 1 16,6-1 0-16,-6 0-1 0,1 1 0 0,4 0 1 16,-4 0-1-16,6-1 1 0,-8-3 0 0,1 4 0 15,7-1-2-15,-8-3-4 0,2 1 3 0,6-2-1 16,-2 1 1-16,2 0 1 0,-7-4 0 16,7 4 7-16,-1-3-3 0,0 3-2 0,1-4-2 15,0 1 9-15,0-1-3 0,-2 0-4 16,2-3-1-16,0 3 0 0,-1 1 2 0,-6-5-9 15,6 5 4-15,1-5 0 0,0 1 2 0,-1 3 0 16,0-4-1-16,1 2 0 0,0 2 1 16,-1-4 2-16,7 1-1 0,-7 3 1 0,7-3 1 15,-6 0 0-15,6-1-2 0,-7 2 0 0,1-3 0 16,6-2-1-16,-6 5 0 0,6-2 0 0,-8-3 1 16,8 4-1-16,-6 0 1 0,6-4 0 0,0 3-1 15,0 1 0-15,0-4 0 0,0 4 0 16,0-4 0-16,0 3 0 0,0-3 0 0,0 0 0 15,-6 4 0-15,6-1 1 0,0-3 0 0,0 0-1 16,0 5 0-16,0-5 0 0,0 0-1 0,0 0 0 16,0 0-1-16,0 0 0 0,0 0-16 15,6 0-29-15,-6 0-47 0,0 0-116 0,0 0-62 16,0 0-33-16,0-8 0 0,0 1 19 0</inkml:trace>
  <inkml:trace contextRef="#ctx0" brushRef="#br0" timeOffset="30881.47">27197 4363 33 0,'0'0'217'15,"0"0"13"-15,-6 0-26 0,6-4-57 0,0 4-49 16,-7 0-30-16,7 0-15 0,0 0-9 0,0 0-9 16,0 0-8-16,0 0-5 0,0 0-1 15,0 0-5-15,0 0 1 0,0 0 2 0,0 0 4 16,0 0 6-16,0 0 3 0,0 0 7 0,0-3 4 16,0 3 2-16,0-4-2 0,0 4-4 15,0 0-7-15,0 0-6 0,0 0-7 0,0 0-4 16,0 0-3-16,0 0-3 0,0 0-3 0,0 0-3 15,7 0-1-15,-7 0-1 0,0 0-1 16,0 0 0-16,0 0 0 0,0 0 0 0,0 0-1 0,0 4-2 16,0-4 2-16,0 3-1 0,6-3 1 15,-6 0 0-15,6 0 2 0,-6 4 0 0,8-4-1 16,-2 4 0-16,-6-1 0 0,12 0 0 0,-5 2 0 16,6-1 2-16,0-1 0 0,-7 1 0 15,8 3-1-15,-2 0 0 0,2 0 0 0,-1 0 0 16,7 2 2-16,-8-3 0 0,2 5-1 0,-2-3 1 15,1 0 1-15,1 2 2 0,-2-2-3 16,2 3 0-16,-2-4 1 0,2 1-1 0,-8 2-1 16,7-3-2-16,-7 1 1 0,8-1 0 0,-8 0-1 15,0 1 2-15,1-5-1 0,-7 1 1 0,7 3 0 16,-7-4-1-16,6 2 2 0,1-1-1 16,-7-1 0-16,6-3-2 0,-6 3 0 0,0-3 0 15,0 4-1-15,0-4-1 0,0 0-1 0,7 4 0 16,-7-4 0-16,0 0-4 0,-7 0-15 0,1 0-20 15,-7-4-25-15,-1 4-35 0,2-4-90 16,-2 1-74-16,2-4-29 0,-1-1-3 0,-7-3 16 16</inkml:trace>
  <inkml:trace contextRef="#ctx0" brushRef="#br0" timeOffset="31333.46">27464 4278 199 0,'7'0'217'0,"-7"0"-29"0,0 0-57 15,0 0-53-15,0 0-40 0,0 4-19 0,0-4-8 16,0 0-5-16,0 4-2 0,0-4-3 16,0 3 1-16,0 1 1 0,0-1 1 0,-7 5 1 15,1-3 2-15,-1 1 2 0,-6 2 0 0,7-5 1 16,-2 5-1-16,2-1 1 0,0 0-2 16,-7 4-1-16,0-3 1 0,6-2-1 0,-5 3 1 15,4-2 5-15,-4 0 1 0,6 0-3 0,-8 4-2 16,1-4-2-16,7 4-1 0,-14-3-8 0,8-1-2 15,-2 5 4-15,1-5 0 0,7 0 2 16,-8 0 0-16,2 1 0 0,-2-1 1 0,2 1-2 16,5-2 0-16,-6 2 0 0,0-1 0 0,7-3 2 15,-8 3-2-15,2 0 0 0,5-3 1 0,-6 0 3 16,0 3-9-16,7-3-11 0,-8-1-23 0,8 0-56 16,-8 2-78-16,14-5-42 0,0 0-14 15,0 0-1-15</inkml:trace>
  <inkml:trace contextRef="#ctx0" brushRef="#br0" timeOffset="31816.11">27041 4429 93 0,'0'0'216'15,"0"3"12"-15,0-3-52 0,0 0-67 0,0 4-44 16,0-4-23-16,0 0-11 0,6 0-3 15,0 0-1-15,8 0 1 0,-8 0 2 0,8 0 4 0,-2 0-1 16,8 0-2-16,-1 0 1 0,1 0 3 16,6-4-1-16,1 4-1 0,-2-3-2 0,1 3-2 15,0-3-2-15,7-2-6 0,5 1-3 0,-5 1-4 16,7-1-2-16,-8 4-4 0,7-3-1 16,-6-1-1-16,-1 0 0 0,1-3-3 0,-1 4 2 15,1-1 0-15,-7 1-4 0,0-1 1 0,0 4-2 16,-7-5 1-16,1 2 0 0,-6 3 0 15,-2 0 0-15,-5 0-1 0,-1 0 1 0,-6 0-1 16,7-3-2-16,-7 3 1 0,0 0 1 0,0 0-1 16,0 0-2-16,0 0-8 0,-7 0-11 0,-6 0-18 15,1 0-27-15,-8 0-26 0,0 0-66 16,-6 0-71-16,0-4-29 0,7 0-3 0,-8 4 13 16</inkml:trace>
  <inkml:trace contextRef="#ctx0" brushRef="#br0" timeOffset="32208.79">27353 4228 55 0,'0'0'179'0,"0"0"-7"16,0 0-19-16,0 0-25 0,0 0-28 0,0 0-22 15,0 0-18-15,0 0-10 0,0 0-8 0,0 0-4 16,0 0-4-16,0 0-9 0,0 4-7 16,0-4-5-16,0 0-3 0,0 3-6 0,0 0 0 15,0 1 3-15,-6 0 5 0,6-1 2 0,-6 1 1 16,6 3 9-16,-7 0-1 0,0 1-4 0,7 3-2 15,-6-4-1-15,6 9 1 0,-7-6-7 16,1 1 4-16,-1 4 0 0,0-4-1 0,1 3 0 16,0 1-2-16,0-4-2 0,-2 3-1 0,2 2 0 15,-7-2-1-15,13-3-2 0,-6 4-1 16,6-1 1-16,0 1 1 0,0-4-2 0,0 3 0 16,0-2 1-16,0 2-1 0,6-3 1 0,1 4-7 15,5-5-26-15,-12 6-99 0,8-5-94 16,-8-1-48-16,0 1-27 0,0-3-9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2-22T14:04:01.041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21290 1682 98 0,'7'3'291'0,"-7"0"20"0,0-3 19 16,0 4-93-16,-7-4-81 0,7 0-44 0,-7 0-21 16,14 0-10-16,-7 4-9 0,0-4-2 15,0-4-2-15,0 4 2 0,0 0-2 0,0-4-2 16,0 4 1-16,0 0-4 0,0-3-3 0,0 3-8 16,0 0-9-16,0 0-5 0,0 0-9 0,0 0 18 15,0-3 12-15,0 3 4 0,-7 0 4 0,1 0 0 16,6 0 0-16,0 0-26 0,0 0-18 0,0 0-17 15,0 0 0-15,0 0-1 0,0-5 2 0,-6 5 3 16,6 0 6-16,-8 0 12 0,8 0 0 0,0 0 0 16,-6 0-1-16,6 0 1 0,-6 0-3 0,-1-3-3 15,1 3-3-15,-1 0-3 0,1 0-3 16,-1 0-5-16,-5 0-3 0,4 3-2 0,-4-3-3 16,-2 5-1-16,2-2 1 0,-8 0-1 0,1 1 1 15,-1 3 0-15,-6-3 1 0,-1 3-1 0,2 2-1 16,-7 1 0-16,-2 1-1 0,2 0-1 0,7 0-1 15,-8-4 2-15,1 4 0 0,-2 0 1 0,1 0-2 16,-5 0 0-16,11 3 6 0,-11 1-4 0,-1 4-1 16,-7-4-2-16,1 3 3 0,-8 1 0 0,8-2-3 15,-7-2 2-15,6 3 0 0,7 1 1 0,0-1 1 16,0 3-9-16,7-5-1 0,-8 2 6 16,7-3 5-16,14 3-1 0,0-4 0 0,6 5 7 0,6-5-2 15,0 1-4-15,1 4-6 0,12-8 0 16,1 3-1-16,6 0-2 0,13 1 10 0,-7-4-2 15,8 4-2-15,5-4-1 0,-6 0-1 0,7-4 0 16,6 1-5-16,0 0-1 0,0-1 7 0,0-4 2 16,7 0 1-16,-7 2 2 0,6-2-1 0,-5-3 6 15,5 0-1-15,1 0-1 0,5-3 1 0,-4-2 0 16,4 2 0-16,-5-5-2 0,7 1 1 0,-8 0 1 16,-7 0 0-16,9-4 1 0,-9-1 1 0,1 2-2 15,1-5-1-15,-1 1-2 0,-7-1 2 0,-6 0 3 16,1 1 1-16,-1-1 5 0,-7-4 2 0,1 5 3 15,-1 0-3-15,1-5 2 0,-8 4-3 16,8-3-1-16,-6 3-1 0,-2 1-2 0,1-5-1 16,0 4 7-16,-6 0-5 0,5 1-8 0,2 0-2 15,-8-1 0-15,1 0 1 0,-1 1-12 0,7-1 4 16,-13 4 3-16,0-7 1 0,0 3-2 0,-13 1-2 16,7-1-2-16,-7 0 1 0,-1 1 12 0,2-1-7 15,-1 4-1-15,0 0-2 0,0-4-6 0,-1 8-10 16,8-3-17-16,0-2-1 0,-8 4-6 0,14 1-3 15,-6 0-5-15,6-1 2 0,0 5-3 16,0-4-8-16,6 3-7 0,-6 4-9 0,7-4-10 0,0 1-10 16,-7 3-14-16,6-4-12 0,0 4-16 15,2 4-16-15,-8-4-15 0,6 3-20 0,0-3-42 16,1 4-74-16,-1-4-20 0,1 0 5 0,-1 0 19 16</inkml:trace>
  <inkml:trace contextRef="#ctx0" brushRef="#br0" timeOffset="785.6">22625 1444 159 0,'-7'-5'313'16,"1"2"19"-16,-1 3 9 0,-5-4-118 0,-2 0-96 15,8 4-57-15,-7-3-34 0,0-1-18 0,6 4-11 16,-6-4-4-16,0 4-3 0,13-3-1 0,-12 3 0 15,4 0 0-15,8 0-1 0,0 0 0 16,0 0 1-16,0 0 1 0,0 0 0 0,-6 0-1 16,6 0 1-16,0 0-1 0,-6 0 1 0,6 0-1 15,-7 0-1-15,7 0 1 0,0 3-1 0,0-3-1 16,-6 0-1-16,6 4 2 0,-7-4-1 0,7 0 0 16,-6 4-2-16,6-4-1 0,-7 3-3 0,7-3-9 15,-6 0-10-15,6 4-8 0,-6-4-10 0,-2 0-7 16,8 4-6-16,-6-4 1 0,6 0-1 0,0 0 1 15,-6 0 0-15,6 0-1 0,-7 0-12 16,7 0-21-16,0 0-26 0,0 0-31 0,0 0-35 16,0 0-14-16,0 0 8 0</inkml:trace>
  <inkml:trace contextRef="#ctx0" brushRef="#br0" timeOffset="1368.56">22567 1451 161 0,'0'0'205'0,"0"0"-15"0,0-5-26 16,0 5-33-16,0-2-37 0,0 2-21 0,6 0-11 16,-6-5-7-16,6 2-1 0,-6 3 2 0,0-4 3 15,0 4 4-15,0 0 7 0,0-4 2 0,0 4 2 16,0-3 10-16,0 3 1 0,0 0-3 0,0-4-2 16,0 4 0-16,0-4-4 0,0 4-12 0,0 0 3 15,0 0-3-15,0 0-7 0,0 0-8 0,0 0-5 16,-6 0-7-16,6 0-12 0,-6 0-3 0,-1 4 3 15,0 0 7-15,1-1 7 0,-1 5 4 0,-6 0 7 16,0-1 15-16,7 4-7 0,-8 0-1 16,-5-1 6-16,0 5 7 0,-8 3 4 0,1 4-11 15,-6 1 2-15,6 2-8 0,-7 1-12 0,0 3-17 16,1 0-8-16,-7 0-10 0,-6 1-2 0,5 3-4 16,-5 0-2-16,6-1-1 0,-7 2-1 0,7 3-2 15,-7-5-1-15,7 1-1 0,1 0-2 0,-1-3 1 16,6-1 0-16,0 0 2 0,0 0 0 0,14-3 1 15,-7-4 1-15,0 0 1 0,6 0-1 0,1 0-1 16,6-7-2-16,0 3 0 0,0-3 2 0,6-4 0 16,1 4-2-16,-1-9 1 0,1 6-1 0,-1-5 0 15,7-4-6-15,0 6-12 0,0-6-15 0,0-3-17 16,0 3-18-16,7-3-25 0,-1 0-23 0,7 0-20 16,-6 0-20-16,12-3-22 0,-5 0-33 15,-2-6-38-15,1 6-102 0,7-4-37 0,-6-5-1 16,4 1 22-16,2 1 41 0</inkml:trace>
  <inkml:trace contextRef="#ctx0" brushRef="#br0" timeOffset="3553.17">24390 1480 32 0,'-6'8'223'0,"-1"-2"12"0,-6-2-24 0,13 3-64 16,-6-3-45-16,6-4-24 0,-7 4-14 0,7-1-3 15,-7-3-2-15,7 4-5 0,0 0-7 16,0-4 4-16,0 3-5 0,0 1 2 0,0-4 3 15,0 4 5-15,0-4 7 0,0 0-4 0,0 3 8 16,7-3-1-16,-7 0 5 0,0-3 4 0,0 3 3 16,0 0 1-16,0-4 0 0,0 4 3 0,0 0 3 15,0-4 1-15,0 1 4 0,0 3 0 0,7-4-3 16,-7 0-4-16,6-3-10 0,-6 3-10 0,6-3-8 16,-6 3-9-16,7-7-10 0,-7 4-6 0,7 0-3 15,-7-4-4-15,0 4-6 0,6-8-6 0,-6 4 2 16,0 0-2-16,6-1-4 0,-6 2-1 0,7-1-3 15,0 0 1-15,-7-4-3 0,6 4 0 16,-6-3-1-16,7 3 0 0,-7 0-2 0,6-1 1 16,-6 5 1-16,6-4-1 0,-6 4 0 0,0-1 0 15,0 2 2-15,0-2 1 0,0 1-3 0,0 3 2 16,0 0-1-16,0-3 0 0,0 3 0 0,-6 4-2 16,6-3 0-16,0 3-1 0,0 0-3 0,0 0-1 15,0 0-1-15,0 0 2 0,0 0 1 0,0 3 2 16,-6-3 2-16,6 4 0 0,-7 0 1 0,1-1-1 15,-8 1 1-15,8 3 0 0,-7-3 0 0,0 4 1 16,0-5 2-16,0 4 2 0,0-3-1 0,-7 3-1 16,8 1 1-16,-8 2 0 0,1 2-3 15,-1-1 0-15,6 3-1 0,-11-3 1 0,5 0-2 16,0 0 1-16,-6 0 0 0,7 0 0 0,-1 0 0 16,1 1 0-16,-1-6 0 0,0 5 0 0,-6-3-1 15,7 0 1-15,-7-6 1 0,0 6 1 0,0 0 0 16,0-5-2-16,0 5 0 0,6-5-1 0,-12 4-1 15,6-2 1-15,6-2-2 0,-5 0 1 16,5 1-2-16,0 3 1 0,7-3 0 0,-7 0 0 16,8-1 0-16,-8-3 1 0,7 4 1 0,7-4 1 15,-14 0-1-15,7 4 1 0,6-4 2 0,-6 0-1 16,0 0-1-16,0 0-2 0,7 3 1 0,0-3 0 16,6 0-2-16,-8 4 2 0,2-4-11 0,6 0 7 15,-6 4-3-15,6-4 2 0,0 0 1 0,0 3-2 16,0-3 11-16,-7 0-4 0,7 0 0 0,0 0 0 15,0 0 0-15,0 0 12 0,0 4-5 0,0-4-4 16,-6 0-1-16,6 4-1 0,-7-4 0 16,1 3-15-16,6 0 7 0,0 2 2 0,0-1 1 15,-7 2 1-15,7-2 1 0,0 0 3 0,0 4-2 16,7-5-1-16,-1 5 0 0,1-6-1 0,6 3 0 16,-7-2 1-16,8 5 0 0,-2-1 2 0,1-3-1 15,7 3-1-15,0 1-1 0,-1-5 2 0,-6 4 0 16,0-3-1-16,7 0 0 0,-8 3 2 0,8-3-1 15,-7 3 0-15,7 1 0 0,0 2 2 0,-1-3-6 16,0 1-7-16,0-1-5 0,1 0-6 0,6 1-7 16,-6-1-2-16,6 1 4 0,0-1 6 0,0-3 5 15,0-1 6-15,0 1 5 0,-7 0 1 0,1-1 4 16,0 1 0-16,-1 0 2 0,-5-1-1 16,-2-3 0-16,2 3 0 0,-8 2 0 0,0-5 0 15,1 3-2-15,-7 1 0 0,6-4-1 0,-6 0 0 16,0 3 1-16,0-3-1 0,-6 4 2 0,6 0-1 15,-7-1 1-15,-5 1-2 0,-2 0 0 0,-5-1 1 16,-1 1 0-16,0-1 9 0,-6 2-3 0,7-2-2 16,-7 1 0-16,0-1-1 0,-7 5 1 0,1 3-8 15,-1-3 2-15,-5-1 1 0,-2 4 0 0,1-4 2 16,6 0 0-16,-5 5 1 0,5-6-1 0,-6 5 1 16,6-3-1-16,8-1-2 0,-8 4 0 0,1-4 0 15,5 1-2-15,14-2-1 0,-6 2-3 0,12-1-4 16,0 1-4-16,1-1-7 0,0 0-3 0,6 0-7 15,0 1-9-15,6 0-9 0,0-1-10 16,1 0 2-16,13 0-14 0,-8 1-8 0,14-1 0 16,-6 1 7-16,6-1 8 0,7 0 2 0,-7 0 17 15,0-2 16-15,0-2 12 0,0 4 10 0,-6-3 2 16,-1-1 5-16,-6 1 2 0,0-4 8 0,-6 4-4 16,6-1-4-16,-1 1-1 0,-4 1-2 0,-2-3-1 15,-6 2-9-15,6 0-1 0,1-1 0 0,-7 1-1 16,0 4-1-16,0-6 3 0,-7 3 0 0,1-1 4 15,6 3 4-15,-6 0 1 0,-2-3 3 16,2 3 0-16,0 1 2 0,-1-1 0 0,1 0-1 16,-1 0-2-16,0 1-1 0,-5 2 0 0,-2-2-3 15,8-1 2-15,-7 4 0 0,6-3 2 0,1 2 1 16,-1-2-1-16,7 3 2 0,-6-3 0 0,6-2 1 16,0 6 0-16,0-5 0 0,0 4 1 0,6-4 1 15,1 1 0-15,6-5-2 0,-6 5 2 0,5-1 1 16,8-3 2-16,0-1 1 0,5 0 2 0,2 2 4 15,-8-2 2-15,8 1 5 0,-1-1 2 0,-1-3 2 16,1 4-1-16,7-4-1 0,7 0 0 16,-8 0-2-16,1-4-2 0,-1 4-3 0,1-3 0 15,-1-1 0-15,1 1-1 0,-1-2-2 0,7 2-1 16,-13-4 0-16,7 3-2 0,-1-7-1 0,1 0-2 16,-7 4-1-16,6-4-2 0,-12 1 0 0,-1-2-2 15,1 5 0-15,-6-5 2 0,5 6-2 0,-13-1-1 16,7-1-4-16,-6 0 0 0,5 1-3 0,-12 0-5 15,8 0-3-15,-8 2-4 0,6-2-4 16,-6 4-8-16,6-1-6 0,-6-3-4 0,7 3-4 16,-1-3-3-16,-6 3 4 0,7 1 2 0,-7-2 4 15,0 2 1-15,0 3 5 0,0-3 4 0,0-1 0 16,6 4 3-16,-6-4 5 0,0 1 2 0,0 3 0 16,0-4 0-16,0 0-1 0,0 1-5 0,0 3-5 15,0 0-6-15,0 0-5 0,0 0-7 0,0-4-2 16,-6 4 0-16,6 0 1 0,0 0 7 0,0 0 6 15,0 0 7-15,0 0 6 0,-7 0 8 0,7 0 3 16,0 4 1-16,0-4-2 0,0 0 0 0,0 0-28 16,-13 0-17-16,7 0-21 0,0 3-31 0,-2-3-34 15,8 0-35-15,0 0 11 0</inkml:trace>
  <inkml:trace contextRef="#ctx0" brushRef="#br0" timeOffset="5327.91">24546 702 31 0,'0'5'235'0,"0"-5"21"15,0 0-3-15,-6 0-70 0,6 0-46 0,-6-5-27 16,6 5-12-16,-8-3-22 0,8 0 2 0,0 3 3 15,0-4-16-15,0 0-11 0,0 4-8 0,0-3 5 16,0 3-14-16,0-3-9 0,0 3 9 0,0-5 3 16,0 5 2-16,0 0 17 0,0 0-8 0,0 0-4 15,8 0 4-15,-8-3 10 0,6-1 9 0,-6 4-13 16,6-3 9-16,-6 3 7 0,7-4-8 0,-7 4-11 16,0 0-13-16,0 0-8 0,0-4-6 0,0 4-9 0,0 4-5 15,0-4-9-15,0 4 4 0,0-1 3 0,6 1 5 16,-6 4 26-16,7-5 15 0,-1 4 10 0,7 3-2 15,1-1-3-15,-14 1-3 0,6 2-24 0,0-1-13 16,1 0-9-16,0 3-3 0,-1-3-2 16,0 4-5-16,1-4-1 0,6 3 0 0,-6 1 0 15,5-4-2-15,2 0 0 0,-1 3 2 0,0-2-1 16,-7-1-5-16,7-4 4 0,-7 5 1 0,8-6 1 16,-8 2-5-16,1-5 2 0,-1 5 4 0,1-4-3 15,6-1-1-15,-13 1 0 0,6-4 6 0,-6 0-5 16,6 0-1-16,-6 0 0 0,0 0-1 0,0 0-8 15,0-4-17-15,0 1-13 0,0-1-15 0,8-1-16 16,-8 2-16-16,0 0-17 0,6-5 1 0,-6 2-2 16,6-6 1-16,1 1 8 0,-7 0 11 0,7 1 22 15,-1-6 7-15,7 5 12 0,0-4 13 0,6 5 11 16,1-5 6-16,0 5 1 0,-1-6 3 0,-5 5 6 16,4-3 0-16,2 2-1 0,-7 1-16 0,1 4 11 15,-8 0 6-15,-6 4-12 0,0-6-9 0,6 6-3 16,0 0 14-16,-6-1 7 0,0 0-13 0,-6 4 9 15,0-3 6-15,0 0 3 0,-2 3 0 0,2 0-15 0,0 0 13 16,-1 0 3-16,1 0 1 0,6 0 18 0,-7 0-5 16,7 0-6-16,-7 3 13 0,1-3-6 0,0 0 17 15,0 3-11-15,-8 1 15 0,1 0 8 0,-7-1-13 16,1 5 10-16,0-1-14 0,-14 0-5 0,7 8-6 16,-7-5-3-16,1 2-3 0,-7 3-2 0,-7 0-2 15,7-5-3-15,7 5 3 0,-14-1-2 16,0 1 0-16,8-4 1 0,-2 5 0 0,1-6 0 0,7 1-3 15,-7 0 0-15,13 1-1 0,-7-2 1 16,-7 0-1-16,8 2-2 0,-1-1-5 0,1-4-10 16,-7 0-14-16,13 5-20 0,-7-5-24 0,1 0-25 15,5 0-21-15,9 1-18 0,-9 0-16 0,14-6-15 16,-6 3-34-16,12-2-57 0,0-3-17 0,7 0 3 16,0 0 20-16</inkml:trace>
  <inkml:trace contextRef="#ctx0" brushRef="#br0" timeOffset="5832.26">24429 783 208 0,'6'0'234'0,"-6"-3"-13"15,7-1-46-15,0 1-57 0,-7 3-30 0,6-4-18 16,-6 4-14-16,6 0-11 0,-6-4 0 0,8 4-2 16,-8-3-4-16,6 3-3 0,-6-4-3 0,0 1-4 15,0 3-5-15,0 0-1 0,0 0-1 0,0 0-1 16,0 0 1-16,0-4 1 0,0 4-1 0,0 0-4 15,0 0-3-15,0 0-3 0,0 0-4 0,0 0-4 16,0 4 0-16,0-4-2 0,-6 3 1 0,-2 1-2 16,2-4 2-16,0 3 0 0,-1 1-2 0,0 0 2 15,1-1-3-15,0-3 3 0,6 4-2 16,-7-1 0-16,7 2 0 0,0-1 1 0,7 2 7 16,-7-2 2-16,6 0 4 0,7-1 5 0,0 1 2 15,1 0 0-15,11-1-4 0,-5 1-4 0,6 4-2 16,0-5-4-16,7 1-1 0,-7-1-2 0,-1 1-3 15,-5-1 0-15,6-3-1 0,0 4-1 0,-7 0-3 32,1-4 0-32,-7 4-2 0,-6-4-3 0,6 3-8 15,-7 2-14-15,0-5-13 0,2 2-19 0,-2 3-24 16,-6-2-23-16,6-3-31 0,-6 0-66 0,-6-3-55 16,6-4-16-16,0-1 4 0,-6-4 15 15</inkml:trace>
  <inkml:trace contextRef="#ctx0" brushRef="#br0" timeOffset="6163.39">24976 615 112 0,'13'0'241'0,"-6"0"22"0,-7-3-39 15,6 3-53-15,1 0-35 0,-1-4-24 0,-6 0-21 16,6 4-19-16,-6 0-15 0,0 0-13 0,-6 4-9 16,6 0-5-16,-6-1-2 0,6 5 3 0,-7-1 2 15,1 1 5-15,-1 2 20 0,-6 1 10 0,1 0 5 16,-2 4 3-16,1-1-1 0,-7 1-2 0,1 4-22 16,0-1-12-16,-8 4-11 0,8-3-7 0,-8 2-5 15,2 1-3-15,-1-4-4 0,0 5-3 0,-7-3-2 16,7 3 1-16,6-4-2 0,-5-1-3 0,-1 0-2 15,-1 0-15-15,1 1-19 0,6-1-37 16,1 4-42-16,0-4-46 0,-8 1-75 0,8-5-92 16,0-3-37-16,6 0 4 0,-1-3 26 0,8-1 39 15</inkml:trace>
  <inkml:trace contextRef="#ctx0" brushRef="#br0" timeOffset="7689.84">26012 1077 213 0,'0'7'295'16,"6"-7"22"-16,-6 0-3 0,13 0-62 0,-7 0-47 16,2 0-31-16,-2 4-24 0,14-4-15 0,-8 7-33 15,1-3-28-15,1 4-5 0,-8 2 1 16,0 0 5-16,1 2 13 0,-7 2 11 0,-7 2 10 15,-5 2 0-15,-2-4-3 0,-5 1-1 0,-1 7-13 16,-6-3-19-16,0 2-7 0,-7 1-6 0,-6-1-2 16,1 6-1-16,-1 2-5 0,-7 1-2 0,-7-1-4 15,-5 0-1-15,6 4-2 0,-13 0-4 0,6 3 5 16,1 1-2-16,-7 0-3 0,6 4-7 0,0-4-7 16,7 2-4-16,-7-2-8 0,14 3-1 0,-7-4-5 15,7 6 0-15,5-10-1 0,1 5-4 0,0 0 2 16,7-5-4-16,-1 1-1 0,1-4-1 0,12 2-1 15,0-6-4-15,7 0-11 0,1 1-43 0,4-1-62 16,2-3-81-16,6-3-100 0,0-1-113 0,20-3-141 16,-7-1-34-16,13-3 20 0,0-7 58 0,0 3 91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2-27T04:52:06.8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21172 3795 150 0,'0'0'223'0,"0"-4"-22"16,0 4-38-16,0 0-44 0,0 0-40 15,0 0-26-15,7 0-13 0,-7 0-7 0,0 0-2 16,0 0-2-16,0 0 3 0,0 0 1 0,0 0 4 15,0 0 0-15,0 0 2 0,0 0-4 0,-7 0-6 16,7 0-5-16,0 0-7 0,-6 0-7 0,6 0-9 16,-6 4-1-16,-1-4 0 0,1 0-1 15,-1 3 2-15,0 2 1 0,1-1 3 0,0-1-4 16,-8 4-2-16,2-3 0 0,-8 3-3 0,7 0 0 16,-1 0 1-16,2 1 3 0,6-1 0 0,-8 0 0 15,1 0 0-15,7 6 0 0,-8-6 0 16,2 0 0-16,6 4-1 0,-1 0 0 0,0-3 1 15,1 6 0-15,-1-3-1 0,-6 0-1 16,6-1 2-16,7 1-1 0,-6 0 1 0,6 0 0 16,0 0 2-16,6 0 1 0,-6 1-2 0,0-1 1 15,7 0 1-15,-7-4-2 0,13 4 1 0,-6-4-1 16,6 0 1-16,-13 1-1 0,7-1-1 16,5-3 0-16,2 3-1 0,-2-3 1 0,8-1 2 15,-1 1 0-15,1 0 1 0,0-4 1 0,5 3-1 16,-5 0 1-16,0-3-3 0,5 0 1 0,-5 4-1 15,0-4 1-15,-1 0 0 0,7-4-1 0,-6 4 2 16,0 0 1-16,-1-3 1 0,1 0 0 16,-8-1 0-16,8 0 0 0,-1-3 1 0,1 3-1 15,-6-3 1-15,5 0-1 0,-6-1-2 0,0 5 1 16,7-8-1-16,-8 3 0 0,1 1-2 16,0-4 0-16,-6 4 2 0,-1-3-7 0,1 1 3 15,0 1 2-15,-1 2 1 0,0-2 0 0,-6 2-2 16,7-3 7-16,-7-1-3 0,7 2 0 15,-7-2 0-15,6 3-2 0,-6-5 0 0,6 5 0 16,-6 0 1-16,7-4-3 0,-7 4 0 0,0-1 2 16,0-3-2-16,0 1 2 0,0 2-2 0,0 0 1 15,0-3-1-15,0 4 1 0,0-1 0 16,0 1-1-16,0 0 2 0,-7 0 1 0,1-1 0 16,6 2-1-16,-6 2 0 0,-1-4 2 0,0 4 0 15,1-3 0-15,0 3-3 0,-1 1 2 16,0-1-1-16,7 1-1 0,-6-1-1 0,-1 4 0 15,-6-3 0-15,7-1 0 0,-1 4-1 0,1-5-1 16,0 5 1-16,-8-3-1 0,8 3 1 0,-7 0-2 16,6-3-1-16,-6 3 0 0,1 0 0 15,-2 0-1-15,8 0-3 0,-14 0 1 0,7 0-2 16,0 0-6-16,0 3-6 0,7-3 1 0,-8 3-9 16,8-3-10-16,0 5-10 0,-7-1-7 0,6-4-6 15,-6 3-33-15,7 1-57 0,-8-4-59 0,-5 3-24 16,6-3-9-16,6 0 3 0</inkml:trace>
  <inkml:trace contextRef="#ctx0" brushRef="#br0" timeOffset="1594.77">22098 3692 34 0,'0'0'219'0,"0"0"4"0,0 0-29 0,0 0-46 16,0 0-50-16,6 0-36 0,-6 0-22 0,0-3-11 16,0 3-3-16,0-4-2 0,0 4 1 0,0 0 0 15,7 0 2-15,-7 0-1 0,0-3-1 16,0 3-1-16,6-5-1 0,-6 5-2 0,6-3-2 16,-6-1 2-16,0 4-4 0,0 0-2 15,0 0-2-15,0 0 1 0,0 0 0 0,0 0-5 16,0 0 0-16,0 0 0 0,0 0-1 0,0 0-3 15,0 4-3-15,0-4 2 0,0 0-1 16,0 3-3-16,0-3 3 0,0 5 3 0,0-2 1 16,0 1 1-16,0-1-6 0,0 5 2 0,0-5 0 15,0 5-2-15,0-2-1 0,0 3-1 0,-6 2 8 16,6 0-3-16,0 0-1 0,0 0-2 0,0-1-1 0,0 5 0 16,0-3 0-16,0-2 0 0,0 5-2 15,0-5 0-15,0 5 0 0,0-4-1 16,0 5 1-16,0-6-1 0,0 5 2 0,-6-4 0 15,6 3 0-15,0-3 1 0,0 1-1 16,0-2 0-16,6 1 0 0,-6 0 0 0,0 1 0 16,0-6-1-16,0 2 1 0,0 3 0 0,0-3 0 15,0-1 0-15,0 0-1 0,0 0 0 16,0 1-1-16,-6-5 2 0,6 1-1 0,0-1 1 16,-7 2 1-16,7-2 0 0,0-3 2 0,0 4-1 0,0-4 1 15,0 3-2-15,0-3 0 16,0 4 2-16,0-4-1 0,0 0-4 0,0 0 0 15,0 0 2-15,0 0 1 0,0 0-2 0,0 0 2 16,0 0 4-16,0-4-2 0,0 4-1 0,0 0-2 16,0-3-6-16,0 3-14 0,0 0-19 0,0-4-27 15,0 1-71-15,-6 3-91 0,-8-8-43 16,2 4-13-16,-2-3 6 0</inkml:trace>
  <inkml:trace contextRef="#ctx0" brushRef="#br0" timeOffset="2269.73">22567 3689 27 0,'12'3'216'16,"-5"-3"14"-16,0 4-26 15,-1-4-62-15,7 0-52 0,-7 0-31 16,1 0-13-16,0 0-9 0,-1 0-4 15,0 0-3-15,2 0-5 0,-2 0-6 0,-6 4-3 0,6-4-5 0,-6 0-3 16,6 3-1-16,1-3 5 0,-7 4 7 16,7-4 9-16,-1 4 8 15,1-1 10-15,-1 0 4 0,0 1 1 0,2 4-3 0,-2 0-6 0,-6-5-7 16,6 5-10-16,-6-2-6 0,6 6-6 0,-6-5-4 16,0 4-4-16,0 0-1 15,0 1 0-15,0-2-2 0,0 1-2 0,0 0 1 16,0 4 0-16,-6-5-1 0,6 5 2 0,-6 0-2 15,6 4 1-15,0-4-1 0,0 2 0 16,0-2 1-16,0-4-1 0,0 0 0 0,0 3-1 0,0 1 1 0,0-5-1 0,0 3 0 16,-6 1 0-1,6-3 1-15,0 0 0 0,0-3 0 16,0 2 0-16,0-3 8 0,0 1-4 0,0-1-2 16,0 0-1-16,0-3-1 0,0 0-1 0,0-1-12 15,0 1-2-15,0-4-12 0,0 4-18 16,-8-4-26-16,2 3-56 0,-7-3-101 0,7-3-49 15,-8-1-17-15,2 0 3 0,6 1 18 0</inkml:trace>
  <inkml:trace contextRef="#ctx0" brushRef="#br0" timeOffset="6593.05">23380 3707 226 0,'0'-4'244'0,"7"4"-16"16,-7-3-56-16,7 3-65 0,-7-4-38 0,0 4-24 15,0 0-14-15,0-4-9 0,-7 4-4 0,7 0-4 16,-7 0-5-16,7 0-1 0,0 0-1 16,0 0-3-16,0 0-1 0,0 0-2 0,0 0 0 15,0 0 0-15,0 4-1 0,-6-4 0 0,0 4 1 16,-1-1 1-16,-6 1 0 0,7 0-2 0,-14 2 0 15,7 3 0-15,-1-1 0 0,-4 1 0 16,-2-1 0-16,1 4-1 0,-1-2 1 0,-6 1 0 16,6 0 0-16,1 4 0 0,-7-1-1 15,-1-3 1-15,1 4 0 0,7-1 0 0,-1 1-1 16,0 0 1-16,2-4 0 0,4 0 1 0,1 4 0 16,7-4 0-16,-1 0 1 0,0 0 0 0,1-4 1 15,6 4 0-15,0-4-2 0,0 0-1 16,6 1 0-16,1-1 0 0,6-3 0 0,0 2 1 15,7-1 0-15,0-2 1 0,-8-3 0 0,8 5 1 16,5-5 0-16,-5 0 0 0,0 0 2 0,6 0 0 16,-7 0 1-16,1-5-1 0,-7 2 1 0,7-2 0 15,0 2-2-15,-8-4 3 0,1 0-2 16,1-1-1-16,4-3 2 0,-4 4-7 0,-1-4 1 16,0 4 2-16,0-8 0 0,0 4 0 0,6 0-2 15,-12-3 8-15,13-1-2 0,-14 5-4 16,7-3 1-16,-6-1-2 0,5 3 1 0,-4 0-2 15,-2 0 1-15,-6 0 0 0,6 5 1 0,-6-6-1 16,7 5 1-16,-7-1-1 0,6 1 0 16,1 0-1-16,-7 0-1 0,0 2 2 0,0 2 0 15,0 0 0-15,0-2 4 0,0-1-2 0,0 6 0 16,0-8-3-16,-7 8 0 0,1-3 1 0,6-2-4 16,0 5 2-16,0-4 0 0,0 1 1 0,0 3 3 15,0-3-2-15,0 3 0 0,0 0 2 16,-7-4 0-16,7 4-1 0,0 0-1 0,0 0-1 15,0-4-1-15,0 4-1 0,0 0 1 0,0 4 0 16,0-4-1-16,0 0 0 0,0 0-1 16,0 4 0-16,-6-4-2 0,6 0-2 0,-6 3-4 15,6-3-3-15,-8 0-10 0,8 0-14 0,-6 0-29 16,0 0-91-16,6 0-60 0,0 0-30 16,-7 0-8-16,7 0 4 0</inkml:trace>
  <inkml:trace contextRef="#ctx0" brushRef="#br0" timeOffset="7179.87">24416 3509 96 0,'-6'0'115'0,"6"0"-4"0,0 0-9 16,0 0-12-16,-7 0-13 0,7 0-14 0,-7 0-16 16,7 4-16-16,0-4-12 0,0 0-8 0,0 0-5 15,-6 0-2-15,6 0 4 0,-6 0-2 0,6 0 1 16,-7 0-1-16,7 0 1 0,-7 0-3 15,1 4-3-15,0-4 0 0,-1 0 0 0,0 0-1 16,1 0 0-16,6 0 2 0,-7 0-1 0,7 0 2 16,-6 0-1-16,0 0 2 0,6-4-2 15,-8 4 3-15,8 0 3 0,0 0 3 0,-6 0-1 16,6 0 2-16,0 0 1 0,0 0-3 0,-6 0-5 16,6 4-2-16,-6-4-2 0,-1 0-1 15,0 0-2-15,1 3-1 0,-1-3-4 0,1 0-1 16,0 3-14-16,-8-3-17 0,8 4-19 0,0-4-15 15,-2 0-14-15,8 0-15 0,-6 0 0 0,6 0 4 16,0 0 13-16,0 0 12 0,0 0 16 16,0 0 9-16</inkml:trace>
  <inkml:trace contextRef="#ctx0" brushRef="#br0" timeOffset="8151.12">23863 3532 32 0,'0'-5'219'0,"0"5"1"0,0 0-25 16,0 0-38-16,0 0-45 0,0 0-31 0,0 0-18 15,0 0-9-15,6-4-1 0,0 4-3 0,-6-3-3 16,0 3-3-16,0 0-3 0,0 0-2 16,0 0-5-16,0 0-3 0,0 0-2 0,0 0-3 15,0 0-8-15,0 0-4 0,0 0-5 0,0 0-2 16,0 3-5-16,7 1 9 0,-7-4 10 15,7 8 10-15,-7-1 6 0,6-3 3 0,7 3 2 16,-6 4-6-16,-1-4-12 0,1 4-9 0,-7 0-6 16,6 0-3-16,8 4-3 0,-8 0-2 0,0-1 0 15,0 5 1-15,1-1-1 0,0 0 0 16,-1 0 0-16,7 1 0 0,-7 4-1 0,8-6 0 16,-2 6 0-16,-4-5 0 0,-2 3 0 0,7-2 0 15,-7 4 0-15,1-6 0 0,0 5-1 16,-1-3-2-16,0-1 1 0,0-4 1 0,2 4 1 15,-8-6 0-15,6 2 0 0,-6-3 4 0,0 1-1 16,0-1-1-16,0-4 1 0,-6 0 0 0,6 0-1 16,0-2 1-16,0 2-1 0,0-4-1 15,0 1 2-15,0-4 0 0,-8 3 0 0,8-3-2 16,-6 0 0-16,6 4 0 0,0-4-1 0,0 0 1 16,6 0 0-16,2-4 1 0,-8 4-7 0,0 0-22 15,0 0-38-15,-14 0-57 0,2-3-127 0,-8 3-68 16,1-4-29-16,5-3 1 0,2-1 28 15</inkml:trace>
  <inkml:trace contextRef="#ctx0" brushRef="#br0" timeOffset="12921.43">21518 5282 221 0,'0'0'240'0,"0"-3"-6"0,0-1-65 15,0 1-61-15,0-2-39 0,0 2-20 0,0 3-9 16,0-4-7-16,0 1-4 0,6 3-1 0,-6-4-1 16,0 0-1-16,0 4-6 0,0-3-3 15,0-1-3-15,0 4 0 0,0 0-1 0,0 0-2 16,0-4-1-16,0 4-2 0,0 0 0 0,0 0-7 16,0 0-1-16,-6 0 0 0,-1 0 1 15,7 0 4-15,-6 0-4 0,6 4 4 0,-7-4-2 16,1 0-3-16,0 4 0 0,-8-1-4 0,1 1 3 15,7 0 2-15,-7 3 0 0,0-4 1 16,7 5-2-16,-2-4 0 0,2 3-1 0,0 0 0 16,-8 4 1-16,8-4-2 0,0 1 0 0,-7 0 1 15,6 3 1-15,0-1-1 0,1 1 1 0,0 0-1 16,-1 0 1-16,0 0 0 0,1 4 0 0,6-5-8 16,-6 2 4-16,6-1 3 0,6 0 2 15,-6-1 0-15,6 2-2 0,1-5 10 0,0 1-2 16,-1-1-4-16,0 1-1 0,14-1-1 0,-7-4 2 15,0 5-1-15,0-5-1 0,1 1-1 16,5 0 0-16,-6-1 0 0,6 1 1 0,-5-4-1 16,-2 3 0-16,1-3 1 0,7 0 0 0,-7 0 2 15,0 0-2-15,0 0 1 0,-6 0 0 16,5-3 0-16,1-1 0 0,1 4-2 0,-2-3 1 16,2-1-1-16,-8 4 1 0,7-4-1 0,0 1 1 15,-6-5 1-15,5 5-1 0,-4-4 1 0,-2-1 0 16,0 1 2-16,0 3-3 0,1-3 1 0,0-1 0 15,-7 0 0-15,0 1-1 0,0 1-1 16,0-2-1-16,0 0 2 0,0 1 0 0,0-1-1 16,-7 2 0-16,7-2-1 0,0 5 1 0,-7-5-3 15,7 1 1-15,-6 3 0 0,6-3 2 16,0 3 0-16,0 1 0 0,-6-5 0 0,6 5 2 16,-14 0 0-16,8-5-2 0,0 4 1 0,-1 1 0 15,-6-5-1-15,6 5-1 0,-5-1-1 16,6 0 1-16,-8 1 1 0,1-2 0 0,6 5 0 15,-6-2 0-15,1 2 1 0,5-5 0 0,0 5 0 16,-5-3-3-16,-2 3 1 0,8-4-1 0,-1 0 0 16,-6 4-1-16,7-3 0 0,-7 3 0 15,7-4 1-15,-8 4 2 0,8-4 0 0,-7 1-1 16,0 3 0-16,0 0-1 0,-1-4-6 0,-5 4-3 16,0-3-3-16,-8-2 0 0,1 5-3 0,1-3-2 15,-9-1 6-15,2 1 3 0,-1-1 0 0,7 0 2 16,-6 1 0-16,6-1 7 0,7-3 0 15,-1 3-8-15,7 1-6 0,7-2-11 0,-8 5-11 16,14-3-21-16,0 0-66 0,0 3-72 0,0 0-36 16,0 0-8-16,0 0-1 0</inkml:trace>
  <inkml:trace contextRef="#ctx0" brushRef="#br0" timeOffset="23818.76">22137 5198 30 0,'0'0'50'0,"0"0"0"0,0 0 3 0,0 0 8 16,0 0 11-16,0 0 5 0,0 0 2 15,0 0-2-15,0 0-8 0,0 0-12 0,0 0-12 16,0 0-11-16,0 0-11 0,0 0-5 0,0 0-3 15,0 0 0-15,0 0 0 0,0 0-3 16,0 0 2-16,0 0-2 0,0 4 1 0,0-4 0 16,0 0 1-16,0 0 3 0,0 0 2 0,0 0 2 15,0 0 0-15,0 0 1 0,0 0-2 0,0 0 0 16,0 0-1-16,0 0 0 0,0 0-2 0,0 0-3 16,0 0-2-16,0 0-11 0,0 0 7 15,0 0-3-15,0 0-3 0,0 0-2 0,0 4 2 16,0-4 8-16,0 0-12 0,-7 3 0 0,7-3 0 15,7 4 2-15,-7 0-2 0,0-1 0 0,6 0 2 16,-6 5 2-16,0-4 1 0,0 3 0 16,0 0 2-16,0 1-2 0,0-1 0 0,0 4-1 15,0-4-2-15,-6 4 1 0,6 0-1 16,-7 1 0-16,0-1 1 0,1 3 1 0,6-2 0 16,-6 2-1-16,-1 0 0 0,1 1 0 0,-1 0-1 15,0-1 0-15,1 1 1 0,0-1 0 0,-2 1-1 16,2 0 5-16,-6-1-3 0,-2 1-3 0,8 4 1 15,-7-4-1-15,13-1 0 0,-14 0-3 16,8-3 3-16,0 4 1 0,0-5 0 0,-2 2 0 16,2-1 2-16,6-3-1 0,-6 3-1 0,6-4 1 15,-7 0-1-15,7 0 0 0,-6 1 0 16,6-5-1-16,-7 4 1 0,7-7 0 0,-7 5 0 16,1-2 0-16,6-3 0 0,0 4-1 0,0-1 0 15,-6-3 2-15,6 4 2 0,-6-4-1 0,6 0 1 16,0 0 0-16,0 0 1 0,0 0-1 15,0 0 4-15,0 0-2 0,0 0-4 0,0 0-2 16,-8 0-6-16,2 0-16 0,0 4-45 0,-7-4-101 16,-1-4-51-16,2 4-27 0,-2 0-8 15</inkml:trace>
  <inkml:trace contextRef="#ctx0" brushRef="#br0" timeOffset="26396.35">22456 5191 115 0,'-7'0'182'0,"7"0"-22"0,0 0-32 16,0 0-35-16,0 0-30 0,0 0-25 0,0 0-19 16,0 0-8-16,0 0-3 0,0 0 0 0,0 0-7 15,-6 0 2-15,6 0-3 0,0 4 1 16,-6-4-1-16,6 0-1 0,0 0 3 0,0 0-2 15,0 3 2-15,-8 1 0 0,8-4 1 0,-6 4-5 16,6-1 0-16,-6 1 7 0,-1 3 2 16,0 1 5-16,-5-1 1 0,5 4 5 0,-6 0-2 15,0-1-2-15,0 2-3 0,6-1-2 0,-12 3-12 16,6 1 6-16,6 0 2 0,-5-1-4 0,-2 1 2 16,8 0-1-16,0 3 11 0,-1-3-7 0,0 3-2 15,1-4-1-15,-7 4 0 0,-1-2-2 16,2-2-1-16,-2 5 3 0,8-5 1 0,-7 4-1 15,0-3-1-15,6 3 3 0,-5-3-2 0,-2-4-2 16,8 4 1-16,0 0-2 0,-1-4 0 0,1 0-2 16,-1-1 1-16,0 1 1 0,7-3 0 15,-6 2 0-15,6-2-1 0,0-1 3 0,0-3 0 16,0 3 0-16,0-3-2 0,0 0 2 0,0-1 0 16,0 2-1-16,6-3 0 0,-6 3-1 15,7-2-6-15,0-3-16 0,-7 0-87 0,0 0-64 16,0 0-36-16,-14 0-17 0,8-3-4 15</inkml:trace>
  <inkml:trace contextRef="#ctx0" brushRef="#br0" timeOffset="27936.03">23172 5341 34 0,'7'-3'211'0,"-7"-1"12"0,0 0-33 0,0 1-62 16,6-1-47-16,-6 0-26 0,0 1-15 16,0-2-7-16,0 3-5 0,0-3-6 0,0 2 3 15,0-1 10-15,0 0 0 0,0 4 1 0,0-3 0 16,0 3 4-16,0 0-7 0,0-4-13 0,-6 4-6 16,6 0-7-16,-7 0-1 0,7 0-6 0,-7 0 0 15,7 0 0-15,-6 4 0 0,0-1-1 0,-1 5-2 16,-6-5 3-16,0 4 0 0,-7 1 0 15,0 0 0-15,8 3 1 0,-8-1 0 0,1 1-1 16,-1 0 0-16,0 4 0 0,-5 0 1 0,5-4-1 16,0 3 0-16,1 1 0 0,-1-1 0 15,8 1-1-15,-2-4-2 0,2 0 2 0,-2 4 2 16,1-4-1-16,7 4-1 0,6-5 2 0,0 5 1 16,0-4-4-16,0 0-1 0,6-4 3 0,7 5 2 15,-6-1-2-15,6-4 0 0,0 0 3 16,6-3-2-16,1 3-4 0,-1-3 1 0,1 0 2 15,0-1 1-15,5-3-1 0,-5 3 2 0,0-3 2 16,-7-3-2-16,7 3-1 0,-2-3 0 0,2-1 1 16,0 0 0-16,-1-3 2 0,-5 0-1 15,-2-2 0-15,8 3-2 0,-7-5 2 0,0 3-1 16,6-6 0-16,1 3 0 0,-7 0-1 0,1-4-1 16,-8 4 4-16,0-3-4 0,0-1 0 15,2 0 0-15,-2 4 4 0,-6-4-1 0,6 4-4 16,-6 0 9-16,0 1-4 0,0-1-1 0,0 0-6 15,-6 3 1-15,6 1 1 0,-6 3-9 16,-2-3-3-16,2 3-5 0,6-3-8 0,-12 3-12 16,5-2-17-16,0 6-25 0,1-5-96 0,-1 2-50 15,1 3-20-15,0-4-4 0</inkml:trace>
  <inkml:trace contextRef="#ctx0" brushRef="#br0" timeOffset="31622.51">23569 5209 169 0,'0'-3'223'0,"7"-1"-1"0,-7-3-59 15,7 7-60-15,-7-4-33 0,6-3-15 0,0 3-10 16,1 0-13-16,0 1 2 0,-1-1 2 16,0 0 0-16,1 0-4 0,-1 2-3 0,1-3-3 15,0 2 2-15,-1-5 1 0,0 8 0 0,1-4 4 16,6 1 2-16,-13-1 1 0,6 4-4 15,-6 0-6-15,7-4-4 0,-7 4-7 0,0 0-6 16,0 0-4-16,7 0-4 0,-7 4-1 0,0-4-2 16,0 4 0-16,0-1 2 0,6 1 2 0,1 4 0 15,-7 0-2-15,6-2 2 0,-6 5 0 0,0 4 0 16,0 0-2-16,0 2 0 0,0 2 2 16,0-4-2-16,0 3 0 0,0 0 0 0,0 5 1 15,0-5 0-15,0 4-2 0,0-4 3 0,0 0 0 16,6 1-1-16,-6-1 0 0,0 1 0 15,8-1 0-15,-8-4-1 0,0 4 0 0,0-3 0 16,0 0 0-16,0-1-1 0,0 1 2 0,-8 0 1 16,8-3 0-16,-6-6-1 0,6 5 0 15,0-3 0-15,0-1 1 0,0 0-1 0,0 1-2 16,-6-5 2-16,6 5 0 0,-7-5 0 0,1 0-4 16,6 5-10-16,0-4-15 0,0-1-23 0,0 1-32 15,-7 0-112-15,0-1-67 0,-5-3-28 16,-2 0-5-16,2 0 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2-27T05:05:46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23602 4810 147 0,'-13'0'225'15,"7"0"-6"-15,-8 0-47 0,1 0-67 0,0 0-45 16,0 0-25-16,1 0-11 0,-2 0-7 15,1 0-3-15,7 0-4 0,-7 0 1 0,0 0 0 16,7 0-1-16,-2 0 0 0,-4 0 2 0,5 0 7 16,0 0 1-16,1 0 3 0,0 0 5 15,-1 0 1-15,1 0-2 0,-1-4-5 0,0 4 0 16,1 0-4-16,-7-3-3 0,6 3 2 0,-5 0 1 16,5-5 1-16,0 5 0 0,1 0-1 15,6-3-1-15,0 3-4 0,-7 0 0 0,1 0-4 16,6 0-2-16,-6 0 4 0,6 0-4 0,0 0-1 15,0 0-5-15,-8 0-1 0,8 0 0 0,0 0-5 16,0 0 2-16,0 0 1 0,0 3 0 0,0-3 3 16,0 0-2-16,0 5 1 0,0-2 0 15,0-3 3-15,-6 4 0 0,6-1-3 0,0 5 2 16,0-5 1-16,0 1-3 0,0 0-1 0,0 3 0 16,-6-4 2-16,0 2-1 0,6 2-1 15,0-4 1-15,-7 1 0 0,0 3 2 0,1-3-2 16,6 3 1-16,0 0 0 0,6-2 0 0,-6 2-2 15,0 0 2-15,7-3-1 0,-7 3 2 16,7 0 0-16,-7-2 1 0,12 1 2 0,-6 2-2 16,2-5 0-16,-2 5 0 0,0-5-3 0,1 5 1 15,-1-1 2-15,1 0 1 0,0 1 0 0,-1-2 1 16,-6 6-1-16,6-5 1 0,-6 5-5 0,7-1 0 16,-7-4 0-16,7 4 1 0,-1 0 1 0,-6-4-2 15,6 4 4-15,-6 4 1 0,7-4-1 16,-7-1-2-16,7 1 0 0,-7-3 2 0,6 3 0 15,1 1-4-15,-7-6 0 0,0 5 0 0,0-3 2 16,0 3-2-16,0-4 0 0,0 0 1 16,0 1 0-16,0-2 0 0,0 2 0 0,0-1 0 15,0-3 2-15,0 3-2 0,0 1-1 0,0-5 0 16,0 4 0-16,0-2 7 0,0-2-4 16,0 4 0-16,0-3-2 0,6 0 1 0,-6-1-1 15,6 1-8-15,-6 0 4 0,0-1 0 0,0 2 3 16,0-3 0-16,0-2 1 0,0 5 0 0,0-5-1 15,7 3-1-15,-7-3 0 0,0 4 1 16,7 0-1-16,-7-4 1 0,0 3 1 0,0-3 2 16,0 4 0-16,0-4-2 0,6 0 0 0,0 4-1 15,-6-1-1-15,0-3-2 0,8 4 3 0,-8-1-1 16,0-3 1-16,0 5 0 0,0-5 0 16,0 0 1-16,0 0-1 0,0 0 1 0,0 3-1 15,0 0 1-15,0 1-1 0,6-4 1 0,-6 4-1 16,6-1 0-16,-6 1 1 0,7 0-1 15,-7-4-1-15,0 3 0 0,0 1 5 0,0 0-3 16,0-4 0-16,6 3 1 0,1 1-1 0,-7 0-2 16,6-4-3-16,-6 3 2 0,7 1 1 15,-7-4 1-15,0 0 0 0,6 4 0 0,-6-4 0 16,6 0 0-16,2 3 0 0,-8-3-1 0,6 0 2 16,-6 0 1-16,0 0-2 0,6 0 0 0,-6 0 0 15,7 0 0-15,-1 0 0 0,1 0-1 16,-1 0 2-16,1 0 2 0,-1 0-2 0,8 0 2 15,-8-3-2-15,7 3 0 0,0 0-1 0,-7-4 1 16,7 4 1-16,1 0-2 0,-8 0 0 0,7 0 2 16,0-4 0-16,-7 4 0 0,8-3-1 15,-1 3 2-15,-1 0 2 0,2 0 0 0,5-4-1 16,-6 4-1-16,0 0 1 0,1-4-1 0,-2 4 0 16,2 0 0-16,5 0-1 0,-6 0 2 15,6 0-1-15,1 0-2 0,6 0 1 0,-7-3 0 16,7 3-1-16,1 0 0 0,-1-4 0 0,6 4 1 15,1 0-1-15,-1 0 0 0,7 0-1 0,7 0-1 16,-1 0 1-16,2-4 0 0,4 4-1 0,-5 0-1 16,6 0 1-16,0 0-11 0,-6 0 6 15,-7 0 2-15,0-3 1 0,-7 3 2 0,1 0 1 16,0 0 12-16,-8 0-7 0,2 0-4 0,-14 0 0 16,6 0-1-16,-5 0 0 0,-2 0-1 0,2 0 0 15,-8 0 1-15,0 0 0 0,-6 0-1 16,7 0-1-16,-1 0 2 0,-6 0 1 0,0 0 0 15,7 0-2-15,-7 0 1 0,0 0 0 0,0 0-2 16,7 0 1-16,-7 0 1 0,0 0 2 16,0 0 1-16,0 0 0 0,0 0 0 0,0 0 1 15,0 0-2-15,-7-4 1 0,0 4 1 0,7 0-2 16,0-4 2-16,-6 4 1 0,-1-3 1 16,7 3-2-16,-6-4 1 0,0 0 2 0,-1 1-4 15,0 0 0-15,1-2-1 0,0 2 0 0,-2-1-2 16,2-3 0-16,0 0 0 0,-7-1 0 0,6 0 0 15,1 1-3-15,-1-4 3 0,-5 0 3 0,-2-4 1 16,8 5 0-16,-7-5 2 0,0 1 3 16,0-1 0-16,-7 0-2 0,7-3 1 0,-13 3 1 15,0 1 1-15,0-5 1 0,0 1 4 0,-1 3 2 16,2-3 2-16,-1 3-2 0,6 1 1 16,-6-4-3-16,7 2-4 0,-7 2 0 0,6 2-4 15,0-2 1-15,7 0-2 0,-7 3-2 0,8 0 0 16,6-3-1-16,-8 2-1 0,1 5-2 0,7-4 0 15,0 4 2-15,-8-5 6 0,8 5-4 16,0 0-2-16,-2 3 2 0,2-3-2 0,-7 0 1 16,0 2-9-16,6-2 2 0,-5 4 3 0,5-5-1 15,-6 8 2-15,7-7 0 0,-1 3 1 16,0 4 0-16,1-3-1 0,-1-1 2 0,7 4 0 16,-6 0 0-16,6-3-1 0,-6 3 0 0,6 0 0 15,0-5-2-15,0 5 0 0,-8 0 0 0,8 0 1 16,-6 0-1-16,6 0 0 0,0 0 2 15,0 0 0-15,0 0-1 0,0 0 0 0,-6 0 2 16,6-3 0-16,-6 3-3 0,6 0 1 0,-7 0 1 16,0 0 0-16,1 0-3 0,-7 0 1 15,7 0 4-15,-8 3-1 0,8-3-2 0,-14 0 0 16,7 5 1-16,0-5 0 0,0 0-2 0,1 3-1 16,-8-3 1-16,0 4 0 0,1-4 1 15,-1 0-1-15,0 3 1 0,1-3 1 0,-1 0 1 0,-6 4-1 16,0-4 0-16,-7 0 0 0,1 4-5 0,6-1 2 15,0 1 0-15,-6 0 2 0,-1-1 0 16,0 1 2-16,-6-1 4 0,0 2-2 0,0-2-1 16,0 1-1-16,0 3-1 0,6-3-1 0,1-1 0 15,-1 1 1-15,7 0 0 0,0-1-1 16,0 2-1-16,7-3 1 0,-1 3-1 0,7-5 0 16,0 3-1-16,-6 1-3 0,5 0-8 0,2-4 2 15,5 0-10-15,-13 3-11 0,8-3-9 16,-2 0-8-16,2 4-5 0,4-4-13 0,-4 0-12 15,5 0-13-15,1-4-59 0,-8 4-88 0,8-3-42 16,0-1-15-16,0 0 7 0</inkml:trace>
  <inkml:trace contextRef="#ctx0" brushRef="#br0" timeOffset="1124.05">23875 5052 57 0,'14'-8'254'0,"-8"8"19"0,7-3 6 0,-6-4-77 15,-1 7-54-15,-6-8-31 0,7 8-18 0,-7 0-7 16,6-3-11-16,-6 3-14 0,0 0-15 0,0-5-12 16,-6 5-12-16,6 0-10 0,-7 0-5 15,7 0-5-15,-6 0-2 0,6 5-2 0,-7-5 0 16,0 0-3-16,1 3-1 0,6-3 0 0,-6 3 0 15,6-3 0-15,-7 5 0 0,0-3 0 0,-5 3 1 16,5-2 0-16,0 1-1 0,1 3 0 16,-1-3 0-16,-5 0 4 0,-2 3 0 0,8 1-2 15,-8-5 1-15,8 8-1 0,-7-4 0 0,7 1 1 16,-1-1-2-16,1 1 0 0,-1-2-1 16,-5 2 1-16,4 3-1 0,2 1-1 0,6-6 2 15,0 5 0-15,0-1 1 0,0-1-1 0,0 2 1 16,0-4-1-16,6 3-2 0,2-2 1 0,-2-1 1 15,7 1-1-15,-7-1 0 0,7 0 1 16,0-3 0-16,1-1 0 0,-2 2-1 0,2-2 1 16,5-3 0-16,1 0 0 0,-1 4 0 0,0-4-1 15,1-4 1-15,7 4-1 0,-15-3 1 0,8-2 0 16,-7 2 0-16,-1-1-1 0,8 1 1 0,-6-5 1 16,-8 1-1-16,7 0 0 0,0 0 2 15,-6-1 2-15,-1-3 0 0,-6 4 2 0,6 0 2 16,-6-4 2-16,0 0 2 0,0 3 1 15,0-3 0-15,-6 4-4 0,6-4 0 0,-6 3-3 16,6 2-2-16,-7 1-3 0,0-2 1 0,1 0 0 16,6 3 0-16,-13-3-3 0,7 3 0 15,-2-3 0-15,2 4 0 0,0-2 0 0,0 2-1 16,-8 3 1-16,8-4 0 0,-7 1-1 0,-1 3-1 16,8 0 1-16,0-4 0 0,0 4-2 0,-8 0-4 15,8-4-7-15,-1 4-16 0,1 0-20 0,6 0-20 16,-7 0-22-16,7 0-21 0,-7 0-23 0,7 0-80 15,-6 0-59-15,0 0-20 0,-1 0 2 16,7 0 13-16</inkml:trace>
  <inkml:trace contextRef="#ctx0" brushRef="#br0" timeOffset="1662.41">24416 4975 186 0,'0'0'232'0,"0"0"-21"16,0 0-48-16,0 0-57 0,-6 3-44 16,6-3-29-16,0 0-14 0,0 4-8 0,-7 0-5 15,-6-4 0-15,7 3-3 0,-8 0 0 0,2 2 1 16,5-1 0-16,0-1-1 0,1 4 1 16,-1-3-1-16,1 4 1 0,0-2-3 0,-2 1 0 15,2 1 1-15,0 0 1 0,0 3 2 0,-8-4-1 16,8 1 2-16,-1 2 3 0,1-2-1 15,0 3-2-15,6-1 0 0,0-2 0 0,0-1-1 16,0 4-2-16,0 0-2 0,6-4 0 0,-6 5 0 16,6-1-2-16,-6-4-1 0,7 4 1 15,-1-4 0-15,1 1 0 0,0-2 0 0,-1 2 2 16,6-4-2-16,8 3 1 0,-7-3 0 0,1-1 0 16,-2 1 1-16,8 0 0 0,0-4 2 0,-1 0-1 15,1 0-1-15,-8 0 0 0,15 0 0 0,-8-4-1 16,8 4-4-16,-2-4 1 0,-5-3 2 0,6 3 1 15,-6 1 0-15,-1-4 0 0,1 2-3 16,-1-1-11-16,1-2-30 0,-7 1-62 0,0 0-75 16,-7-2-42-16,-6-1-14 0,0 3-2 15</inkml:trace>
  <inkml:trace contextRef="#ctx0" brushRef="#br0" timeOffset="2759.98">24768 4953 77 0,'6'-4'244'0,"-6"4"16"15,7-4-20-15,-7 4-64 0,13-3-54 0,-13 3-29 16,6-4-17-16,-6 4-8 0,6-4-4 15,-6 4-7-15,8 0-6 0,-8 0-7 0,6 0-6 16,-6 0-11-16,0 0-8 0,0 0-6 0,6 0-4 16,1 0-3-16,-7 0-1 0,7 4 2 0,-7 0-1 15,6-4 0-15,-6 7-2 0,6-3 1 16,-6 3-2-16,13 0 0 0,-13 1-1 0,0 3 0 16,7 4 1-16,0-5 0 0,-7 5 0 0,6 0 1 15,0-1-2-15,-6 4-1 0,7 1 1 0,-7-4-2 16,7 3 0-16,-1-4-2 0,-6 6 1 0,6-6 1 15,-6-3 0-15,0 3-3 0,0-3-2 16,0 0 3-16,0-3 1 0,0-1 0 0,0 0 1 16,0 0 6-16,-6-3 1 0,6 0 2 0,-6-1-2 15,-1 1 1-15,7-4-2 0,-7 0 0 16,1 3-2-16,0-3-3 0,-8-3 1 0,14 3 2 16,-13-4-7-16,1 1 3 0,5-1 4 0,-6-3 4 15,-1-1-1-15,8-2-1 0,-7 2 6 16,0-3-4-16,7-3-2 0,-1 3-2 0,1-4-2 15,0 0-1-15,-2 0-9 0,8-2 2 0,0-2 4 16,0 1-2-16,8 3 1 0,-2-3 3 16,-6 0 6-16,6-5-4 0,1 9-3 0,-1-5 1 0,-6 1-1 15,7 3 1-15,-1 4 2 0,1-3-2 16,-1 3 2-16,0 0 0 0,2 4 0 0,-2 0-2 16,0-5 0-16,1 5 0 0,6-1-1 0,-7 1-2 15,7-1 1-15,1 1 0 0,-8 4-1 16,7-1-1-16,-6 0 1 0,-1 1 2 0,0-1-1 15,1 0-2-15,0 4 3 0,6 0 1 0,-1-3-1 16,-4 3-1-16,4 0 0 0,1 0-3 16,-6 0 1-16,6 3 1 0,7-3 1 0,-14 4 0 15,6 0 2-15,2-1 6 0,-1 5-4 0,0-5-1 16,0 4 0-16,-1-2-1 0,2 2 0 0,-1-4-2 16,0 5 0-16,-6 3 1 0,5-3 0 15,2-1 2-15,-8 4-1 0,0-4 2 0,-6 4-1 16,7 0 0-16,-7 0-1 0,0 0 0 0,0 0 0 15,0 0-1-15,0 0 1 0,0 4 1 0,0-9 1 16,0 5 0-16,-7 0 0 0,7-4 1 16,-6 1 0-16,0 3-2 0,0-3 1 0,-8 2 0 15,8-2 2-15,-8-1-3 0,1 1 0 0,1-1 1 16,4 0-2-16,-4-3 1 0,6 4 0 16,-1-5 1-16,0 0-1 0,1 1 1 0,6 0-1 15,-7-4-1-15,7 0 0 0,-6 3 0 0,6-3 4 16,0 4-2-16,0-4 0 0,0 0 1 0,0 0 0 15,0 0-1-15,0 0 1 0,0 0 2 16,0 0 0-16,0 0 1 0,6 0 1 0,-6-4-3 16,7 1 0-16,-1 3-2 0,8 0-1 0,-2 0-2 15,-6 0-1-15,8 0-1 0,5-4 2 0,-5 4 0 16,-2 0-2-16,8-4 3 0,-7 4-2 16,13 0 0-16,-6 0 0 0,0 0-2 0,5 4 2 15,-5-4 0-15,0 0 0 0,5 4-8 0,-5-4-22 16,0 3-28-16,6 1-35 0,-7-4-80 0,1 8-99 15,-8-8-43-15,8 3-7 0,-7 2 13 16</inkml:trace>
  <inkml:trace contextRef="#ctx0" brushRef="#br0" timeOffset="3657.17">23921 6161 103 0,'13'0'274'0,"1"0"15"0,-8 0 5 15,6 0-111-15,-5 5-82 0,0 1-43 16,-1-1-19-16,1 4-4 0,-1-1 1 0,0 4 5 16,8 2 0-16,-8 1 0 0,0 0-3 0,2-1-5 15,-2 4-4-15,7 1-2 0,0-1 1 16,-6 4-2-16,5-3-3 0,2 2-1 0,-8 1-2 16,0 0-4-16,1 0-3 0,-1 0-1 0,8 0 0 15,-14 0-3-15,6-3-4 0,-6 3 1 0,6-8-1 16,-6 4-3-16,7-2 1 0,-7-2-1 15,7-2 0-15,-7 2 1 0,6-3-3 0,0 0-10 0,-6-4-16 16,7 0-21-16,-7 0-24 0,0-3-31 16,0-1-51-16,-7 2-94 0,7-5-45 0,-6 0-14 15,-7 0 8-15,6-5 20 0</inkml:trace>
  <inkml:trace contextRef="#ctx0" brushRef="#br0" timeOffset="5280.39">23765 6242 168 0,'0'-11'269'15,"-7"3"20"-15,7-2-28 0,0 3-87 0,0 4-43 16,7-6-26-16,-7 1-17 0,0 6-10 0,6-5-14 15,-6 2-10-15,7 2-10 0,-7 0-10 16,6-2-10-16,0 3-8 0,2-3-1 0,-2 1-1 16,0 1 2-16,8-1 4 0,-2 1 2 0,1-1 7 15,1 0-2-15,-2 1-3 0,2-1-3 16,-2 4-5-16,8-3-2 0,7-2-11 0,-9 5 1 16,9-3-1-16,5-1-2 0,1 1 0 0,-7-1 0 15,13 4 1-15,0-4 0 0,0 1-1 0,14-1 1 16,-8 0-1-16,7 1 0 0,7-1 0 15,0 1-1-15,6-2 0 0,0-1 0 0,0 2-1 16,0-3 0-16,6-1 0 0,8 4-3 0,-8-4 2 16,0 6-1-16,2-6 1 0,-2 4 1 15,-6-3-1-15,-6 3 0 0,-7 2 0 0,0-3 6 16,-6 1-2-16,-1 1-1 0,-6-1 1 0,-6 0 1 16,-7 4 1-16,-7-3-5 0,1 3 1 0,-7-4 0 15,0 4 1-15,0 0 1 0,-7-4-1 0,1 4-1 16,-7 0 1-16,7 0-1 0,-1 0 0 15,-6 0 0-15,6 0 1 0,-6 4 0 0,0-4 1 16,0 0 3-16,0 0 1 0,0 0-1 16,0 4 3-16,0-4 0 0,0 0 2 0,0 3-1 0,0-3 0 15,0 0 0-15,0 0-2 0,0 4-1 16,0-4-2-16,0 0-2 0,0 4 0 0,0-8 0 16,0 4 4-16,0 0-2 0,0 0-3 15,0 0 2-15,7 0-2 0,-7 0 0 0,7 0-3 16,-7 4 2-16,6-4 0 0,-6 0 0 0,7 0 2 15,-1 0 0-15,-6 0 1 0,7 0-1 16,-7 0 0-16,6 0 0 0,1 0 2 0,-1 0 2 16,-6 0 4-16,6 0 5 0,2 3 3 0,-2-3 2 15,7 0 1-15,0 0-1 0,0 0-5 0,-1 0-5 16,2 0-2-16,-8 4-4 0,1-4-1 0,-7 0-2 16,7 0 0-16,-7 0-3 0,6 0 1 0,0 0 1 15,-6 0-1-15,0 0 1 0,7 0 0 16,-7 0 3-16,6 0-1 0,-6 0-1 0,7 0 1 15,-7 0-1-15,0 0-1 0,0 0 0 0,7 5 1 16,-7-5 0-16,0 2-1 0,0-2 0 16,0 0 0-16,0 0 1 0,0 0-1 0,6 0 0 15,0 0 1-15,-6 0 0 0,0 0-1 0,7 0-1 16,0 4 1-16,-1-4 2 0,0 4-2 16,-6-4 0-16,-6 7 0 0,6-7 1 0,6 8-1 15,1-6-1-15,-1 6 1 0,1-4-1 0,-7 4 1 16,0-1 0-16,0 3 0 0,0-2 0 0,0 3 0 15,7 0-1-15,-7 0-1 0,0 0 0 0,6 0 0 16,-6 3-1-16,6 2 3 0,-6 2 0 16,0-4 3-16,0 5 0 0,8-1-1 0,-8-3 2 15,0-1 0-15,0 4 1 0,6 1-2 0,0-1 1 16,0 1 1-16,1-1 0 0,0 0 0 16,6 0-1-16,-1 4-1 0,-4-2-1 0,-2-3 0 15,0 1 0-15,0-3 0 0,2 4 0 0,-2-1 0 16,0 0 1-16,-6 0 0 0,7-3-3 0,-7 4 0 15,6-5 1-15,1 0-1 0,-7-2 0 16,0-1-1-16,0 0 4 0,0 0 0 0,0 0-1 16,0-4 1-16,0 0-1 0,0 4-1 0,7 0-1 15,-7-4 0-15,0-3 1 0,0 0-2 0,0-1 1 16,6 2 2-16,-6-3-1 0,0 3-2 16,0-2 0-16,0-3 1 0,0 0 0 0,0 4-1 15,0-4 1-15,0 0 1 0,0 4 1 0,0-4-1 16,0 0-1-16,0 0 1 0,0 0 0 15,0 0-1-15,0 0 1 0,0 0 0 0,0 0-1 16,0 0 1-16,0 0 0 0,0 0 0 0,0 0 0 16,0 0 2-16,0 0 0 0,0 0 2 15,0 0-1-15,-6 0 0 0,6 3 0 0,0-3-1 16,0 0-1-16,0 0-2 0,-7 0 0 0,7 0-1 16,-7 0 0-16,1 0 1 0,-1-3 0 0,-5 3 1 15,4 0-1-15,-4 0 0 0,-2 0 0 0,-5 0 0 16,6 0 0-16,-12 3-1 0,5-3 1 15,-13 4-1-15,7-4-3 0,-7 4 0 0,1-1 0 16,-7 0 1-16,-7 1-1 0,1 1 2 0,-7-2 3 16,5 1 1-16,-4-1 6 0,-1-3-2 0,6 4 2 15,-6-1-3-15,0-3 2 0,7 0-2 16,-8 4-5-16,1-4 2 0,7 0-1 0,-8 4-1 16,-6-1 1-16,8-3 0 0,-1 0 1 0,-1 4 0 15,2-4 1-15,5 0 2 0,-7 0-4 16,2 0 2-16,5 3 0 0,1-3 0 0,5-3 0 15,-5 3-1-15,6 0-2 0,6 0 2 16,1-4-1-16,-1 4 0 0,0 0-1 0,8-3 0 16,-1 3 3-16,-1 0-1 0,1-4 0 0,6 4 0 15,-5 0 0-15,5-4-1 0,0 4-1 0,8 0 0 16,-2 0 0-16,1-3 1 0,1 3-1 0,-2 0 0 16,8 0 1-16,0 0-1 0,-1-4 0 0,0 4 0 15,1-3 1-15,-1 3 0 0,1 0-3 16,6 3 2-16,-6-3 0 0,6 0 0 0,-8 0-1 15,2 0-1-15,0 0 2 0,0 0 0 0,-2 0 0 16,8 0 0-16,-6 0 0 0,6 0 1 16,-6 0-1-16,6 0-4 0,-7 0 2 0,7-3 1 15,0 3 1-15,0 0 1 0,0 0 0 0,0 0 5 16,0 0-2-16,0 0-2 0,-6-4 0 0,6 4-1 16,0 0 0-16,0-3 0 0,0 3 0 0,0 0-1 15,0-5 0-15,-7 5 0 0,14 0 0 16,-1-4-1-16,-6 4-2 0,7 0 1 0,-7-3 0 15,0 3-3-15,0-3-1 0,6-1-3 0,-6 4-10 16,6-4-21-16,8 1-26 0,-8-1-37 16,0 0-47-16,8 1-83 0,-8-2-106 0,1 3-46 15,-1-6-5-15,-6 4 21 0,7-3 38 0</inkml:trace>
  <inkml:trace contextRef="#ctx0" brushRef="#br0" timeOffset="6157.21">24553 6334 180 0,'6'0'250'0,"1"0"3"0,-7 0-47 16,6 0-65-16,-6 0-46 0,7 0-29 0,-7 0-12 16,0 0-5-16,0 0-1 0,0 0-1 15,0 0 1-15,0 0 0 0,0 0 0 0,0 0-9 16,0 0 3-16,0 0 1 0,0 0 1 0,0 0 3 15,0 0 1-15,0 0 9 0,0 0-5 16,0 0-5-16,0 0-4 0,0 0-3 0,0 0-6 16,0 0-6-16,0 4-3 0,0-4-2 0,0 3-3 15,0-3-1-15,0 0-5 0,-7 0-3 0,1 0-2 16,-7 3-4-16,0-3-2 0,-1 4-5 16,-5-4 6-16,6 0 0 0,7 5-2 0,-7-5 0 15,7 0 1-15,-2 3-1 0,2-3-4 0,0 0 2 16,-1 4 0-16,0-4 0 0,7 0 0 0,-6 0 0 15,6 0 0-15,0 0 2 0,0 0-1 0,0 0-1 16,0 0-3-16,0 3 2 0,0-3 0 16,0 0-1-16,0 0 2 0,0 0 0 0,0 4 1 15,0-4 8-15,0 0-4 0,0 0-3 0,0 0 0 16,6 0-2-16,-6 4 1 0,7-4-6 16,0 0-1-16,-1 3 2 0,0 1 2 0,2-4 2 15,-2 3 0-15,7 1 1 0,0 3 3 0,0-2 0 16,-1-2-1-16,2 4-2 0,5 0 1 15,-6-4 0-15,0 5 1 0,1 1 0 0,-2-3 1 16,2-2-2-16,5 3 2 0,-6 1 2 0,0-1-1 16,0 0 0-16,-6 1 1 0,6 2 0 0,0-3 1 15,-7 5-2-15,1-5 1 0,-1 4 0 0,0 0 0 16,8 0 1-16,-14 0-3 0,6 3 0 16,-6-3 1-16,7 0 1 0,-7 1-2 0,0-2 0 15,0-1 1-15,0 1-2 0,0-3 0 0,0 1 0 16,0-1 0-16,0-3 0 0,0-1-1 15,0 1 0-15,0 0 0 0,0-4 0 0,0 3 0 16,0-3-1-16,0 0 1 0,0 4-1 0,0-4 1 16,0 0-1-16,0 3 0 0,0-3 0 0,0 0 0 15,0 0-1-15,0 0 1 0,0 0-1 16,0 0-1-16,0 0 1 0,0 0-1 0,0 0 0 16,0 0 0-16,0 0 1 0,0 0 0 0,0 0 1 15,0 0-1-15,0-3 0 0,0 3-1 0,0 0 1 16,0 0-2-16,-7 0 0 0,7 0-5 15,0 0-10-15,0 0-14 0,-6-4-18 0,6 4-29 16,-6-3-31-16,-2 3-33 0,8-4-40 0,-6 0-92 16,-7 1-61-16,7-1-16 0,-14 0 10 15,7 1 26-15</inkml:trace>
  <inkml:trace contextRef="#ctx0" brushRef="#br0" timeOffset="6513.04">24599 6473 234 0,'6'0'274'0,"7"-4"13"0,-6 4-57 16,5-3-83-16,1-2-48 0,1 5-32 0,-2-2-17 16,8-3-11-16,0 5-8 0,-7-3-7 0,7-1-6 15,-1 1-3-15,0 3 0 0,0-4-4 16,8 4-3-16,-8-4 0 0,8 4-2 0,-8-2-1 16,7 2-1-16,-13 0-1 0,6-5-3 0,-5 5 0 15,-2 0 0-15,2-4-1 0,5 4 1 16,-5 0-1-16,-2 0-1 0,8 0-1 0,-7 0-8 15,0-3-16-15,6 3-21 0,-13 0-23 0,8 0-48 16,-8-5-89-16,-6 5-51 0,0 0-19 0,0 0 5 16,-6 0 14-16</inkml:trace>
  <inkml:trace contextRef="#ctx0" brushRef="#br0" timeOffset="7171.95">24670 6330 64 0,'13'-3'241'15,"0"3"18"-15,-6 0-18 0,6 0-65 0,-7 0-55 16,1 0-28-16,-1-4-14 0,0 4-3 0,2-4 2 15,-2 4 1-15,0-3-3 0,1-2-9 16,-1 5-2-16,7-2-6 0,-6-3-4 0,5 5-5 16,-4-3 1-16,4 3 7 0,2-4-1 0,-8 0-3 15,0 4-15-15,7-3-2 0,-6 3-7 16,6-4-7-16,-7 0-5 0,8 4-6 0,-2-3 3 16,2-1-5-16,5 1-4 0,-5 3-3 0,11-5-3 15,-5 5-1-15,6-3 1 0,-6 3-3 0,-1 0 2 16,-6-3 0-16,6 3-1 0,-5 0 1 15,-2-4 0-15,8 4-1 0,-1 0 0 0,-5 0-1 16,-2 0 0-16,2 0-6 0,-1 0-14 0,-7-4-20 16,0 4-25-16,2 0-31 0,-2 0-27 0,0 0-25 15,-6 0-31-15,0 0-78 0,-6 0-46 0,-8 4-9 16,8-4 11-16,-7 4 18 0</inkml:trace>
  <inkml:trace contextRef="#ctx0" brushRef="#br0" timeOffset="8233.6">25406 6293 70 0,'6'-3'284'0,"1"-1"32"0,0 0 27 16,-1 4-74-16,1-3-53 0,5-1-32 0,-5 4-13 15,0 0-12-15,-1-3-10 0,0 3-13 16,-6 0-19-16,7-5-19 0,0 5-19 0,-7 0-15 16,0 0-14-16,6 0-11 0,-6 0-8 0,7 5-7 15,-7-5-5-15,6 0-5 0,-6 0-4 0,7 0-4 16,-7 3-4-16,13-3 0 0,-7 4 0 15,0-1-1-15,8 5 1 0,-1-5 3 0,-7 5 0 16,7 0 1-16,0-1-2 0,1 0 0 0,-8 0 0 16,7 4-2-16,0 1 3 0,-6 2-5 15,-1-3 3-15,0 3-7 0,1 1 3 0,-7-5 1 16,7 7 0-16,-1-4 5 0,0 1-3 0,1 2 10 16,0-2-5-16,-1 5 1 0,-6-5-5 0,7 1 1 15,-1 0 0-15,-6-4-1 0,7 3-2 16,-7-2 0-16,6-1-1 0,-6-4 1 0,0 0-2 15,0 0 1-15,0 1 0 0,0-1-1 0,0-3 1 16,0-1 1-16,-6 0 3 0,6 2 2 0,-7-5 0 16,1 0 3-16,-1 0-2 0,1 0-2 15,-1 0-2-15,-6-5 0 0,0 5-1 0,6-6-2 16,-5 2 0-16,-1 0-4 0,-1-2 2 0,8-3-1 16,-8-5-1-16,8 0 2 0,0-2 1 15,-1 2-1-15,1-5-1 0,6 1-2 0,-7 0-2 16,7 0 0-16,0-1 3 0,0-3 3 0,0 0-1 15,0 4 0-15,0-4 2 0,0 0 0 16,0 3-2-16,0-2-2 0,0 2 2 0,7 1 0 0,-7-1 1 16,6 2 4-16,1 2 0 0,-1-3 1 15,0 7-2-15,2-4 0 0,-2 8-1 0,0-5-4 16,1 1 1-16,0 4 1 0,-1 0 10 0,1 0-3 16,-1-1-3-16,0 1 0 0,1 4-2 0,6-5-1 15,-7 4-8-15,1-3 4 0,-7 7 3 16,7-4 1-16,-7 4-1 0,6-3 1 0,-6 3-2 15,7 0 0-15,-1-4-1 0,1 4-1 0,-1 0 2 16,7 4-1-16,1-4 1 0,-8 0 0 16,7 3-1-16,0 1 0 0,-7 0 0 0,7-1 0 15,1 4 2-15,-2 1 0 0,-5 3 1 0,0-4 0 16,5 0 0-16,1 4-1 0,-6-3 1 0,0 3-1 16,-7 0 1-16,0 1 3 0,-7-2-2 15,7-3 1-15,-7 8 0 0,1-4 1 0,-1-4 1 16,1 4-2-16,0 0 0 0,-1-4 0 0,0 4-1 15,1-3-1-15,-8 2 1 0,8-2-1 0,0 3-4 16,-7-3 3-16,0-2 0 0,6 3 2 16,-5-2-3-16,-2 0 3 0,1 0 3 0,0 0-1 15,0 4-1-15,7-3 0 0,-8-5 1 0,8 5-3 16,-7-5-1-16,6 0 1 0,1 2 0 16,0-2 0-16,6 1 1 0,-7 1 0 0,7 1 1 15,0-6-4-15,0 4 2 0,0-4-2 0,7 3 1 16,-7-3-4-16,6 4 1 0,7-4 17 0,0 0-7 15,0 3 1-15,7-3-3 0,-1 0 4 16,8-3-2-16,-2 3-11 0,1 0 3 0,0-4-1 16,0 1 1-16,-6 3 2 0,6 0-1 0,0 0 1 15,6-4-1-15,1 4 1 0,-7 0-7 0,6 0-24 16,-5 0-33-16,-1 0-45 0,0 4-55 16,0-4-56-16,1 0-87 0,-9 3-98 0,9 1-30 15,-7-1 12-15,6 2 35 0,-1-3 48 0</inkml:trace>
  <inkml:trace contextRef="#ctx0" brushRef="#br0" timeOffset="13136.73">24031 4810 196 0,'0'0'230'0,"0"0"-27"0,0 0-49 0,0-4-47 15,0 4-42-15,8 0-26 0,-8 0-11 0,6-3-6 16,-6 3-14-16,0 0 10 0,0-5 4 0,0 2 2 16,0 3 0-16,0-3-1 0,0-1 14 0,0 4-8 15,0-4-4-15,0 1-1 0,0-1 0 16,0 4 0-16,0-4 0 0,0 1-2 0,0 3 0 15,0-4-2-15,0 4-2 0,0 0-4 0,0-5-4 16,0 5-3-16,-6 0-2 0,6 0-3 16,-8 0-2-16,8 0 1 0,8 0 0 0,-8 5-1 15,6-5-1-15,-6 0 1 0,0 4 0 0,6-4 0 16,1 0 0-16,-7 3 1 0,0 1 1 16,6-4-2-16,-6 4 0 0,7-4 0 0,0 3 0 15,-1-3-1-15,0 0 1 0,0 4 1 0,2-4-1 16,4 4 1-16,-5-4 1 0,13 0 2 15,-8 0-3-15,2 0 0 0,5 0 1 0,-6 0-2 16,14-4 0-16,-9 4-2 0,2 0 1 0,7-4-1 16,-1 4 1-16,-1 0 0 0,8-3-1 0,0 3 0 15,6-4 1-15,0 4 0 0,-1-4-2 16,8 1 2-16,0 3-2 0,0-4 2 0,6-1-2 16,0 5 1-16,6-2 1 0,1-2-2 0,6 4 1 15,-6-4-2-15,-1 1 1 0,1-1 1 0,0 0 0 16,0 4 1-16,-1-4 0 0,-6 2 1 15,13-6 0-15,-7 4-1 0,7-4 0 0,0 5 1 16,-6-1-6-16,7-3 3 0,-1 4 3 0,0-2 1 16,-6-2-1-16,0 4 0 0,6-5 9 0,-7 5-5 15,-6-1-2-15,-6-3-4 0,-1 4 2 16,-5-1 0-16,-8-1 1 0,1 2 0 0,-8 3-1 16,-11-4 3-16,4 4-3 0,-4-3 2 0,-8 3-3 15,1 0 0-15,0 0 1 0,6 0 0 16,-7 0 1-16,0 0-1 0,1 0 1 0,-7 0 0 15,7 0 0-15,5 0-1 0,-12 0-1 0,7 0 2 16,-7 0 0-16,0 0 0 0,0 0 5 0,0 0-3 16,0 0-1-16,0 0-2 0,0 0-1 15,0 0-1-15,0 0-5 0,0 0 3 0,0 0 2 16,0 0 1-16,0 0 0 0,0 3 1 0,7-3 0 16,-7 4 0-16,0-4 0 0,0 3-1 0,0 2 1 15,0-1 0-15,0-1 0 0,0 4 0 16,0-3 0-16,0-1 1 0,0 1 2 0,0 3-6 15,-7-3 1-15,7 4 7 0,0-2-1 16,0-2-2-16,0 3-2 0,0 1 7 0,0-1-3 16,0 0-4-16,0 1-1 0,-7 3 0 0,7-5 1 15,-6 10 0-15,0-5 0 0,6-1 0 0,-7 2 0 16,7 2 2-16,-7-3 0 0,7 4 1 0,0-4 1 16,0 4-1-16,0 0 1 0,0-4-2 15,0 3-2-15,0-2 0 0,7 2 0 0,-7-3 0 16,7 0 1-16,-7 3 1 0,6 0-1 0,0-2 0 15,1 2 0-15,-7 2 1 0,7-6-1 16,-1 5 1-16,1-4-1 0,-7 0 1 0,6 4-1 16,1-4 0-16,-7-4-1 0,6 4 0 0,-6-4 1 15,0 0-1-15,0 1-1 0,0-1 1 0,0-2 0 16,0 1 2-16,0-2-1 0,0 0 0 0,-6-1 0 16,6 1 1-16,-7 0-1 0,1 3-1 15,-1-3-1-15,1-1 1 0,-1 5 1 0,7-5-1 16,-7 1 0-16,7 0-1 0,-12-1 0 0,5 0 0 15,0 2 1-15,1 2 0 0,-7-4 0 0,0 1 0 16,6 0 2-16,-5-1-1 0,4 1-1 16,-10 0 0-16,11-1 0 0,-6-3 2 0,0 4-1 15,7-1 1-15,-2-3-2 0,2 5 1 0,-6-2-1 16,5-3 0-16,-6 0 0 0,6 4-1 16,-13-4 0-16,8 0 0 0,-8 3-1 0,1-3 0 15,-1 4 1-15,-6 0 0 0,0-4 0 0,0 3-1 16,0 1 1-16,-6 0 1 0,-2-1 0 15,2 2-1-15,-1-3 7 0,-6 3-3 0,1-2-1 16,-8 1-2-16,7 0-1 0,-6-1-1 0,-8 1-5 16,1 0 5-16,-1-1 2 0,-4 1 0 0,-2-1 1 15,0 2 2-15,1-2-1 0,-1 0-2 16,0 1 2-16,-6 0 1 0,-6-1-1 0,6 5 0 16,-8-5 1-16,2 1 1 0,-7 0-1 0,6-1 1 15,-6 1-1-15,0 0 1 0,7 3 0 0,-2-3 0 16,2-1-3-16,12 0 1 0,1 2-1 15,5-2 0-15,8 1-1 0,6-1 0 0,7 1 1 16,-1 0 0-16,7-4-1 0,0 3 0 0,6-3 2 16,-6 0-2-16,7 5-1 0,-1-5 1 15,1 3 1-15,-7-3 1 0,6 0 0 0,0 0 0 16,1-3-2-16,-1 3 0 0,8-5 1 0,-2 5-1 16,1 0 1-16,7 0 0 0,-1-3-1 0,1 3 0 15,6 0-3-15,0 0-10 0,0 0-8 16,0 0-14-16,6 0-17 0,1-4-32 0,-1 4-85 15,1-4-71-15,-1 1-32 0,0-1-8 0,2 1 8 16</inkml:trace>
  <inkml:trace contextRef="#ctx0" brushRef="#br0" timeOffset="15281.25">21948 5909 45 0,'6'0'215'0,"1"0"5"16,-1 4-33-16,8-4-53 0,-8 3-53 0,-6-3-30 16,6 0-14-16,0 0-4 0,-6 0 0 15,8 0 1-15,-2 0 1 0,-6 0 0 0,6 0 0 16,1 0 1-16,-7 0-2 0,6 0 1 0,1 0 0 16,0 0 1-16,-1 0 5 0,0-3-2 0,0 3 0 15,2-4 2-15,-2 0-2 0,0 4-8 16,1-3-6-16,0 3-2 0,-1-4-3 0,1 4-6 15,-1-4-3-15,0 1 1 0,8-2-2 0,-8 3-1 16,7 2-2-16,-6-5 0 0,6 2-1 0,-1-1-1 16,2 0 1-16,-2 1 0 0,2-1-1 15,5 0 0-15,1-3-1 0,6 4-2 0,-7-2 0 16,14-1-1-16,-7-2 1 0,6 5 0 0,2-5 0 16,-2 5 1-16,-7-5-2 0,8 5 2 15,-7-5-2-15,0 5-1 0,7-5 0 0,-7 5 0 16,0 0 0-16,0-5 1 0,-7 4 1 0,1 1 2 15,0-1-2-15,-1-3-2 0,-5 2 1 0,-2 2-3 16,2 0 1-16,-8-2 1 0,7 5 0 16,-7 0 3-16,1-2 0 0,0 2 2 0,-1-5-1 15,0 2-1-15,-6 3-1 0,7-4-1 0,0 0 0 16,-7 4 1-16,6-3-4 0,-6-1 2 0,6 0 3 16,1 4 1-16,6-3 0 0,-13-1-2 15,7 4 4-15,-1-3-2 0,0-2-3 0,2 2 1 16,4-1-1-16,-6 1 1 0,1 3 0 0,0-4-1 15,-1 0 0-15,-6 1-1 0,7 3 0 0,-1-4 0 16,0 0-1-16,2 1-1 0,-2 3-1 16,-6-4 2-16,6 4 0 0,0-3-1 0,-6 3-1 15,8 0 4-15,-8 0-2 0,6 0-3 0,-6 0 3 16,0 0 1-16,6 0 0 0,-6-5-3 0,7 5 3 16,6 0-1-16,-13 0-2 0,13-3 1 15,-7 3 1-15,0 0 0 0,2-3 1 0,-8 3 2 16,12 0-1-16,-5-4-1 0,0 4-1 0,-1 0 1 15,1-4-6-15,-1 1 0 0,0 3-8 16,8-4-11-16,-8 0-8 0,7 4-13 0,0-3-14 16,-6-1-17-16,-1-1-18 0,0 3-75 0,1-2-77 15,0 0-34-15,-1-3-8 0,0 3 8 0</inkml:trace>
  <inkml:trace contextRef="#ctx0" brushRef="#br0" timeOffset="15828.29">23172 5498 176 0,'0'0'264'0,"0"5"11"0,0-5-39 0,0 0-92 16,0 3-54-16,7 1-30 0,-7-4-16 0,0 0-8 16,6 0-1-16,-6 3-6 0,7-3-1 15,-1 0-2-15,7 0-1 0,0 0-3 0,1 0-1 16,-2 0-3-16,1 0-2 0,1 0-2 0,4 0-3 16,-4 4-7-16,-1-4-1 0,7 0 5 15,-1 0-3-15,7 0 3 0,0 0-1 0,0 0 8 16,0 0-4-16,0 0-2 0,7 0-1 0,-7 0-4 15,0 0 0-15,7-4 0 0,-8 4-1 16,1-3-1-16,0 3-1 0,7 0 2 0,-13 0 0 16,6-4 1-16,-7 4 0 0,-5 0-2 0,-2 0 3 15,2-3-1-15,-2 3-1 0,1 0-2 16,-6 0 1-16,-7 0 0 0,7 0-1 0,-7-5 1 16,0 5 2-16,0 0-1 0,0 5-1 0,0-5 2 15,0 3 0-15,0 1-9 0,0-4 4 0,0 7 2 16,-7 0 2-16,0 1 1 0,1-1 0 0,-1 4 9 15,-5 0-1-15,-2 0-2 0,2 1 0 16,-8-2 0-16,7 5 1 0,0-4-2 0,0 3 0 16,-1-3-1-16,-5 4 0 0,-1-4-1 0,1 0 0 15,0 4-1-15,-1-5-4 0,7 1 0 16,0 5-2-16,-6-6-3 0,5 5-10 0,1-4-26 16,0 3-42-16,-6-3-120 0,-1 0-87 0,1 0-43 15,-1 0-16-15,0-3 14 0</inkml:trace>
  <inkml:trace contextRef="#ctx0" brushRef="#br0" timeOffset="19542.53">21883 6217 163 0,'0'0'238'0,"0"0"-2"16,0 0-46-16,0 0-66 0,0 0-40 0,0 0-25 15,0 0-13-15,0 0-3 0,0 0-1 16,0 3 3-16,0-3 5 0,0 0 0 0,0 3 1 15,0-6-2-15,0 3-5 0,6 0-2 0,1-3-3 16,-1 3-1-16,0-4-3 0,2 0-4 0,-2 4-3 16,6-3-6-16,2 3-1 0,-1 0-5 15,-1-3-6-15,8 3-3 0,0 0 0 0,6-5-2 16,-1 5-5-16,2-4 2 0,-1 4 4 0,6 0-1 16,7-3 0-16,-5-2 2 0,5 3-2 0,-1 2-1 15,1 0 0-15,1 0 2 0,-1-4-5 16,0 4-1-16,-1-3 1 0,2 3 0 0,-1 0-1 15,6-5 0-15,-5 5 2 0,-1 0-1 0,6 0 0 16,-5 0-1-16,11 0 0 0,-5 0-1 16,-1 0 1-16,1 5 0 0,-1-5-3 0,2 3 3 15,5 1-2-15,-7-4 2 0,7 2-1 0,0 3 2 16,7-5 2-16,-7 3-2 0,-7 1 2 0,8-4-3 16,-7 0 1-16,-8 0-4 0,8 0 1 0,0 5 0 15,-8-5 1-15,1 0 0 0,1 3 1 16,-1-3 0-16,-7 0-1 0,1 3 1 0,-1-3 0 15,-5 0 0-15,-1 4-1 0,0-4 0 0,-7 0-9 16,1 4 5-16,0-4 2 0,-8 0 1 16,1 0 0-16,1 0 1 0,-8 0 11 0,0 0-6 15,0 3-1-15,2-3-2 0,-2 3 0 0,-6-3 0 16,6 0-1-16,-6 0 1 0,7 5-1 16,-7-5 1-16,0 0 0 0,0 0-1 0,0 0-4 15,0 0 2-15,0 0 0 0,0 3 0 0,0-3 1 16,0 4 1-16,0-4 2 0,-7 0-4 0,7 0-10 15,-6 0-14-15,6 4-17 0,-6-4-24 0,-8 3-25 16,8-3-29-16,0 0-76 0,-1 0-70 16,0 0-26-16,1 0 0 0,-7 0 12 0</inkml:trace>
  <inkml:trace contextRef="#ctx0" brushRef="#br0" timeOffset="23011.65">23863 6048 233 0,'6'0'255'0,"0"0"-1"15,-6 0-64-15,7 4-72 0,-7-4-46 0,7 0-27 16,-7 0-17-16,6 0-8 0,-6 0-7 0,0 0-4 16,0 4-1-16,6-4-4 0,1 3-8 0,-7-3 10 15,7 4 4-15,-7 0 7 0,6-4 5 16,-6 6 7-16,7-6 13 0,-7 5-6 0,6-2-1 16,0 1-3-16,8-4-4 0,-8 3-4 0,0 1-2 15,1 0 0-15,-7-1-3 0,7 1-3 16,-1 3-1-16,1-3-2 0,-1-1-3 0,0 5-3 15,8-1-3-15,-8 1-2 0,8-1 2 0,-8 0-1 16,7 0 0-16,0 1 2 0,-6 3 0 0,5-5-1 16,2 2 0-16,-8 1-1 0,7-3-2 0,-7 2-1 15,8-2 1-15,-2 6 0 0,2-5-1 16,5 1 1-16,-6-1 1 0,0 0-1 0,1 1 0 16,-2-1-1-16,8 0 1 0,-7 0 0 0,-7 1-1 15,8-5-4-15,-2 4 2 0,-6 1 0 16,8-4 2-16,-1 3 0 0,-7-3 0 0,1 3 6 15,0-4-3-15,-1 6 0 0,0-6-1 0,1 1 0 16,-7-4-1-16,7 0 2 0,-7 3 0 16,6-3 0-16,-6 4-1 0,0-4-1 0,0 0 1 15,0 4-2-15,0-4 2 0,0 0-1 0,0 3 1 16,0-3 0-16,0 0-2 0,0 0 1 0,0 0 3 16,-6 4 0-16,6-4-1 0,-7 0 0 0,-6 0 2 15,7 3 2-15,-8-3-3 0,1 4 3 16,-7 0 1-16,8-1 1 0,-14 2-2 0,7-2-1 15,-1 4-1-15,0-3-3 0,-6-1 2 0,7 5-1 16,-1-5-1-16,0 6 0 0,1-3 0 16,-1-2-3-16,8-1 0 0,-2 4 1 0,-5-2 1 15,5-3 0-15,2 3 0 0,-2-2 3 0,8 1-1 16,-7 0-2-16,0 0-1 0,6-1-1 16,1 1 1-16,0-1 0 0,0-3 0 0,-8 4 0 15,8-1 0-15,-1-3 2 0,7 5-2 0,-6-5 0 16,6 0-2-16,-7 3-6 0,7-3-10 15,-7 4-18-15,1-4-17 0,6 0-25 0,0 3-30 0,0-3-80 16,-6 0-78-16,6 0-28 0,-7 0-6 16,0 0 11-16</inkml:trace>
  <inkml:trace contextRef="#ctx0" brushRef="#br0" timeOffset="24527.96">26643 5264 93 0,'0'0'233'16,"0"0"-3"-16,0-4-33 0,-6 4-50 0,0-3-54 15,6-1-34-15,-8 0-18 0,8 1-9 0,0-1-5 16,-6 4-3-16,6-4-2 0,-6 1-2 0,6-1-2 16,0 4 4-16,0-3 3 0,0-2 2 0,0 5 2 15,0-3 3-15,0 0 7 0,0 3-3 16,-7-4 1-16,7 4 0 0,0-4 1 0,0 4-2 16,0 0 6-16,0-3-4 0,0 3-3 15,0 0-3-15,0-4 0 0,0 4 0 0,0 0-8 16,0 0 1-16,0 0-1 0,0 0 0 0,0 0-6 15,0 0-3-15,0 0-5 0,0 0-4 16,0 4-1-16,0-4-3 0,0 0 0 0,7 0-2 16,-7 0 5-16,6 3-2 0,0-3-3 0,2 4 0 15,4 0-1-15,2-4 1 0,-1 3-4 0,6 5 2 16,0-1 2-16,14 0 2 0,-7 4-1 0,7 0 0 16,5-3 1-16,2 2-1 0,-1 1 0 0,6 5 1 15,1-6 0-15,7 1-1 0,5 0-1 16,0 1 0-16,8 2 0 0,5-3-1 0,7 0 1 15,7 0 1-15,0-4-1 0,0 3 2 0,-1-2-1 16,1-1 0-16,-1 1-2 0,-6-5 1 16,-6 5 2-16,-7-5-1 0,-6 2-1 0,-6-3 0 15,-8 3 1-15,-13-2-1 0,-6-3-1 0,1 4 1 16,-15-4 0-16,8 4 0 0,-14-4 1 16,1 0 0-16,6 3 0 0,-6-3-1 0,-7 0 0 15,6 0 0-15,-6 0 0 0,0 0-1 0,0 0-1 16,0 0 2-16,0 0-1 0,0 0 0 0,-6 0-1 15,6 0-7-15,-7 0-12 0,0 0-16 0,1 4-19 16,-7-4-23-16,7 4-22 0,-14-1-22 16,7 1-53-16,-13-4-84 0,6 3-32 0,-12-3-5 15,-1 5 9-15</inkml:trace>
  <inkml:trace contextRef="#ctx0" brushRef="#br0" timeOffset="25725.23">26136 6242 7 0,'6'0'219'15,"0"0"13"-15,1 0-26 0,-1-3-55 0,1-1-60 16,0 4-38-16,5-4-22 0,-4 1-7 15,4-2-4-15,8 2 0 0,-1-4 1 0,1 3 0 16,0-2 1-16,5-3 0 0,-5-1-3 0,6 3 0 16,0-1 1-16,-1-2 1 0,2-2 1 0,5 1 0 15,1 0 2-15,6 0 2 0,0-4-2 0,6 4 0 16,-5-4-2-16,5 5 1 0,1-5-2 16,0 1-2-16,6-1-1 0,0 5 1 0,0-6-3 15,6 1-2-15,1 1-1 0,6 3-3 0,0-4-1 16,8 0-4-16,4 1 1 0,2-1-1 0,-2 0-1 0,2 1 0 15,-1-1 0-15,-6 4-2 0,-1 0 0 16,1 0-1-16,0-3 4 0,-13 3 1 0,-2 0 1 16,-4 3 3-16,-1-2 3 0,-7-1 0 0,-5 3 1 15,5 0 1-15,-12 1 1 0,-1-4-2 0,1 4-1 16,-1 3-1-16,-6-6-3 0,1 5-1 16,-1-2-2-16,-7 0-1 0,1 3 1 0,-7 1-1 15,6-5 1-15,-5 5 0 16,-2 3 1-16,-5-4 2 0,-1 1 1 0,1-2-1 15,0 5 2-15,5-3-2 0,-6 0-1 0,-6 3-2 16,8 0-1-16,-8-4-1 0,0 4-2 0,0 0 1 0,6 0-1 16,-6 0-2-16,6 0 1 0,-6 0 6 15,7 0-4-15,0 0 0 0,-7 0-2 16,0 0 4-16,0 0-2 0,0 0-4 0,0 0 2 0,0 0 6 16,0 0 4-16,0 0 2 0,0 0 3 0,0 0 2 15,0-4 0-15,0 4-3 16,0 0-3-16,0 0-4 0,0 0-4 0,0 0-1 15,0 0-2-15,-7 0 1 0,0 0-1 0,14 0 1 16,-7 0-1-16,7 0-1 0,-7 0-1 0,-7 0-1 0,0 4-2 0,7-4 0 16,-6 0 2-1,0 4-5-15,-2-4-7 0,-4 3-16 0,-1 0-20 16,0-3-26-16,-6 5-31 0,5-2-47 16,-5 1-103-16,-1-4-50 0,0 0-12 0,-6 3 6 15,1 1 20-15</inkml:trace>
  <inkml:trace contextRef="#ctx0" brushRef="#br0" timeOffset="26704.66">28213 5524 59 0,'6'4'239'16,"2"-4"15"-16,-2 0-29 0,0 0-61 0,0 0-62 16,8 0-39-16,-14 0-25 0,13-4-10 0,-7 4-5 15,0-3-1-15,2 3 1 0,-8 0 0 0,6-4 2 16,0 4-1-16,0-4 0 0,-6 1 0 0,7 3 2 16,0-4 4-16,-1 1 5 0,1-2 0 0,-1 5 1 15,1-3-2-15,0-1 0 16,-1 1-3-16,0 3-1 0,-6-4 2 0,6 0-4 15,2 4 2-15,-8-3-7 0,6 3-4 0,-6 0-5 0,6-4-1 16,1 4-6-16,6 0-3 0,-6 0-2 16,-7 0-2-16,0 0 0 0,6 0-7 0,-6 0 3 15,6 0 1-15,0 0 2 0,8 0-1 16,-8 0 1-16,8 0 0 0,-8 0 0 0,13 0 1 16,-5 0 0-16,-2 0 0 0,8 0 0 0,0 0 0 15,-1 0 0-15,-5 0 0 0,11 0 2 16,-5 0-2-16,0 0 1 0,-1 0-2 0,1 0 1 0,-1 0 0 15,0 0-2-15,1 0 0 0,-1 4 1 16,-5-4 1-16,-2 0 0 0,2 3 0 0,-8-3-1 16,7 0 1-16,0 0 0 0,-6 0 0 15,-1 0-1-15,0 0 1 0,2 0 1 0,-2 0 0 0,-6 4-2 16,6-4-1-16,-6 0 1 0,0 0 0 16,0 0-1-16,0 0 0 0,0 0 2 15,0 0 1-15,0 0-1 0,0 4 0 0,0-4 1 16,-6 0-1-16,6 0 0 0,0 0 1 0,-6 0 0 15,-2 3-1-15,8-3 1 0,-6 4 2 0,6-4-2 16,0 0-1-16,0 0 0 0,0 0 0 16,0 0 0-16,0 0 0 0,0 3 0 0,-6-3 0 15,6 0 0-15,0 5 0 0,-7-5 0 0,7 0-1 16,-6 3-12-16,-7-3-7 0,6 4-15 16,-5-4-27-16,-2 3-32 0,1 1-86 0,-13 0-82 15,6-4-40-15,1 3-12 0,-13 1 14 0</inkml:trace>
  <inkml:trace contextRef="#ctx0" brushRef="#br0" timeOffset="37584.85">29308 5044 114 0,'0'0'174'0,"0"0"-11"0,0 0-21 15,0 0-25-15,0 0-26 0,0 0-24 0,0-3-28 16,0 3-11-16,-8 0-6 0,8 0-3 0,0 0-2 15,-6 0-3-15,6 0-4 0,0 0-1 0,0 0 2 16,0 0-1-16,0 0-1 0,0-5 1 0,0 5 3 16,0 0 1-16,0 0-1 0,0 0 0 15,0 0 0-15,0 0 1 0,0-2 0 0,0 2-1 16,0 0 0-16,0 0 1 0,0 0 1 0,0 0-4 16,-6 0 0-16,6 0-1 0,0 0 1 15,0 0-3-15,0 0-2 0,0 0-3 0,0 0-1 16,0 0 0-16,0 0-2 0,-7 0 1 0,7 0 2 15,-6 0-2-15,6 0 0 0,-7 2-1 0,0 3-1 16,1-5 1-16,0 3 0 0,0-3 0 0,-2 4 0 16,2 0 0-16,0-1 0 0,-8 5 0 15,8-5 4-15,-7 1-2 0,0 4 0 0,6-5-1 16,-5 4 0-16,5 1 0 0,-6-5-4 0,0 5 1 16,6-1 3-16,-6 1 0 0,1-2 0 15,-2 2 0-15,-5-1-1 0,6 4 0 0,6-4 0 16,-13 5 1-16,8-1 0 0,-2 0 0 0,1 0 1 15,1 3-1-15,-2-3 1 0,-5 0 1 16,6 0-3-16,0 3 2 0,0-2 0 0,0-1 6 16,-7 3-5-16,7 1-1 0,0 0 1 0,0-4-1 15,1 3 1-15,4-3-7 0,-4 0 5 0,-2 4 2 16,8-4 0-16,-7 4 5 0,0-5-2 16,6 1-2-16,1 0-2 0,0 1 6 0,-1-1-5 15,-6 0-6-15,13-1-1 0,-6 2 1 0,6-1 2 16,0 0-4-16,0-1 4 0,0 5 0 0,6-4 3 15,0 5 0-15,1-2-2 0,6-1 0 0,-7-1-2 16,8 3 0-16,-1 0 1 0,-1-1-1 16,8 1 0-16,0 0-1 0,6-5 2 0,-1 5 0 15,2-1 0-15,5 2 1 0,1-5 0 0,-7-1-3 16,0 1 1-16,7 0 1 0,-1 0 0 16,1 0-1-16,-7-3 1 0,0-1 3 0,6 0-2 15,-5 1 0-15,-1-5-1 0,0 1 1 0,-1-1-1 16,1-3 1-16,1 4 1 0,-7-4-1 15,-2 0 1-15,9 0-1 0,-7 0 1 0,-2 0-2 16,-4 0 1-16,-1 0 0 0,7 0 2 0,-8 0 1 16,8 0-1-16,-7-4 1 0,0 1-1 0,0 3-1 15,1-4 0-15,-2 1 1 0,2-2 0 0,-2 2-1 16,1-4 3-16,7 3 0 0,-8-3 0 16,2 0 0-16,-1-1 1 0,0 1 5 0,6-4 2 15,-5 4 2-15,-2-1 0 0,2-2 1 0,-1-1 0 16,-1 0-3-16,2 4-2 0,-8-1-2 15,0-3 0-15,8 3 3 0,-1-2 0 0,0-2 3 16,-7 1 3-16,7 4 1 0,1-4 4 0,-8 0 4 16,7 4 0-16,-6-4 0 0,-1 0-1 0,0 4 2 15,1-4-3-15,-7-1 1 0,6 1 3 16,-6 0 2-16,7 0 0 0,-7 0 0 0,0 1-8 16,-7-5 5-16,7 4-1 0,0-4-4 0,0 4-1 15,0-3-3-15,0-1 5 0,0 4-9 0,-6 0-4 16,6-4-2-16,-7 1-4 0,7-1 1 15,-12 4-1-15,-2-4 0 0,8 1-3 0,0 3 0 16,-2 0 1-16,-4-3 0 0,-1 2-1 0,0-3-1 16,-6 5 1-16,5 2 0 0,-6-3-1 15,1 0-2-15,-7 0-5 0,6 0-16 0,-5 0-19 16,-1 4-27-16,0 0-31 0,-7-4-32 0,1 7-62 16,-1 0-92-16,-7 1-36 0,-5-1-2 15,6 0 15-15</inkml:trace>
  <inkml:trace contextRef="#ctx0" brushRef="#br0" timeOffset="64749.11">21271 5663 47 0,'-8'-3'209'0,"8"-1"0"15,-6 1-35-15,0-2-50 0,-7 2-57 0,0 0-26 16,6-5-13-16,-5 5-8 0,4-1 0 0,2-3-5 16,0 3 3-16,-1-3 3 0,0-1 2 15,1 1 3-15,0 3 1 0,-1-2 5 0,1-3 7 16,-1 2 5-16,7 0 4 0,-7-1 4 0,-5 2 7 15,-2-2 8-15,2-3 3 0,-8 4 3 0,7-1 4 16,-7-2 4-16,1 2-2 0,-1-3-9 16,8 4-5-16,-8-1-5 0,7 0-7 0,0-2-10 15,-7 7-2-15,7-5 1 0,7 4-1 0,-8-3-4 16,8 3-3-16,0 1-2 0,6 3-7 0,-7-5-5 16,7 5-7-16,0 0-5 0,0-3-2 15,0 3-3-15,0 0-2 0,-6 0-1 0,6 0 0 16,0 0 0-16,-7 0-1 0,7 3 0 0,0-3-2 15,0 0 1-15,0 0 1 0,0 0-3 16,7 0 1-16,-7 5 2 0,6-2 1 0,-6 1 0 16,7-1 1-16,-7 5 1 0,6 0 0 0,8 3-1 15,-8-1 0-15,0 1-1 0,0 0 0 0,1 4 1 16,0 0 1-16,6 3 1 0,-7 0-1 0,8 4-1 16,-8-3 0-16,6 6-1 0,2-3 0 15,-8 0-2-15,7 3 0 0,1 1-1 0,-8 0 0 16,6 0 0-16,-4-1 1 0,4 5 0 0,-5-5 0 15,6 1 2-15,0-4-3 0,-7 3 1 16,1-2-1-16,6-2 2 0,0 1 0 0,-6-2-1 16,6 1 1-16,-1-3-1 0,-5 1 0 0,6-5-1 15,-7 1 0-15,2-1 1 0,-2 1 2 16,0-4-1-16,1 3-4 0,-7-3 2 0,6 0 3 16,-6 1-1-16,7-5 0 0,-7 0 1 0,6-2 6 0,1-2-7 0,-7 0-10 0,0 1-15 31,0 0-19-31,0-4-25 0,0 0-36 0,0 0-44 15,-7 0-90-15,-6-4-89 0,7-3-33 0,-13 4-4 0,-1-6 21 16</inkml:trace>
  <inkml:trace contextRef="#ctx0" brushRef="#br0" timeOffset="67012.92">21257 5436 167 0,'-6'0'227'15,"6"-4"-10"-15,-7 1-48 0,1 3-64 16,-1-4-45-16,1 1-22 0,6 3-13 0,-7 0-7 15,1-5-5-15,0 5-1 0,6 0 1 16,0-3-2-16,-8 3-1 0,2 0 0 0,6 0-2 16,-6 0-1-16,6 0-1 0,0 0 1 0,-7 0-2 15,7 0-3-15,-7 0 0 0,1 0 0 0,-7 0 2 16,7 0-2-16,-1 0-1 0,0 0 5 16,1 0-7-16,0 0-1 0,-1 0 1 0,0 0 1 15,1 0-3-15,0 3 0 0,-7-3 5 0,6 5-1 16,7-5-1-16,-7 3 0 0,1-3 0 15,0 0 2-15,-2 0 1 0,2 0 0 0,0 4-1 0,0-4-2 16,-1 3 0-16,-6-3 0 0,6 0 0 0,1 0-1 16,0 0 1-16,-2 0 1 0,2 0 0 15,0 0-1-15,0 0 0 0,-1 0 1 16,7 0-2-16,-7 0 0 0,7 0 1 0,-6 0-1 0,6 0-2 16,0 0 2-16,0 0 1 0,-7 0-1 15,7 0 0-15,-6 0 2 0,-1 4 1 0,7-4-1 16,0 0 0-16,0 0 4 0,-7 0 2 15,7 0 7-15,0 0 4 0,-6 0 4 0,6 0 5 16,-6 0 3-16,6 0-1 0,-6 0-2 0,6 0 0 16,0 0-1-16,-8 0-4 0,8 0-2 15,0 0-2-15,0 4-4 0,0-4-5 0,0 0-4 16,0 0-2-16,0 0-3 0,8 0-1 0,-8 0 0 16,6 0-2-16,0 0 2 0,-6 0-2 0,6 0 1 15,1 0-2-15,6 0 3 0,-6 0 0 0,6 0 0 16,6 0 3-16,1 0-2 0,-1 0 1 15,1-4 0-15,6 4 0 0,0 0 1 0,7 0-1 16,-1 0 2-16,7 0 0 0,7 0 0 0,6 0 0 16,6-4 0-16,1 4-1 0,6-3-1 0,0-1 3 15,7 1-2-15,6-2 0 0,-6-1 1 16,0 2 0-16,-7 0 1 0,0 1-1 0,-7-1-2 16,-5 0 1-16,-8 1 1 0,-6-1-1 0,-7 0 0 15,-6 4-2-15,-6-3 2 0,0-1-1 16,-7 4 0-16,-1-4 0 0,2 4-1 0,-8 0 0 0,1-3 2 15,-1 3 0-15,1 0-1 0,-7 0-1 16,7 0 0-16,-1 0 0 0,-6 0-2 16,0 0-1-16,0 0 3 0,0 0 0 0,0 0 0 15,0 0 0-15,0 0 0 0,0 0 0 0,6 0-5 16,-6 0 2-16,0 0 1 0,0 0-1 0,0 3 1 16,0-3 2-16,0 0 4 0,-6 0-2 0,6 0-2 15,0 0 2-15,-6 0 0 0,6 0-2 16,-7 4 0-16,7-4-2 0,-7 4 4 0,7-1-2 15,-6 1 0-15,6 0 1 0,-7 3 1 0,1-3 1 16,0 3-2-16,-2 0 0 0,2-4-1 16,0 5 0-16,0-1 0 0,6 1 0 0,-7 0-1 0,7 3-1 15,0-4 2-15,0 0 0 0,0 4-5 0,0 0-3 16,0 0 2-16,0 0 4 0,7 0 0 16,-7 0 1-16,6 3 5 0,-6-3 1 15,6 4-3-15,0-4-2 0,8 4 0 0,-8 0 0 16,1-1-2-16,-1 0 2 0,8 5 0 0,-8-4 0 15,0 0-2-15,1 3 3 0,0-4-2 0,-1 4-1 16,7 1 1-16,0-1-1 0,-6 1 1 16,-1-1-5-16,0 0 4 0,1 0 3 0,6 4-2 15,-7-3-2-15,14-1-3 0,-7 1 1 0,7-1 4 16,0-4-6-16,-8 5 3 0,8-1 3 0,6-3 3 16,-13 2-2-16,7-1-2 0,-1-1 1 15,1 3 1-15,0-7-1 0,5 3 1 0,-12 1 0 16,6-4 0-16,-5-4-2 0,-2 4 2 15,8-4-1-15,-13 4-1 0,5-3 2 0,-4-4 0 16,4 3 2-16,-5 0-2 0,0-2 1 0,-1-2-2 16,-6 4 1-16,6-3 0 0,-6-1-1 0,7 0 0 15,-1 2 1-15,-6-5 0 0,7 3 0 0,-7 1 0 0,7-4 1 16,-7 4 0-16,0-1 1 16,0-3-1-16,0 4-1 0,0-4 0 0,0 0 1 15,0 0 1-15,0 0-2 0,0 0 0 0,0 4 1 16,0-4-1-16,0 3 0 0,0-3-1 0,0 0 0 15,0 4 2-15,0-4-1 0,0 0 1 16,0 4-1-16,0-4 2 0,0 0-1 0,0 3-1 16,0-3 0-16,0 0 0 0,6 3-1 0,-6-3 1 15,0 0 0-15,0 5 0 0,0-5 0 16,0 0 0-16,6 3 1 0,-6-3-1 0,14 4 1 16,-8-1 0-16,0-3-1 0,-6 0 1 0,0 4-1 15,0-4 1-15,0 4 0 0,-6-4 0 16,6 0-1-16,0 3 0 0,0-3 0 0,0 0 0 15,0 0-1-15,0 0 0 0,0 0 0 0,0 0 0 16,0 4 0-16,0-4 1 0,0 4 0 0,0-4 2 16,0 0 0-16,0 0 1 0,-6 0-1 15,6 0 1-15,-7 0 2 0,0 3-1 0,1-3-2 0,0 0 2 16,-8 5-2-16,1-5 1 0,7 0-1 16,0 2-1-16,-8-2-1 0,2 5 1 0,-2-5 0 15,1 3-1-15,-13 1 0 0,6-4 1 16,-5 0 1-16,-1 4-1 0,-7-1-9 0,7-3 3 15,-13 4 7-15,-7 0 0 0,7-1 1 0,-7 0-1 0,1-3 11 16,-7 4-6-16,-1 1-4 16,8-2 0-16,-7 1 0 0,7-4 6 0,-8 3-2 15,1 1-2-15,7 0-1 0,-8-4-1 0,2 3-1 16,-1 1-5-16,-7-4 2 0,13 3 0 0,-6 1 0 0,0-4 3 16,7 0-2-16,-1 4-1 0,7-4 1 15,-7 3 0-15,7-3 0 0,7 0-2 16,-7 0 1-16,6 5 1 0,1-5-1 0,5 3 0 15,1-3 0-15,0 0 1 0,6 0-1 0,1 0 1 16,6 0 0-16,-6 0 1 0,12-3 1 0,-6 3-1 16,7 0 1-16,-7-5 0 0,6 5-1 15,0 0-1-15,1 0 1 0,0 0 0 0,-2 0 0 16,2-3 0-16,6 3 0 0,-6-4 0 16,6 4 2-16,0 0-1 0,0 0 0 0,0 0 0 15,0 0-1-15,-6 0 2 0,6 0-2 0,-7 0 1 16,7 4-1-16,0-4 0 0,0 0 1 0,0 0-1 15,0 0 0-15,0 0 1 0,0 0 1 16,0 0-2-16,0 0 0 0,0 0 1 0,-7 0 1 16,1 0-1-16,6 0-1 0,-7 0 0 0,7 0 1 15,0-4-1-15,0 4-1 0,0 0 0 0,0 0 1 16,0 0-2-16,0 0 1 0,0 0 0 16,0 0 1-16,0-4 0 0,-6 4 1 0,6 0-1 15,0-3-1-15,0 3 1 0,0 0-1 0,0-4 0 16,0 4-1-16,0 0 1 0,0-3-1 0,0 3 0 15,6-4 0-15,-6 0 1 0,7 4 0 16,-7-3 0-16,0-1 0 0,6-4 0 0,1 4 0 0,0-2 0 0,-1-2 0 16,0 1 0-16,0 0-1 15,2 0 0-15,-2-5 0 0,7 5-2 16,-6-8 1-16,-1 4-2 0,1-3 2 0,-1-1 1 16,7 0 0-16,-6 1 1 0,-1-6 1 0,0 6 0 15,1-4 1-15,0 4 2 0,-1-1 0 0,7-3-1 16,-13 3-1-16,0 1 1 0,0 3 0 0,0-4-2 15,6 4 2-15,1 0-1 0,-7 0 0 16,7 3 0-16,-7-3-4 0,6 4 0 0,-6 0 0 16,0-1 3-16,0 2-1 0,0-2-1 0,0 4 4 15,0 0-1-15,0-3-1 0,0 4-1 16,0-1 1-16,-6 0 0 0,6 4 0 0,-7-3 0 16,7-1 0-16,-7 1 0 0,7 3-1 0,-6-5 0 15,6 2-2-15,0-1 0 0,-6 4-2 16,6 0-3-16,-7 0-7 0,7 0-8 0,0 0-10 15,-6 0-11-15,-1 0-13 0,0 0-13 0,-5 4-14 16,5-1-48-16,-6-3-81 0,-6 0-36 0,5 0-12 16,2 0 3-16</inkml:trace>
  <inkml:trace contextRef="#ctx0" brushRef="#br0" timeOffset="77952">25647 5070 147 0,'0'0'190'16,"-6"0"-18"-16,6 0-32 0,0 0-37 0,0 0-39 16,0 0-31-16,0 0-16 0,0 0-9 0,0 0-1 15,0 0-4-15,0 0 0 0,0 0 1 16,0 0-1-16,0-4 0 0,0 4 3 0,0 0 0 16,0-3-2-16,6 3-1 0,-6 0 3 0,0-4 0 15,0 4-4-15,7 0 2 0,-7-4 2 16,0 4-1-16,0 0 0 0,0-3 0 0,0 3 0 15,0 0 2-15,0-4 0 0,0 4 0 0,0-4 2 16,6 4-2-16,-6 0 2 0,0 0-1 16,0 0-2-16,0 0-3 0,0 0 0 0,0 0 2 0,0 0-13 15,0 0 7-15,0 0 5 0,0 0 3 16,0 0 1-16,0 0 1 0,0 0 16 0,0 0-9 16,0 0 1-16,0 0-4 0,0 0-4 0,0 0-1 15,0 0-8-15,0 0 7 0,0 0-8 16,0 0 0-16,0 0 1 0,0 0 0 0,0 0 0 15,0 0-5-15,6 0 3 0,-6 0 2 0,7 0 0 16,-7 0 0-16,0 4 1 0,0-4 2 16,7 4-1-16,-1-4 0 0,-6 0-1 0,0 3 0 15,6-3 0-15,-6 4-1 0,0-4 2 0,7 4-2 16,-7-1 2-16,0-3-1 0,7 4 1 0,-7-1 1 16,6 5-1-16,-6-4 7 0,7 3-5 15,-1-3-1-15,1-1-1 0,-1 1-1 0,-6 0 0 16,7-1-6-16,-1 1 3 0,0-1 2 0,2 2 0 15,-8-2 1-15,6 0 1 0,0-3 0 0,-6 4 2 16,7-4-1-16,-7 4-1 0,6-4 2 16,1 0 0-16,-7 0 3 0,6 0 3 0,-6 0 5 15,7 0 5-15,-7 0 7 0,6 0 3 0,-6-4 3 16,6 4 7-16,8-4-6 0,-8 1-5 16,8 0-6-16,-2-5-4 0,1 4-9 0,7-3-5 15,0 0-1-15,-8-4-3 0,8 4 1 0,-1-1-1 16,1-3 2-16,0 4-4 0,5-4 1 0,-11-1 0 15,6 6 0-15,-8-6 0 0,1 5 1 16,1 0 4-16,-2-4-5 0,8 3 0 0,-7 1 0 16,0 3-1-16,6-3-2 0,1 0-2 0,0 3 5 15,5-3-1-15,1-1-1 0,7 5-6 16,-1 0-13-16,1-2-17 0,-7 2-20 0,0-1-27 0,-6 4-80 16,-7 0-71-16,0 0-25 0,-13 4-6 15,0-1 10-15</inkml:trace>
  <inkml:trace contextRef="#ctx0" brushRef="#br0" timeOffset="82340.91">25998 5842 4 0,'-6'-3'173'0,"-6"0"-8"0,-2 3-20 16,8-4-22-16,-1 0-28 0,0 4-31 0,1-3-22 16,-1 3-9-16,1-4-1 0,0 0 0 15,-8 4 1-15,14 0 5 0,0-3 5 0,0 3 3 16,0-4-11-16,0 4 6 0,0 0 5 16,0-4 2-16,-12 4 2 0,12 0 3 0,0-3 16 15,0 3 2-15,12-4 1 0,-5 4 7 0,0-4 7 16,-1 1 7-16,0 3 9 0,1-4 4 15,-7 0 1-15,0 4-7 0,0-3-4 0,0 3-5 0,0-3-10 16,0 3-10-16,0 0-10 0,0 0-7 0,0 0-11 16,0 0-13-16,0 0-11 0,6 0-8 15,-6 0-5-15,0 0-4 0,0 0-2 0,0 0 0 16,0 0 0-16,7 3-1 0,-7-3 0 0,7 0 0 16,-7 3 1-16,6-3 0 0,-6 4 0 15,6-4 0-15,2 4 0 0,4-1 0 0,-6 1 0 16,8 0 1-16,-8-1-1 0,13 1 0 0,-11 3 1 15,-2-3 0-15,6 3 1 0,2 1-1 16,12-5 0-16,-7 5-1 0,1-1 0 0,-1 0 0 16,7 0-1-16,-6 1 1 0,0 0 0 0,-1-1 0 15,7 0 0-15,-6 0 0 0,6 1 1 0,-1-1 0 16,-5 1 0-16,7-1 0 0,-9 0-1 16,9 0 0-16,-1 0 1 0,0 1-1 0,0-5 3 15,-6 5-2-15,-1-1 0 0,7-3 0 0,-6 3-1 16,-1-3 0-16,7-1-2 0,-12-3 2 0,5 4 0 15,1 1 0-15,-8-5 0 0,2 2 0 16,-1-2 0-16,-7 4-1 0,1-4 1 0,-7 0 0 16,6 4-1-16,1-4-1 0,-7 0-4 0,0 0-6 15,0 0-9-15,0 0-13 0,0 0-12 16,0 0-14-16,0 0-14 0,-7 0-15 0,1-4-17 16,6 4-18-16,-7-4-18 0,1 4-21 0,-1-2-14 15,-6 2-36-15,6-5-74 0,1 1-33 16,0 1 1-16,-1-1 16 0,0-3 25 0</inkml:trace>
  <inkml:trace contextRef="#ctx0" brushRef="#br0" timeOffset="82846.49">26493 5689 18 0,'0'0'225'0,"0"0"13"0,0-4-24 16,0 4-43-16,0 0-56 0,0 0-39 0,0 4-26 15,0-4-16-15,0 0-6 0,0 3-6 0,0-6-2 16,0 3-5-16,0 0-3 0,0 0-1 16,7 0-3-16,-7 0-4 0,0 3-1 0,0-3 1 15,0 5 0-15,0-2-1 0,-7 4 1 0,7-3 2 16,-6 0 0-16,0-1 0 0,6 5 0 0,0 0 1 15,-7-1 0-15,7-1-1 0,-7 2 0 16,1 3 0-16,0 1-2 0,6-2-1 0,-13 1 0 16,13 0 0-16,-7 4-1 0,0-4-1 0,7 0 1 15,-6 3-1-15,0-3-1 0,-2 3 0 16,8-2-1-16,-6-1 1 0,0 3-12 0,0-2 6 0,-1 2 3 16,7-3-1-16,-7 1-4 0,7-2-11 15,-6-3-4-15,-7 1-24 0,7-1-50 0,-2 0-95 16,2 1-45-16,0-5-18 0,0 1 2 15</inkml:trace>
  <inkml:trace contextRef="#ctx0" brushRef="#br0" timeOffset="92080.19">26201 6557 198 0,'6'0'252'0,"0"0"7"15,-6-3-65-15,7 3-79 0,-7 0-51 0,7 0-28 16,-7 0-15-16,0 0-9 0,0 0-6 0,0 0-1 15,6 0-4-15,-6 0 0 16,7 0-1-16,-7 0 0 0,6 0 1 0,-6 0-2 0,6 0 1 0,2 0 0 16,-8 0 1-1,0 0-1-15,6 0 0 0,-6 0 1 0,0 0-1 0,6 3-1 0,-6-3 1 16,0 0 0-16,6 4-7 0,-6-4-11 0,8 0-35 16,-8 0-101-16,0 0-56 0,0 0-29 15,0 0-9-15</inkml:trace>
  <inkml:trace contextRef="#ctx0" brushRef="#br0" timeOffset="92900.62">26311 6535 127 0,'0'0'256'16,"0"0"18"-1,0 0-40-15,0-3-66 0,-6 3-51 0,6 0-31 16,0 0-16-16,0 0-11 0,6 0-2 16,-6 0-5-16,7 0-5 0,-7 0-6 0,7 0-11 15,-7 0-7-15,0 0-9 0,0 0-4 0,6 0-5 16,0 0-3-16,-6 0 0 0,0 0-2 16,0 0 0-16,6 0-1 0,2 3-5 0,-2-3 4 15,-6 0 2-15,0 4 1 0,0-1 2 0,0-3 1 16,13 8 4-16,-7-4-1 0,1-1-2 0,6 1-3 15,-7 0 3-15,0 3-1 0,8-4 0 16,-1 6-1-16,0-2 0 0,0 4 0 0,-7-4-2 16,8 0 1-16,-2 5 2 0,2-2-1 0,-8 0 1 15,7-2 0-15,0 3-1 0,0-3-1 0,1-1 1 16,-2 0-1-16,-5 4-1 0,6-7-1 16,-7 3 1-16,1-3 1 0,-1 3-2 0,0-3 1 15,8-1 1-15,-8-3 1 0,1 5-3 0,-7-5 1 16,0 2 1-16,0-2-1 0,0 0 0 15,0 5 0-15,0-5 2 0,0 0 0 0,0 0 0 16,0 0 0-16,0 0 1 0,0 0 0 0,0 0 2 16,0 0 5-16,0 0 4 0,0 0 5 15,0-5 5-15,0 5 3 0,0 0 2 0,0 0 0 0,0-2-4 16,0 2-3-16,7 0-3 0,-7-5-5 16,6 2-3-16,-6-1-4 0,7 0-3 0,-7 1-1 15,12-1-1-15,-5-3 0 0,0 3 1 0,-1-7-2 16,7 4 0-16,0 0 0 0,0-1-1 15,0-3 0-15,6 3-1 0,-5-2 0 0,5 0 0 16,1-2-1-16,0 5 0 0,-8-5 0 0,8 1 0 16,-1 0 0-16,1 4-1 0,-7-4 2 15,6 4-1-15,1-4-1 0,7 0 0 0,-9 4 0 16,2-1 2-16,-7 1-1 0,7-1 1 0,-8 1-1 16,2 4 1-16,5-1-1 0,-12 1 0 0,6-1-1 15,0 0-3-15,-6 0 1 0,-1 1-1 16,0 3-6-16,-6-5-14 0,7 5-25 0,-7 0-27 15,0 0-34-15,0 0-43 0,0 0-107 0,0 0-54 16,0 0-12-16,0 0 9 0,0 0 24 0</inkml:trace>
  <inkml:trace contextRef="#ctx0" brushRef="#br0" timeOffset="94232.1">25856 4982 34 0,'0'-4'231'0,"0"4"15"16,-7-3-17-16,7-1-68 0,-7 0-64 0,7 1-33 16,-6 3-16-16,6-4-10 0,-14 0-2 0,14 1-3 15,-6 3 1-15,0-4 0 0,6 0-3 16,-7 4 1-16,7-3 2 0,-6-1 2 0,6 4 1 16,-13-4 0-16,13 4 2 0,-7 0 0 0,1-3-4 15,6 3-2-15,-6-3-4 0,6 3-2 0,-8 0-6 16,8-5-3-16,-6 5-4 0,0 0-2 15,6-3-1-15,-7 3-1 0,7-4-1 0,0 4-1 16,0 0-1-16,0 0-1 0,0 0-2 0,-6 0-3 16,6 0 1-16,-7 0-2 0,7 4 1 0,0-4 0 15,0 0 1-15,0 0 0 0,0 3-1 16,7-3-1-16,-7 0-1 0,0 5-1 0,0-5 0 16,0 0-2-16,0 0 3 0,0 0 0 0,6 3 1 15,-6 0 2-15,7 1-2 0,-7 0 2 16,6-1 0-16,0 5 0 0,2-5 0 0,-2 5-2 15,0-5 2-15,1 5 1 0,-1-1-1 0,7 0-1 16,-6 1 1-16,5-1 0 0,2 0 0 0,-1 5 0 16,6-6 1-16,-6 6-1 0,1-5-1 15,-2 4-1-15,2-4 0 0,5 5 1 0,1-2 0 16,-8 1 1-16,8-3-1 0,0 2 1 0,-1 1 0 16,1-3 0-16,0 7-1 0,5-5 2 0,1 2-1 15,0-1-1-15,1 0-1 0,5 0 2 0,-6-4 1 16,7 3-4-16,-1-2 2 0,1 3 1 15,-1-4 0-15,1 1-2 0,-7-1 0 0,0 1 1 16,-7-1 0-16,-5-4-1 0,5 1 1 0,-12 0-1 16,6-1 0-16,-7 1 0 0,1-4 0 15,-1 4 0-15,-6-4 0 0,7 0 0 0,-7 3 1 16,6-3-1-16,-6 0 1 0,0 0 1 0,0 0-1 16,0 0-1-16,0 0-1 0,0 0-1 15,0 0-15-15,6 0-26 0,2 0-32 0,-8 0-53 16,6 0-124-16,0-3-63 0,-6 3-19 0,0-8 5 15,0 5 23-15</inkml:trace>
  <inkml:trace contextRef="#ctx0" brushRef="#br0" timeOffset="124152.47">1498 8342 51 0,'6'-4'208'0,"-6"0"8"0,6 1-39 0,1-2-68 15,-7 3-44-15,6-6-21 0,-6 8-9 16,0-8-5-16,0 5 1 0,-6 3 0 16,6-4-4-16,0 0-2 0,-7 4 2 0,1-3-2 15,6-1-4-15,-6 4-2 0,6-3 4 16,0 3-2-16,0-5-6 0,0 5 1 16,0 0 2-16,0 0-3 0,0 0-1 0,0 0-2 15,0 0-4-15,0 0-4 0,0 0-3 16,0 0-2-16,0 0-3 0,-7 5 4 15,7-5 1-15,-7 3-1 0,7 1 0 16,-6-1 1-16,0 1-1 0,-1 3 0 0,0 1 0 16,7-5 0-16,-6 4 3 0,-1 1-1 15,7 0 0-15,-6 3-1 0,6-1 3 0,0 1-2 16,-6 0 0-16,6 1 0 0,6 2-1 16,-6-3 0-16,6 4 1 0,7-5 1 15,-6 1-1-15,12 5 0 0,-5-6 0 16,5 5-1-16,-6-4 1 0,14 4-1 0,-9-4 0 15,9 0 4-15,-1-1-2 0,0 1 0 16,0-3-1-16,-1 3 1 0,2-4-1 16,5 0 1-16,-6-3-1 0,7 4-2 0,-7-5 2 15,0-3-1-15,0 4-5 0,1-4-2 16,-2-4 5-16,-5 1 4 0,0-1-2 16,-1 0 0-16,1-2 8 0,-8-2 1 0,2 0-5 15,-8-3-2-15,0 1-2 0,1-2 0 16,-7 1-3-16,0-3-1 0,0-1 1 15,0 0 1-15,-7 1 1 0,-5-1-1 16,-2 0 1-16,2 1 0 0,-1 3 0 0,-7-4-2 16,6 4-2-16,-4 0-1 0,-2 0 0 15,7 1 1-15,-7 2 0 0,7 1 1 0,-6-1 2 16,6 1 1-16,-7 3-1 0,0-4 1 16,-5 1-2-16,5 4 2 0,0-5-2 15,-6 1-1-15,1 3 0 0,-1 1-1 16,6-1 6-16,-7 1-2 0,9-2-4 0,-2 2-4 15,0-1-9-15,1 4-10 0,5-3-19 16,2 3-10-16,-2 3-26 0,-5-3-72 16,-7 0-53-16,0 4-24 0,-1-4-3 0,15 0 4 15</inkml:trace>
  <inkml:trace contextRef="#ctx0" brushRef="#br0" timeOffset="124856.54">2435 8238 39 0,'7'0'222'15,"0"0"12"-15,-7 0-33 0,0-3-56 16,6 3-53-16,-6 0-34 0,6-3-15 15,-6 3-7-15,0 0-2 0,0 0-2 0,0-4-1 16,0 4 0-16,0-4-1 0,0 1-1 16,0-1 0-16,0 4-3 0,0 0-3 15,0 0-5-15,7 0-5 0,-7 0-4 0,0 0-5 16,0 0-4-16,0 0-1 0,0 0-2 16,0 0 1-16,6 4-1 0,1-1 1 15,-7 1 3-15,7 0 3 0,-7 2 0 0,6 6-1 16,-6-5 3-16,6 4 0 0,1 0-3 15,6 4 0-15,-7-1 2 0,1 4 1 16,-1 5-1-16,1-4 0 0,0 2 1 16,-1 1-2-16,-6-4 0 0,6 4 0 0,-6-4-2 15,0 1 0-15,0-1-3 0,0-3 1 16,0 0 1-16,-6-1-1 0,6-2 2 16,-6-2-2-16,6 1 3 0,0-3-11 0,0 0-14 15,0-2-14-15,0-2-21 0,-7 3-23 16,0-3-83-16,1-4-63 0,-7 0-28 15,0 0-6-15,0-4 9 0</inkml:trace>
  <inkml:trace contextRef="#ctx0" brushRef="#br0" timeOffset="125723.97">2754 8287 55 0,'0'0'147'0,"7"0"-6"16,-7 0-16-16,0 0-15 0,7 0-16 16,-7 0-18-16,0 0-15 0,0 0-18 15,0 0-10-15,0-5-7 0,6 5-6 16,-6 0-2-16,0-3-4 0,0 3 0 0,6 0 1 16,0 0 2-16,-6 0-1 0,0 0 0 15,0-4-1-15,0 4 0 0,0-3-1 16,0 3-2-16,0-4 0 0,0 4-4 0,0 0 0 15,0 0-2-15,0 0-2 0,0 0 0 16,0 0-3-16,0 0 0 0,0 0-1 16,8 4 1-16,-8-1 1 0,6 4 2 0,-6-2 0 15,6 2-1-15,-6 0 2 0,7 4-2 16,-7 1 2-16,13-2-2 0,-6 1 0 16,-1 0 0-16,0 1-1 0,1 2 2 15,0 1-2-15,-1-5 0 0,0 5 3 0,1 0-1 16,0-1 0-16,-7 1 1 0,6 3 0 15,1-3-2-15,-7-4-2 0,6 4 0 0,-6-1 1 16,7-3-3-16,-7 1 1 0,7 2 1 16,-7-3-1-16,6 1 2 0,6-2-1 15,-4 5 2-15,-2-4-3 0,0-4-8 16,1 4-13-16,-7-4-33 0,-7 4-109 0,-5-7-55 16,-2 3-29-16,2-3-9 0,-2-1 6 15</inkml:trace>
  <inkml:trace contextRef="#ctx0" brushRef="#br0" timeOffset="127058.58">3712 8238 39 0,'0'0'204'0,"0"0"-2"16,0 0-29-16,0 0-41 0,0 0-46 15,0 0-32-15,-7-3-16 0,1 3-13 0,6 0-4 16,0 0-5-16,-7 0-1 0,7-3-3 15,-6 3-2-15,6 0-2 0,-7 0-3 16,7 0-1-16,-7 0-1 0,7 0 0 16,-6 0-1-16,6 0-1 0,0 0 1 0,0 0-2 15,-6 3 1-15,6-3-1 0,-6 0 1 16,6 3 0-16,0 2 1 0,0-5 1 16,-8 4-3-16,2-1 0 0,0-3 0 15,-1 3 0-15,1 5-3 0,-1-5 3 0,0 1 2 16,1 3 0-16,0 0-2 0,6 1 1 15,-6-1 1-15,-2 1-1 0,8-1 2 0,-6 0 0 16,6 0 2-16,-6 1-4 0,6 3 1 16,-7-3 0-16,7-1 0 0,0 4 1 15,-7 0-1-15,1-4 0 0,6 4 0 0,0-4-2 16,0 4 1-16,0 0-2 0,0 1 0 16,0-2 3-16,6 2 0 0,1-1 0 15,-7-1-2-15,0 1 1 0,7 0 1 0,-7 1-2 16,6-5 0-16,0 4 2 15,2 0 1-15,-2-4-1 0,0 1-2 0,0-2 1 16,1 2 1-16,6-1-1 0,0-3-2 16,1 0-1-16,-2-1 2 0,1-3 1 0,0 5-1 15,7-5 0-15,-7 0 2 0,-1 0-1 16,2 0 0-16,-1 0-1 0,-7 0 0 16,8-5 1-16,-2 5 6 0,-6 0-3 15,2-3-1-15,-2 3-2 0,-6-4-1 0,6 0 1 16,1-3-7-16,-7 3 4 0,0-3 2 15,0 4-1-15,0-5 1 0,0 1 1 16,0-1-1-16,0 1 0 0,0-4 0 0,0 3 0 16,0-2 0-16,-7 2-3 0,1 1 2 15,6-5-1-15,-6 5 1 0,6-4-1 16,-8 4 1-16,8-3-1 0,-6 1 2 0,0 3 0 16,6-5-1-16,-6 3 0 0,-1 1 0 15,0 0 2-15,1-1-1 0,-1 1-1 16,7 3 1-16,-12-2-1 0,12-2 1 15,-14 4 0-15,8 1 0 0,0-5 0 0,-1 5 0 16,0-1 0-16,1 0 1 0,-1 1-1 16,1-2 0-16,6 3-2 0,-7 2-3 0,0-5-5 15,1 2-12-15,0 3-13 0,0 0-45 16,-8-4-85-16,8 0-41 0,-7 4-19 16,-1-3-3-16</inkml:trace>
  <inkml:trace contextRef="#ctx0" brushRef="#br0" timeOffset="128715.26">4343 8161 121 0,'0'-3'224'0,"0"3"5"16,7-7-45-16,-7 3-62 0,0 0-35 0,0 1-13 15,0-1-8-15,0 0-3 0,0 4-3 16,0-3-1-16,0 3-7 0,0-4-10 15,0 4-7-15,0 0-11 0,0 4-10 0,0-4-10 16,0 3-1-16,0 1 4 0,0 3-1 16,0 4 1-16,0 1 2 0,0 2 2 0,0 5 0 15,6 3-6-15,-6 0-1 0,7 3 3 16,0 4 1-16,-1 5-1 0,0-5 0 16,2 4-6-16,4 0-12 0,1-1-31 15,-6 2-81-15,-1-5-101 0,1 0-54 16,-1-3-25-16,8-1-2 0</inkml:trace>
  <inkml:trace contextRef="#ctx0" brushRef="#br0" timeOffset="-90073.59">8466 7206 22 0,'7'4'215'0,"-1"-4"9"0,1 0-18 0,-1 3-69 16,-6-3-51-16,7 0-30 0,-7 4-12 16,6-4-7-16,-6 0-2 0,0 3 0 0,6-3 7 15,-6 4 4-15,8-4 2 0,-8 0 7 0,6 0 0 16,0 0 1-16,1 0 0 0,-1-4 1 0,1 4-1 0,-1-3 1 16,7 3 0-16,-7 0-1 0,2-4-5 15,-8 4-2-15,6 0-6 0,-6 0-2 0,6 0-4 16,-6 0-5-16,0 0-4 0,0 0-2 0,0 0-5 15,0-3-8-15,0 3-5 0,0 0-2 0,-6 0-2 0,6 0-5 16,-6 0-2-16,-2 0-4 0,-4 0-5 16,-1 0-13-16,0 3-18 0,0 1-27 15,-1-1-28-15,-5 1-33 0,0 0-92 0,-8-1-76 0,8 1-31 16,0-1 2-16,-1 1 18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5-02-27T05:15:18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24162 8920 37 0,'7'-3'303'16,"5"-1"33"-16,-5 0 30 0,0-4-47 0,-1 6-85 15,7-6-51-15,-7 5-26 0,-6-2-6 0,8 2-3 16,-8-1-3-16,6 4-6 0,-6-4-8 16,6 4-13-16,0-3-19 0,2 0-16 0,-2 3-11 15,0-4-2-15,1-1 2 0,-1 5 2 0,8-3 4 16,-8 0 12-16,0 3-1 0,-6-4-4 16,6 4-3-16,-6-4-4 0,8 4-2 0,-8 0-12 15,0 0-3-15,0 0-5 0,0 0-4 0,0 0-3 16,0 0-6-16,0 4-5 0,0-4-4 0,0 4-6 15,-8-8-6-15,8 4-4 0,0 0-3 0,0 0 3 16,0 0 4-16,0 0 8 0,0 0 4 16,-6 0 7-16,0 0 4 0,0 0 5 0,-1 0 1 15,0 0 1-15,7 0 1 0,-6 0 0 0,-1 0-3 16,1 0-6-16,0 0-4 0,6 4-9 16,-14-4-7-16,8 0-10 0,0 3-6 0,-2-3-2 15,2 3-6-15,-7 6-1 0,7-6 2 0,-8 4 0 16,-5 0 2-16,6 1-1 0,0 2 0 15,0 2 0-15,0 3-2 0,-1-5 1 0,2 5-3 16,6 0 1-16,-8-4 1 0,8 3 0 0,-1 1-1 16,1 1-1-16,0-6 3 0,-2 5 0 15,8-1-1-15,0-3-3 0,0 3 1 0,0-2 2 16,8 2-2-16,-2-3 0 0,0 1 2 0,1-2 2 16,6 1-2-16,-6-3 0 0,5 0 1 0,2 2-1 15,-2-2 1-15,1-1 1 0,7-5 0 0,-7 3 0 16,0-1 0-16,0-4 0 0,0 3 3 15,6-3-1-15,-5 0 2 0,6 0 0 0,-8-3 1 16,8 3-8-16,-7-4 2 0,7-3 0 0,-8 0-1 16,1 3 2-16,1-3-2 0,5 0 7 15,-6-5-2-15,0 5-1 0,0-4 0 0,-6-1-2 16,5 2 3-16,-5-1-5 0,0 0 0 0,-1-1-1 16,-6-2-1-16,6 3 2 0,-6-3-3 15,0 3 3-15,0-3 0 0,0 2 2 0,-6 1-3 16,6-3 0-16,-6 2 0 0,-8-2 1 0,2 3-3 0,5-1 0 15,-13 2 1-15,8-1-2 0,5 3 0 16,-6-2 0-16,0 2 1 0,6 0 1 0,-6-3 0 16,1 5 1-16,-2-3 0 0,8 3-4 15,-7 2-1-15,0 0-6 0,6-3-6 0,-5 3-10 16,4 1-5-16,2-1-19 0,0 0-26 0,0 4-19 16,-2-7-20-16,8 3-21 0,-6 1-27 0,-7 3-14 15,7-4-15-15,6 0-17 0,-7 4-17 16,14 0-15-16,-7-3-12 0,0 3-10 0,0-3-6 15,6 3-13-15,-6 0-56 0,0 0-51 0,0 0-6 16,0 0 18-16,0 0 32 0</inkml:trace>
  <inkml:trace contextRef="#ctx0" brushRef="#br0" timeOffset="671.07">24774 8712 25 0,'0'0'265'0,"0"0"35"15,0 0 15-15,7 0-46 0,-7 0-57 0,6 0-41 0,1 0-18 16,-7 0-14-16,6 0-11 0,-6 0-11 16,6 0-13-16,-6 0-15 0,0 0-13 0,0 3-18 15,-6-3-17-15,6 0-14 0,0 4-11 0,-6-1-3 16,6 1 4-16,0 3 11 0,0 1 7 15,0 0 7-15,0-1 7 0,0 4 5 0,0 3-5 16,0-2-6-16,0 2-4 0,-7 0-3 0,1 5-5 16,6-2-4-16,-7 2-7 0,7 4-2 15,-6-5-3-15,6 3-2 0,-7 2-2 0,1-2 2 16,-8-2 0-16,8 4-1 0,6-2 0 0,-6 1 0 16,6-4-2-16,0 0-2 0,0 1 0 0,0-4-4 15,0-1-1-15,0 1-3 0,-7 0 2 0,7-4-1 16,0-4 0-16,0 4 0 0,-6-3 1 15,6-2 1-15,0-2-3 0,0 3 0 0,-7 1 0 16,1-1 0-16,6 0-15 0,-7-3-19 0,1-4-32 16,-1 0-47-16,0 0-66 0,1-4-83 0,-7 4-148 15,0-3-62-15,-6-1-15 0,-1-3 25 16,6-1 52-16</inkml:trace>
  <inkml:trace contextRef="#ctx0" brushRef="#br0" timeOffset="1203.85">25224 8733 36 0,'6'0'290'0,"0"0"31"0,2 0 25 0,-2-3-63 15,0 3-77-15,-6 0-53 0,6 0-36 0,-6 3-24 16,0-3-16-16,0 0-17 0,0 0-16 15,8 0-8-15,-8 4-8 0,0 0 2 0,6 4 4 16,-12-6 7-16,12 6 11 0,-6 3 6 0,0 0 6 16,0-4-3-16,0 4-3 0,0 0-7 15,0 0-8-15,0 0-4 0,0 8-10 0,-6-4-6 16,6 2-2-16,-8 1-6 0,8 1-3 0,-6-4-3 16,6 3-2-16,-6 0 1 0,0 1-2 0,6-1 1 15,-8 0 0-15,8-3 0 0,-6 0-2 0,0 3-2 16,-7-4 0-16,6-2-1 0,0 2 2 15,1-3-2-15,0 1-1 0,-8-2 1 0,8-2-1 16,6 3-2-16,-6-3-1 0,6-6 0 0,-7 6 1 16,7-4-12-16,-7 3-22 0,7-3-36 15,-6-4-51-15,-1 2-57 0,1 3-86 0,0-1-118 16,-2-4-47-16,-4 3 1 0,-8-6 31 0,7 3 46 16</inkml:trace>
  <inkml:trace contextRef="#ctx0" brushRef="#br0" timeOffset="1888.22">25836 8770 128 0,'6'-3'258'0,"-6"-1"16"16,0 0-34-16,0 1-63 0,0 3-51 0,0 0-28 16,0-5-16-16,0 5-3 0,0 0-3 15,0-2-5-15,0 2-5 0,-6 0-6 0,6 2-10 16,-6-2-9-16,-2 5-10 0,2-2-10 0,0 1-4 16,-1 3-4-16,-6 1-2 0,0-1 1 0,1 4 0 15,4 0 2-15,-11 0 2 0,6 0 1 0,0 0-3 16,0 3 2-16,0-2 2 0,-7 2-1 15,14 0 1-15,-7 1 3 0,-7 4 5 0,8-4 0 16,-2 3 0-16,1-4-1 0,13 1-2 0,0 3-3 16,0-2-4-16,0-2-2 0,0-1-2 0,0-1-1 15,13 3-3-15,-7-5 1 0,2 2-1 16,-2-5 1-16,7 4 4 0,0-4 6 0,6 0 7 16,1 1 8-16,0-4 9 0,6-1 7 0,-1 1 2 15,2-4 2-15,5-4-2 0,1 4-7 16,6-7-5-16,-6 4-5 0,6-5-3 0,-7 1-7 15,7-4-6-15,-7 0 0 0,-5-1-1 0,5 2-2 16,-6-1-1-16,1-5 3 0,-7 3 0 0,-8 1-1 16,-6-2-1-16,8-1-2 0,-8 0-4 0,1 1-3 15,-1-1-2-15,0-3-2 0,2 3-1 16,-8-4-1-16,0 6 1 0,0-6-2 0,0 4 0 16,0 1 0-16,0-1-1 0,-8 0-1 0,2 4-3 15,-7 0 0-15,0 1-4 0,-6 2-7 16,5 1-8-16,-5 0-7 0,-1 0-16 0,-6-1-22 15,7 0-28-15,-13 5-44 0,6-1-54 0,-7 0-95 16,7 1-105-16,0-1-46 0,-1 4 2 16,8-3 32-16,0 3 51 0</inkml:trace>
  <inkml:trace contextRef="#ctx0" brushRef="#br0" timeOffset="6668.53">26558 8624 160 0,'0'0'228'0,"0"0"-25"0,0 0-38 16,0 0-43-16,-6 0-40 0,6-4-24 15,0 4-16-15,0-4-5 0,0 4 1 0,0 0 1 16,0 0 1-16,0 0 3 0,0 0 2 0,0 0 4 16,0-3 2-16,0 3 3 0,0 0 4 15,0 0 1-15,0-4 4 0,0 4 1 0,0-4 2 16,0 4-1-16,0-4 2 0,6 2 0 0,-6 2-1 16,0 0-1-16,0-5-2 0,0 5-4 0,0 0-3 15,0-3-5-15,0 3-1 0,0 0-3 0,0 0-2 16,0 0-2-16,0 0-2 0,0 0-3 15,0 0-4-15,0 0-3 0,8 0-3 0,-8 0-2 16,0 0-2-16,0 0-2 0,0 0-1 0,0 0-1 16,6 0-1-16,-6-4 0 0,0 4-2 0,0 0 1 15,0 0-1-15,0 4-2 0,0-4-2 16,6 0-2-16,-6 3-4 0,0-3-2 0,0 5-3 16,0-3 0-16,0 2-2 0,0 0 0 0,7 3 1 15,-7-3 0-15,6 2 0 0,-6 3 2 16,7 5 2-16,-1-3 2 0,-6 4 3 0,7-1 2 15,-7 4 3-15,0-3 0 0,0 4-1 0,-7-1-1 16,7 4-1-16,0-4-1 0,0 4 2 0,0 0-3 16,-6-3 2-16,-1-1-2 0,7 3 2 15,-6-2-1-15,6 4 1 0,-7-5 2 16,7-4 2-16,-6 4 3 0,6 1 2 0,-6-5 2 0,6 1 3 16,-8 0 1-16,2 0 2 0,6-4 0 0,-6 0-1 15,6-1-3-15,-7-2-2 0,7-1-3 16,0 0-2-16,0-3-2 0,0 4-2 0,0-5-1 15,0-3-3-15,0 4 0 0,-6-4-4 0,6 3-1 16,-7-3-2-16,1 0 0 0,-1 0-3 16,-6 0-22-16,6 0-38 0,-12 0-62 0,6-3-86 15,-13 3-105-15,-1-4-165 0,-5 4-68 0,-7 0-8 16,7-3 37-16,-7 3 72 0</inkml:trace>
  <inkml:trace contextRef="#ctx0" brushRef="#br0" timeOffset="13763.08">28805 9026 70 0,'8'0'267'16,"-2"0"25"-16,-6 0 4 0,6 0-71 0,-6 0-59 16,7 0-37-16,-7 0-20 0,6 0-13 0,1 0-12 15,-7 0-6-15,6 0-8 0,-6 0-4 16,7 0-4-16,-7-2 1 0,0 2 2 0,0 0 2 16,0 0 8-16,0 2 5 0,6-4 5 0,-6 2 4 15,6 0 6-15,-6-5 2 0,8 5-2 16,-2 0-2-16,-6-3 1 0,6 3-3 0,-6-4-6 15,0 0-5-15,0 4-6 0,0-4-9 0,0 1-3 16,7 3-7-16,-7-4 0 0,7 0 2 0,-7 1 5 16,0 0 9-16,0-2 4 0,0 2 7 15,0-1 1-15,0 0-5 0,0 1-3 0,0-1-4 16,0 1-4-16,0-1-2 0,-7 0-1 0,7 1-2 16,-7 3-1-16,7-4-4 0,-6 1-3 0,6 3-5 15,-6-5-6-15,-2 5-5 0,8 0-5 16,-6 0-8-16,6 0-7 0,-6 0-5 0,6 0-6 15,-7 5-5-15,1-5-3 0,-1 0 1 0,1 7 0 16,-7-4-2-16,7 1 2 0,-8 3-3 16,1-3 3-16,6 3 0 0,-5 0 0 0,5 4 0 15,1-3-1-15,-8 3 3 0,8 1-2 0,0-6 0 16,-1 5-3-16,7-1 3 0,-7 2 8 16,7-1-6-16,0 0-1 0,0 0-1 0,0 0 1 15,7 0-2-15,-7 0 10 0,7-3-3 0,5 2-4 16,-5 1-2-16,6-3 0 0,0 2 0 0,0-2-16 15,6 0 6-15,-5-1 3 0,5 0-1 16,1-3 0-16,-8-1-5 0,8 2-5 0,-6-2-4 0,5 0-3 16,1 1-1-16,-8-4 12 0,2 4-6 15,-2-4 0-15,8 0 1 0,-13 0 3 0,5 0 2 16,-4 0-12-16,4 0 9 0,1-4 7 16,-6 4 2-16,6-4-1 0,-1 1 3 0,-4-5 1 15,4 5-1-15,1-6 2 0,-6 3 1 0,-1-1 3 16,1-5-1-16,6 5 0 0,-13 0 1 15,7-4 1-15,-1 0-3 0,-6 0 1 0,6 4 1 16,-6-4 1-16,7 0 0 0,-7-1-1 0,0 6 0 16,0-5-1-16,0 0 0 0,0 2-2 15,0-1 1-15,0 3 2 0,0-1 0 0,-7 1 1 16,7 0-5-16,-6 3-7 0,6-3-17 0,-6-1-22 0,-1 5-6 16,0-5-14-16,1 5-9 0,-1-1-6 15,1 0-2-15,-1 1 4 0,1-1-13 0,-1 4-17 16,1-3-18-16,0 3-25 0,-2 0-29 15,-4-4-34-15,5 4-41 0,1 0-36 0,-1 0-84 0,-6 0-73 16,1 0-16-16,-2 0 21 0,1 0 44 16,6 4 56-16</inkml:trace>
  <inkml:trace contextRef="#ctx0" brushRef="#br0" timeOffset="15530.45">29574 8909 149 0,'6'0'254'15,"-6"0"10"-15,0 4-35 0,0-4-67 0,0 0-46 16,0 0-29-16,0 0-12 0,8 0-4 0,-8 0-3 16,0 0 1-16,0 0-3 0,6 0-1 15,-6-4-3-15,0 4-5 0,0 0-5 0,0 0-5 16,0 0-2-16,6 4-3 0,-6-4-4 0,0 0-2 15,0 0-4-15,0 0-2 0,0 0-1 0,0 0-4 16,0 0-1-16,-6 0-1 0,6 0-2 16,-6 0 0-16,12 0-3 0,-6 0-1 0,6 0-1 15,-6 0-1-15,0 4-2 0,0-4-2 0,0 3 0 16,0-3 0-16,0 4 1 0,6 0 2 0,2 3 4 16,-8 1 3-16,6-5 3 0,0 4 6 15,-6 4 7-15,7 0 6 0,-7 4 8 0,0-4 3 16,0 4 1-16,0-1-3 0,0 5-8 0,-7-5-8 15,7 5-9-15,-6-1-7 0,0 0-4 16,6 1-3-16,-14-5-2 0,14 4-1 0,-6 1-3 16,6-6-1-16,-6 4-6 0,6-3 0 0,-8-3 2 15,2 3-1-15,0-3 1 0,6 0 0 16,0 0 3-16,0 0-4 0,0-4 1 0,0 4-2 16,0-4 0-16,0 1-1 0,0 0 1 0,6-5-1 15,-6 1-10-15,0 0-13 0,6-1-19 0,-6-3-22 16,0 0-27-16,0 4-36 0,0-4-24 15,0 0-24-15,0 0-22 0,0 0-28 0,0-4-84 16,-6 4-43-16,0-3-11 0,-14-1 16 0,13 0 27 16</inkml:trace>
  <inkml:trace contextRef="#ctx0" brushRef="#br0" timeOffset="16932.14">30095 8946 77 0,'0'0'245'0,"-6"0"17"0,6 0-31 0,-7 0-63 15,7 0-57-15,0 4-26 0,-6-4-27 0,-1 0-12 16,7 0-8-16,0 0 0 0,-6 3-5 15,-1-3-7-15,7 4-4 0,-6 0-4 0,0-1-1 16,-2 1-6-16,2-1 3 0,0 1 3 0,-1 3 5 16,0 1 6-16,1-1 4 0,0 0 5 0,-7 1 7 15,6-1 2-15,0 0 4 0,-5 1 0 16,-2 3-2-16,1-5-3 0,1 6-4 0,-2-1-4 16,8-3-3-16,-8 3-2 0,2-4-2 0,5 4 0 15,1-4-6-15,-7 4-1 0,6-3-3 16,1 2-3-16,0-2-4 0,-2 3-10 0,2-3 6 15,6-1-3-15,-6 0-2 0,6 0-1 0,0-1 1 16,6 3 4-16,-6-1 0 0,6-2 0 0,2-2 3 0,-2 0 3 0,7 2 4 16,0-1 3-16,-7-2 1 0,7-3 4 0,1 4 0 0,-2 0 1 31,8-4 0-31,-7 3-1 0,-7-3 1 0,14-3-4 16,-7 3 0-16,0 0-3 0,0-4 0 0,0 4-4 15,6-4-2-15,-5 1-4 0,-1-2-2 0,0-1-2 16,0-2-2-16,-1 2-1 0,8-2-2 15,-7-1 0-15,-6 0 0 0,12 1-1 0,-12 0 0 0,6-2-1 16,-7-1 0-16,1 3 1 16,0-2 0-16,-1-2 1 0,-6 1 0 0,6 0 0 0,1 1-1 0,-7-1 0 15,0 0 0-15,0 3-1 16,0-4-1-16,-7 6 0 0,7-5 2 0,-6 3-2 16,6 1 1-16,0 0-1 0,-6-4 1 0,-1 7-2 15,0-3-3-15,1-1-3 0,0 5-7 16,-1-5-6-16,0 5-7 0,1-1 0 0,-7 1-12 15,6-1-13-15,1 0-13 0,6 1-15 0,-7-4-14 16,7 7-25-16,-6-5-12 0,6 2-9 0,0-1-11 16,0 4-37-16,0-3-81 0,-14-1-32 15,8 0-4-15,0 1 9 0,6 3 23 0</inkml:trace>
  <inkml:trace contextRef="#ctx0" brushRef="#br0" timeOffset="17420.64">30649 8818 109 0,'6'-4'268'0,"-6"4"25"0,7 0-21 0,-7-4-63 15,0 4-55-15,0 0-42 0,7-3-25 16,-1 3-18-16,-6 0-15 0,0 0-13 0,0 0-12 15,-6 0-7-15,6 3-10 0,-7-3-4 0,7 4-3 16,-7 0 3-16,7-1 0 0,0 5 4 16,-6-5 7-16,-1 5 6 0,1-1 7 0,0 3 2 15,-2-1 2-15,2 1 0 0,0 5 1 0,6-5-5 16,-14 6-4-16,8-2-5 0,0 1-3 0,-1 0-4 16,1-1-4-16,-8 1-3 0,8-1-1 0,0 1-1 15,0 0 0-15,-2 0-3 0,2-1-1 16,6-3-1-16,-6 3-1 0,6-2-1 0,-7-1 0 15,7 0 0-15,-6-4 0 0,6 4-3 0,0-4 3 16,-7 1-4-16,7-1-9 0,0 0-15 0,-7 0-20 16,7-2-22-16,0 2-30 0,0-3-34 15,0-1-47-15,-6 1-93 0,6-4-44 0,0 0-10 16,0 0 12-16,0 0 27 0</inkml:trace>
  <inkml:trace contextRef="#ctx0" brushRef="#br0" timeOffset="31509.98">24155 9587 89 0,'-6'0'98'0,"0"0"5"16,-1 3-2-16,0-3 0 0,7 0-6 0,-6 4-4 16,6-4-12-16,-7 0-26 0,7 5-14 0,-6-5-12 15,6 0-3-15,0 0-3 0,0 0 1 0,0 0 2 16,0 0 3-16,0 0 2 0,0 0 3 0,0 0 1 16,0 0-1-16,0 0 0 0,0 0 3 15,0-5 2-15,0 5 0 0,0 0 4 0,0 0 1 16,0-4 0-16,0 4-3 0,0 0 0 0,0-3-3 15,0 3-4-15,0 0-4 0,0-4-4 0,0 4-7 16,0 0-4-16,0 0-6 0,0 0-1 16,6 0-3-16,-6 0-3 0,0 0 0 0,7 0-3 15,-1 0-1-15,8 0 1 0,-2 0 2 0,14 0-2 16,1 0 0-16,5 0 1 0,1 0 0 16,5 0 1-16,9 0-1 0,-2 0 1 0,1 0 0 15,6 0-1-15,6 0 0 0,1 0-1 0,6 0 0 16,7 0 0-16,-1 0 0 0,8 0 0 0,5 4-1 15,7-4-1-15,0 0 2 0,14 3-1 16,-7-3 3-16,-1 0 1 0,7 4 2 0,7-4 2 16,0 0 0-16,-1 5 3 0,1-5-2 15,13 2-1-15,-14-2 2 0,8 5-2 0,-7-5 0 0,12 3 0 16,-12-3 0-16,6 0 5 0,0 3-4 16,1-3 0-16,-1 0-3 0,0 0 0 0,0 0-2 15,7 0-6-15,-7 0 4 0,7 0 0 0,-7 0 1 16,1 0 0-16,-8 0 1 0,1 0 0 15,0 5-1-15,-1-5-1 0,-12 0-1 0,-1 3 1 16,-5 1 3-16,6-4-1 0,-14 2-2 0,1-2 0 16,0 5 0-16,-7-5 0 0,6 4-4 15,-12-4 3-15,6 3 1 0,-6-3 0 0,0 0 0 16,-1 5 0-16,-6-5-2 0,0 0 2 0,-6 0-2 16,0 0-1-16,-1 0 3 0,-5 0-1 0,6 0 2 15,-8 0-2-15,8 0 1 0,-13-5 1 0,5 5-2 16,-5 0 1-16,-1 0-1 0,2 0 2 15,-2 0-3-15,-7 0 1 0,2 0-1 0,-1 0 2 16,0 0 1-16,1 0 1 0,-1 0 2 0,-1 0-3 16,-5 0 3-16,6 0 0 0,0 0-1 0,7 0-1 15,-8 0 1-15,8 0 2 0,0-3 1 16,0 3-2-16,-1 0 2 0,1 0-2 0,-1-4 2 16,1 4 0-16,-1 0-3 0,-5-5 0 15,-1 5 1-15,-7 0 2 0,1-2-1 0,-1-2 0 16,-5 1 1-16,-8 3 1 0,0 0-1 0,-5-5-1 15,5 5 1-15,-5-3-2 0,-8 3 1 0,6-3-1 16,-5-2 1-16,0 5-2 0,-1-2 1 16,1 2 1-16,5-5 0 0,-12 5-2 0,8 0 1 15,-8-4 2-15,0 4 0 0,0 0 2 0,6-3-1 16,0 3 5-16,-6 0 2 0,0 0 0 0,0 0-1 16,0 0 1-16,-6 0-3 0,6 0-1 0,0 0-5 15,0 0-2-15,0-4-1 0,0 4-14 16,-6-3-28-16,-2 3-46 0,-4 0-131 0,-1-4-68 15,-1 4-37-15,-12-4-6 0,1 1 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6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30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37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4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5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7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Goal-</a:t>
            </a:r>
            <a:r>
              <a:rPr lang="en-US" sz="1200" baseline="0" dirty="0"/>
              <a:t> Precise mathematical description 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73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78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59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44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18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21.png"/><Relationship Id="rId7" Type="http://schemas.openxmlformats.org/officeDocument/2006/relationships/image" Target="../media/image1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1.png"/><Relationship Id="rId5" Type="http://schemas.openxmlformats.org/officeDocument/2006/relationships/image" Target="../media/image141.png"/><Relationship Id="rId10" Type="http://schemas.openxmlformats.org/officeDocument/2006/relationships/image" Target="../media/image54.png"/><Relationship Id="rId4" Type="http://schemas.openxmlformats.org/officeDocument/2006/relationships/image" Target="../media/image131.png"/><Relationship Id="rId9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microsoft.com/office/2007/relationships/hdphoto" Target="../media/hdphoto1.wdp"/><Relationship Id="rId7" Type="http://schemas.openxmlformats.org/officeDocument/2006/relationships/image" Target="../media/image53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5" Type="http://schemas.openxmlformats.org/officeDocument/2006/relationships/image" Target="../media/image520.png"/><Relationship Id="rId4" Type="http://schemas.openxmlformats.org/officeDocument/2006/relationships/customXml" Target="../ink/ink12.xml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image" Target="../media/image2800.png"/><Relationship Id="rId4" Type="http://schemas.openxmlformats.org/officeDocument/2006/relationships/image" Target="../media/image2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3" Type="http://schemas.openxmlformats.org/officeDocument/2006/relationships/image" Target="../media/image301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0.png"/><Relationship Id="rId11" Type="http://schemas.openxmlformats.org/officeDocument/2006/relationships/image" Target="../media/image371.png"/><Relationship Id="rId5" Type="http://schemas.openxmlformats.org/officeDocument/2006/relationships/image" Target="../media/image310.png"/><Relationship Id="rId15" Type="http://schemas.openxmlformats.org/officeDocument/2006/relationships/image" Target="../media/image59.png"/><Relationship Id="rId10" Type="http://schemas.openxmlformats.org/officeDocument/2006/relationships/image" Target="../media/image57.png"/><Relationship Id="rId4" Type="http://schemas.openxmlformats.org/officeDocument/2006/relationships/image" Target="../media/image300.png"/><Relationship Id="rId9" Type="http://schemas.openxmlformats.org/officeDocument/2006/relationships/image" Target="../media/image351.png"/><Relationship Id="rId1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7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image" Target="../media/image560.png"/><Relationship Id="rId4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460.png"/><Relationship Id="rId3" Type="http://schemas.openxmlformats.org/officeDocument/2006/relationships/image" Target="../media/image400.png"/><Relationship Id="rId7" Type="http://schemas.openxmlformats.org/officeDocument/2006/relationships/image" Target="../media/image370.png"/><Relationship Id="rId12" Type="http://schemas.openxmlformats.org/officeDocument/2006/relationships/image" Target="../media/image45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0.png"/><Relationship Id="rId11" Type="http://schemas.openxmlformats.org/officeDocument/2006/relationships/image" Target="../media/image440.png"/><Relationship Id="rId5" Type="http://schemas.openxmlformats.org/officeDocument/2006/relationships/image" Target="../media/image350.png"/><Relationship Id="rId15" Type="http://schemas.openxmlformats.org/officeDocument/2006/relationships/customXml" Target="../ink/ink18.xml"/><Relationship Id="rId10" Type="http://schemas.openxmlformats.org/officeDocument/2006/relationships/image" Target="../media/image430.png"/><Relationship Id="rId4" Type="http://schemas.openxmlformats.org/officeDocument/2006/relationships/image" Target="../media/image341.png"/><Relationship Id="rId9" Type="http://schemas.openxmlformats.org/officeDocument/2006/relationships/image" Target="../media/image420.png"/><Relationship Id="rId14" Type="http://schemas.openxmlformats.org/officeDocument/2006/relationships/image" Target="../media/image47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notesSlide" Target="../notesSlides/notesSlide14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5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customXml" Target="../ink/ink1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customXml" Target="../ink/ink4.xml"/><Relationship Id="rId5" Type="http://schemas.openxmlformats.org/officeDocument/2006/relationships/image" Target="../media/image280.png"/><Relationship Id="rId15" Type="http://schemas.openxmlformats.org/officeDocument/2006/relationships/customXml" Target="../ink/ink5.xml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customXml" Target="../ink/ink3.xm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2.pn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1.png"/><Relationship Id="rId5" Type="http://schemas.openxmlformats.org/officeDocument/2006/relationships/customXml" Target="../ink/ink6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431.png"/><Relationship Id="rId5" Type="http://schemas.openxmlformats.org/officeDocument/2006/relationships/image" Target="../media/image46.png"/><Relationship Id="rId1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9316" y="1669311"/>
            <a:ext cx="11880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COMP 503: </a:t>
            </a:r>
          </a:p>
          <a:p>
            <a:pPr algn="ctr"/>
            <a:r>
              <a:rPr lang="en-US" sz="4000" baseline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Advanced Theory of Computation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09568" y="3767029"/>
            <a:ext cx="7199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Instructor:  </a:t>
            </a:r>
            <a:r>
              <a:rPr lang="en-US" sz="2400" dirty="0"/>
              <a:t>Sharoon Nasim</a:t>
            </a:r>
            <a:br>
              <a:rPr lang="en-US" sz="2400" dirty="0"/>
            </a:br>
            <a:r>
              <a:rPr lang="en-US" sz="2400" dirty="0"/>
              <a:t>              </a:t>
            </a:r>
            <a:r>
              <a:rPr lang="en-US" sz="2000" dirty="0"/>
              <a:t>      </a:t>
            </a:r>
            <a:r>
              <a:rPr lang="en-US" sz="2400" dirty="0"/>
              <a:t>  </a:t>
            </a:r>
          </a:p>
          <a:p>
            <a:r>
              <a:rPr lang="en-US" sz="2400" dirty="0"/>
              <a:t>	Office: S- 426 D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6390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37" y="12087"/>
            <a:ext cx="738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Nondeterministic Finite Automata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93081" y="4797333"/>
            <a:ext cx="469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Nondeterminism doesn’t correspond to a physical machine we can build.  However, it is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Light" panose="020F0302020204030204"/>
              </a:rPr>
              <a:t>useful </a:t>
            </a:r>
            <a:r>
              <a:rPr lang="en-US" sz="2400" b="1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mathematically. 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5108" y="896827"/>
            <a:ext cx="5725499" cy="1327137"/>
            <a:chOff x="205108" y="896827"/>
            <a:chExt cx="5725499" cy="1327137"/>
          </a:xfrm>
        </p:grpSpPr>
        <p:sp>
          <p:nvSpPr>
            <p:cNvPr id="94" name="Oval 93"/>
            <p:cNvSpPr/>
            <p:nvPr/>
          </p:nvSpPr>
          <p:spPr>
            <a:xfrm>
              <a:off x="1097514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/>
            <p:cNvSpPr/>
            <p:nvPr/>
          </p:nvSpPr>
          <p:spPr>
            <a:xfrm>
              <a:off x="2409012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376816" y="1497710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5440977" y="1564856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 97"/>
            <p:cNvSpPr/>
            <p:nvPr/>
          </p:nvSpPr>
          <p:spPr>
            <a:xfrm>
              <a:off x="1513573" y="13667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0482408">
              <a:off x="1531571" y="20021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00" name="Straight Arrow Connector 99"/>
            <p:cNvCxnSpPr>
              <a:stCxn id="95" idx="6"/>
              <a:endCxn id="115" idx="2"/>
            </p:cNvCxnSpPr>
            <p:nvPr/>
          </p:nvCxnSpPr>
          <p:spPr>
            <a:xfrm>
              <a:off x="2962803" y="1797010"/>
              <a:ext cx="8334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>
              <a:off x="814179" y="1797010"/>
              <a:ext cx="2833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02"/>
                <p:cNvSpPr/>
                <p:nvPr/>
              </p:nvSpPr>
              <p:spPr>
                <a:xfrm>
                  <a:off x="205108" y="964479"/>
                  <a:ext cx="59343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3" name="Rectangle 10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08" y="964479"/>
                  <a:ext cx="593432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03"/>
                <p:cNvSpPr/>
                <p:nvPr/>
              </p:nvSpPr>
              <p:spPr>
                <a:xfrm>
                  <a:off x="1144204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4" name="Rectangle 10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4204" y="1565974"/>
                  <a:ext cx="474810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/>
                <p:cNvSpPr/>
                <p:nvPr/>
              </p:nvSpPr>
              <p:spPr>
                <a:xfrm>
                  <a:off x="2455718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5" name="Rectangle 1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718" y="1565974"/>
                  <a:ext cx="47481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5417188" y="154692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7188" y="154692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Rectangle 106"/>
            <p:cNvSpPr/>
            <p:nvPr/>
          </p:nvSpPr>
          <p:spPr>
            <a:xfrm>
              <a:off x="3174653" y="1427678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625221" y="1438742"/>
              <a:ext cx="45878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a,</a:t>
              </a:r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864712" y="1854632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845330" y="9973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1" name="Freeform 110"/>
            <p:cNvSpPr/>
            <p:nvPr/>
          </p:nvSpPr>
          <p:spPr>
            <a:xfrm rot="17874118">
              <a:off x="1152922" y="12217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193920" y="8968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15" name="Oval 114"/>
            <p:cNvSpPr/>
            <p:nvPr/>
          </p:nvSpPr>
          <p:spPr>
            <a:xfrm>
              <a:off x="3796247" y="15072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/>
                <p:cNvSpPr/>
                <p:nvPr/>
              </p:nvSpPr>
              <p:spPr>
                <a:xfrm>
                  <a:off x="3842953" y="15659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Rectangle 1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953" y="1565974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>
              <a:stCxn id="115" idx="6"/>
              <a:endCxn id="96" idx="2"/>
            </p:cNvCxnSpPr>
            <p:nvPr/>
          </p:nvCxnSpPr>
          <p:spPr>
            <a:xfrm flipV="1">
              <a:off x="4350038" y="1787485"/>
              <a:ext cx="1026778" cy="95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442700" y="2720380"/>
            <a:ext cx="5577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New features of nondeterminism:  </a:t>
            </a:r>
            <a:br>
              <a:rPr lang="en-US" sz="2400" baseline="0" dirty="0"/>
            </a:br>
            <a:r>
              <a:rPr lang="en-US" sz="2400" baseline="0" dirty="0"/>
              <a:t>- </a:t>
            </a:r>
            <a:r>
              <a:rPr lang="en-US" sz="2000" baseline="0" dirty="0"/>
              <a:t>multiple paths possible (0, 1 or many at each step)</a:t>
            </a:r>
          </a:p>
          <a:p>
            <a:r>
              <a:rPr lang="en-US" sz="2000" baseline="0" dirty="0"/>
              <a:t>-</a:t>
            </a:r>
            <a:r>
              <a:rPr lang="en-US" sz="2000" dirty="0"/>
              <a:t> </a:t>
            </a:r>
            <a:r>
              <a:rPr lang="el-GR" sz="2000" dirty="0"/>
              <a:t>ε</a:t>
            </a:r>
            <a:r>
              <a:rPr lang="en-US" sz="2000" dirty="0"/>
              <a:t>-transition is a “free” move without reading input</a:t>
            </a:r>
            <a:endParaRPr lang="en-US" sz="2000" baseline="0" dirty="0"/>
          </a:p>
          <a:p>
            <a:r>
              <a:rPr lang="en-US" sz="2000" dirty="0"/>
              <a:t>- Accept input if </a:t>
            </a:r>
            <a:r>
              <a:rPr lang="en-US" sz="2000" u="sng" dirty="0"/>
              <a:t>some</a:t>
            </a:r>
            <a:r>
              <a:rPr lang="en-US" sz="2000" dirty="0"/>
              <a:t> path leads to          accept </a:t>
            </a:r>
            <a:br>
              <a:rPr lang="en-US" sz="2000" baseline="0" dirty="0"/>
            </a:br>
            <a:endParaRPr lang="en-US" sz="2400" dirty="0"/>
          </a:p>
          <a:p>
            <a:r>
              <a:rPr lang="en-US" sz="2400" b="1" dirty="0"/>
              <a:t>Example inputs:</a:t>
            </a:r>
          </a:p>
          <a:p>
            <a:r>
              <a:rPr lang="en-US" sz="2000" dirty="0"/>
              <a:t>- ab   </a:t>
            </a:r>
            <a:r>
              <a:rPr lang="en-US" sz="2000" u="sng" dirty="0"/>
              <a:t>accept</a:t>
            </a:r>
          </a:p>
          <a:p>
            <a:r>
              <a:rPr lang="en-US" sz="2000" dirty="0"/>
              <a:t>-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aa   </a:t>
            </a:r>
            <a:r>
              <a:rPr lang="en-US" sz="2000" u="sng" dirty="0"/>
              <a:t>reject</a:t>
            </a:r>
          </a:p>
          <a:p>
            <a:r>
              <a:rPr lang="en-US" sz="2000" dirty="0"/>
              <a:t>- aba   </a:t>
            </a:r>
            <a:r>
              <a:rPr lang="en-US" sz="2000" u="sng" dirty="0"/>
              <a:t>accept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abb</a:t>
            </a:r>
            <a:r>
              <a:rPr lang="en-US" sz="2000" dirty="0"/>
              <a:t>   </a:t>
            </a:r>
            <a:r>
              <a:rPr lang="en-US" sz="2000" u="sng" dirty="0"/>
              <a:t>reject</a:t>
            </a:r>
          </a:p>
        </p:txBody>
      </p:sp>
      <p:grpSp>
        <p:nvGrpSpPr>
          <p:cNvPr id="124" name="Group 123"/>
          <p:cNvGrpSpPr/>
          <p:nvPr/>
        </p:nvGrpSpPr>
        <p:grpSpPr>
          <a:xfrm>
            <a:off x="4362106" y="3820568"/>
            <a:ext cx="270129" cy="282694"/>
            <a:chOff x="2263460" y="4381396"/>
            <a:chExt cx="553791" cy="579550"/>
          </a:xfrm>
        </p:grpSpPr>
        <p:sp>
          <p:nvSpPr>
            <p:cNvPr id="125" name="Oval 124"/>
            <p:cNvSpPr/>
            <p:nvPr/>
          </p:nvSpPr>
          <p:spPr>
            <a:xfrm>
              <a:off x="2263460" y="4381396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2361795" y="4493678"/>
              <a:ext cx="340355" cy="3561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83554" y="4923834"/>
            <a:ext cx="727454" cy="2507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83431" y="5186524"/>
            <a:ext cx="727454" cy="2507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99866" y="5485733"/>
            <a:ext cx="727454" cy="2507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20997" y="5813342"/>
            <a:ext cx="727454" cy="250738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0852388" y="589082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2958" y="4175412"/>
                <a:ext cx="4557011" cy="20928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2.1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do on input  </a:t>
                </a:r>
                <a:r>
                  <a:rPr lang="en-US" sz="2400" dirty="0" err="1"/>
                  <a:t>aab</a:t>
                </a:r>
                <a:r>
                  <a:rPr lang="en-US" sz="2400" dirty="0"/>
                  <a:t> ?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Accept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Reject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Both Accept and Reject 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958" y="4175412"/>
                <a:ext cx="4557011" cy="2092881"/>
              </a:xfrm>
              <a:prstGeom prst="rect">
                <a:avLst/>
              </a:prstGeom>
              <a:blipFill>
                <a:blip r:embed="rId8"/>
                <a:stretch>
                  <a:fillRect l="-1724" t="-1433" b="-4871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5DC3EB-AD5C-246E-C24C-0C4D59E83325}"/>
                  </a:ext>
                </a:extLst>
              </p14:cNvPr>
              <p14:cNvContentPartPr/>
              <p14:nvPr/>
            </p14:nvContentPartPr>
            <p14:xfrm>
              <a:off x="1476720" y="1846080"/>
              <a:ext cx="10195200" cy="1693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5DC3EB-AD5C-246E-C24C-0C4D59E833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67360" y="1836720"/>
                <a:ext cx="10213920" cy="17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141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23" grpId="0" uiExpand="1" build="p"/>
      <p:bldP spid="3" grpId="0" animBg="1"/>
      <p:bldP spid="30" grpId="0" animBg="1"/>
      <p:bldP spid="31" grpId="0" animBg="1"/>
      <p:bldP spid="32" grpId="0" animBg="1"/>
      <p:bldP spid="33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22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NFA – Formal Definition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316887" y="3120489"/>
            <a:ext cx="487511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i="0" dirty="0">
                <a:latin typeface="+mj-lt"/>
              </a:rPr>
              <a:t>Ways to think about nondeterminism: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Computational: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 Fork new parallel thread and accept if any thread leads to an accept state.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Mathematical: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dirty="0">
                <a:latin typeface="+mj-lt"/>
              </a:rPr>
              <a:t> Tree with branches. 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Accept if any branch leads to an accept state.</a:t>
            </a:r>
          </a:p>
          <a:p>
            <a:pPr>
              <a:spcBef>
                <a:spcPts val="1200"/>
              </a:spcBef>
            </a:pPr>
            <a:r>
              <a:rPr lang="en-US" sz="2000" b="1" u="sng" dirty="0">
                <a:latin typeface="+mj-lt"/>
              </a:rPr>
              <a:t>Magical:</a:t>
            </a:r>
            <a:r>
              <a:rPr lang="en-US" sz="2000" b="1" dirty="0">
                <a:latin typeface="+mj-lt"/>
              </a:rPr>
              <a:t>  </a:t>
            </a:r>
            <a:r>
              <a:rPr lang="en-US" sz="2000" dirty="0">
                <a:latin typeface="+mj-lt"/>
              </a:rPr>
              <a:t>Guess at each nondeterministic step which way to go.  Machine always makes the right guess that leads to accepting, if possible. </a:t>
            </a:r>
            <a:r>
              <a:rPr lang="en-US" sz="2000" b="1" dirty="0">
                <a:latin typeface="+mj-lt"/>
              </a:rPr>
              <a:t> </a:t>
            </a:r>
            <a:endParaRPr lang="en-US" dirty="0">
              <a:latin typeface="+mj-lt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1097514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2409012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376816" y="1497710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5440977" y="1564856"/>
            <a:ext cx="425468" cy="4452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97"/>
          <p:cNvSpPr/>
          <p:nvPr/>
        </p:nvSpPr>
        <p:spPr>
          <a:xfrm>
            <a:off x="1513573" y="1366708"/>
            <a:ext cx="965200" cy="212792"/>
          </a:xfrm>
          <a:custGeom>
            <a:avLst/>
            <a:gdLst>
              <a:gd name="connsiteX0" fmla="*/ 0 w 965200"/>
              <a:gd name="connsiteY0" fmla="*/ 178110 h 216210"/>
              <a:gd name="connsiteX1" fmla="*/ 609600 w 965200"/>
              <a:gd name="connsiteY1" fmla="*/ 310 h 216210"/>
              <a:gd name="connsiteX2" fmla="*/ 965200 w 965200"/>
              <a:gd name="connsiteY2" fmla="*/ 216210 h 216210"/>
              <a:gd name="connsiteX0" fmla="*/ 0 w 965200"/>
              <a:gd name="connsiteY0" fmla="*/ 174946 h 213046"/>
              <a:gd name="connsiteX1" fmla="*/ 53340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692 h 212792"/>
              <a:gd name="connsiteX1" fmla="*/ 501650 w 965200"/>
              <a:gd name="connsiteY1" fmla="*/ 67 h 212792"/>
              <a:gd name="connsiteX2" fmla="*/ 965200 w 965200"/>
              <a:gd name="connsiteY2" fmla="*/ 212792 h 21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200" h="212792">
                <a:moveTo>
                  <a:pt x="0" y="174692"/>
                </a:moveTo>
                <a:cubicBezTo>
                  <a:pt x="224366" y="82617"/>
                  <a:pt x="340783" y="3242"/>
                  <a:pt x="501650" y="67"/>
                </a:cubicBezTo>
                <a:cubicBezTo>
                  <a:pt x="662517" y="-3108"/>
                  <a:pt x="867833" y="108017"/>
                  <a:pt x="965200" y="212792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Freeform 98"/>
          <p:cNvSpPr/>
          <p:nvPr/>
        </p:nvSpPr>
        <p:spPr>
          <a:xfrm rot="10482408">
            <a:off x="1531571" y="2002101"/>
            <a:ext cx="965200" cy="212792"/>
          </a:xfrm>
          <a:custGeom>
            <a:avLst/>
            <a:gdLst>
              <a:gd name="connsiteX0" fmla="*/ 0 w 965200"/>
              <a:gd name="connsiteY0" fmla="*/ 178110 h 216210"/>
              <a:gd name="connsiteX1" fmla="*/ 609600 w 965200"/>
              <a:gd name="connsiteY1" fmla="*/ 310 h 216210"/>
              <a:gd name="connsiteX2" fmla="*/ 965200 w 965200"/>
              <a:gd name="connsiteY2" fmla="*/ 216210 h 216210"/>
              <a:gd name="connsiteX0" fmla="*/ 0 w 965200"/>
              <a:gd name="connsiteY0" fmla="*/ 174946 h 213046"/>
              <a:gd name="connsiteX1" fmla="*/ 53340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946 h 213046"/>
              <a:gd name="connsiteX1" fmla="*/ 501650 w 965200"/>
              <a:gd name="connsiteY1" fmla="*/ 321 h 213046"/>
              <a:gd name="connsiteX2" fmla="*/ 965200 w 965200"/>
              <a:gd name="connsiteY2" fmla="*/ 213046 h 213046"/>
              <a:gd name="connsiteX0" fmla="*/ 0 w 965200"/>
              <a:gd name="connsiteY0" fmla="*/ 174692 h 212792"/>
              <a:gd name="connsiteX1" fmla="*/ 501650 w 965200"/>
              <a:gd name="connsiteY1" fmla="*/ 67 h 212792"/>
              <a:gd name="connsiteX2" fmla="*/ 965200 w 965200"/>
              <a:gd name="connsiteY2" fmla="*/ 212792 h 212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200" h="212792">
                <a:moveTo>
                  <a:pt x="0" y="174692"/>
                </a:moveTo>
                <a:cubicBezTo>
                  <a:pt x="224366" y="82617"/>
                  <a:pt x="340783" y="3242"/>
                  <a:pt x="501650" y="67"/>
                </a:cubicBezTo>
                <a:cubicBezTo>
                  <a:pt x="662517" y="-3108"/>
                  <a:pt x="867833" y="108017"/>
                  <a:pt x="965200" y="212792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0" name="Straight Arrow Connector 99"/>
          <p:cNvCxnSpPr>
            <a:stCxn id="95" idx="6"/>
            <a:endCxn id="115" idx="2"/>
          </p:cNvCxnSpPr>
          <p:nvPr/>
        </p:nvCxnSpPr>
        <p:spPr>
          <a:xfrm>
            <a:off x="2962803" y="1797010"/>
            <a:ext cx="83344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14179" y="1797010"/>
            <a:ext cx="28333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/>
              <p:cNvSpPr/>
              <p:nvPr/>
            </p:nvSpPr>
            <p:spPr>
              <a:xfrm>
                <a:off x="205108" y="964479"/>
                <a:ext cx="5934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08" y="964479"/>
                <a:ext cx="593432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1144204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204" y="1565974"/>
                <a:ext cx="474810" cy="4001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2455718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baseline="-2500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718" y="1565974"/>
                <a:ext cx="474810" cy="400110"/>
              </a:xfrm>
              <a:prstGeom prst="rect">
                <a:avLst/>
              </a:prstGeom>
              <a:blipFill>
                <a:blip r:embed="rId5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/>
              <p:cNvSpPr/>
              <p:nvPr/>
            </p:nvSpPr>
            <p:spPr>
              <a:xfrm>
                <a:off x="5417188" y="154692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6" name="Rectangle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188" y="1546924"/>
                <a:ext cx="474810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3174653" y="1427678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625221" y="1438742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a,</a:t>
            </a:r>
            <a:r>
              <a:rPr lang="el-GR" dirty="0"/>
              <a:t>ε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1864712" y="1854632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1845330" y="99737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1" name="Freeform 110"/>
          <p:cNvSpPr/>
          <p:nvPr/>
        </p:nvSpPr>
        <p:spPr>
          <a:xfrm rot="17874118">
            <a:off x="1152922" y="1221772"/>
            <a:ext cx="383682" cy="339885"/>
          </a:xfrm>
          <a:custGeom>
            <a:avLst/>
            <a:gdLst>
              <a:gd name="connsiteX0" fmla="*/ 0 w 446175"/>
              <a:gd name="connsiteY0" fmla="*/ 147014 h 413714"/>
              <a:gd name="connsiteX1" fmla="*/ 241300 w 446175"/>
              <a:gd name="connsiteY1" fmla="*/ 964 h 413714"/>
              <a:gd name="connsiteX2" fmla="*/ 444500 w 446175"/>
              <a:gd name="connsiteY2" fmla="*/ 210514 h 413714"/>
              <a:gd name="connsiteX3" fmla="*/ 127000 w 446175"/>
              <a:gd name="connsiteY3" fmla="*/ 413714 h 413714"/>
              <a:gd name="connsiteX0" fmla="*/ 0 w 383473"/>
              <a:gd name="connsiteY0" fmla="*/ 147579 h 414279"/>
              <a:gd name="connsiteX1" fmla="*/ 241300 w 383473"/>
              <a:gd name="connsiteY1" fmla="*/ 1529 h 414279"/>
              <a:gd name="connsiteX2" fmla="*/ 381000 w 383473"/>
              <a:gd name="connsiteY2" fmla="*/ 230129 h 414279"/>
              <a:gd name="connsiteX3" fmla="*/ 127000 w 383473"/>
              <a:gd name="connsiteY3" fmla="*/ 414279 h 414279"/>
              <a:gd name="connsiteX0" fmla="*/ 0 w 383869"/>
              <a:gd name="connsiteY0" fmla="*/ 116583 h 383283"/>
              <a:gd name="connsiteX1" fmla="*/ 247650 w 383869"/>
              <a:gd name="connsiteY1" fmla="*/ 2283 h 383283"/>
              <a:gd name="connsiteX2" fmla="*/ 381000 w 383869"/>
              <a:gd name="connsiteY2" fmla="*/ 199133 h 383283"/>
              <a:gd name="connsiteX3" fmla="*/ 127000 w 383869"/>
              <a:gd name="connsiteY3" fmla="*/ 383283 h 383283"/>
              <a:gd name="connsiteX0" fmla="*/ 0 w 383682"/>
              <a:gd name="connsiteY0" fmla="*/ 116583 h 338039"/>
              <a:gd name="connsiteX1" fmla="*/ 247650 w 383682"/>
              <a:gd name="connsiteY1" fmla="*/ 2283 h 338039"/>
              <a:gd name="connsiteX2" fmla="*/ 381000 w 383682"/>
              <a:gd name="connsiteY2" fmla="*/ 199133 h 338039"/>
              <a:gd name="connsiteX3" fmla="*/ 131763 w 383682"/>
              <a:gd name="connsiteY3" fmla="*/ 338039 h 338039"/>
              <a:gd name="connsiteX0" fmla="*/ 0 w 383682"/>
              <a:gd name="connsiteY0" fmla="*/ 116583 h 338039"/>
              <a:gd name="connsiteX1" fmla="*/ 247650 w 383682"/>
              <a:gd name="connsiteY1" fmla="*/ 2283 h 338039"/>
              <a:gd name="connsiteX2" fmla="*/ 381000 w 383682"/>
              <a:gd name="connsiteY2" fmla="*/ 199133 h 338039"/>
              <a:gd name="connsiteX3" fmla="*/ 131763 w 383682"/>
              <a:gd name="connsiteY3" fmla="*/ 338039 h 338039"/>
              <a:gd name="connsiteX0" fmla="*/ 0 w 383682"/>
              <a:gd name="connsiteY0" fmla="*/ 118429 h 339885"/>
              <a:gd name="connsiteX1" fmla="*/ 247650 w 383682"/>
              <a:gd name="connsiteY1" fmla="*/ 4129 h 339885"/>
              <a:gd name="connsiteX2" fmla="*/ 381000 w 383682"/>
              <a:gd name="connsiteY2" fmla="*/ 200979 h 339885"/>
              <a:gd name="connsiteX3" fmla="*/ 131763 w 383682"/>
              <a:gd name="connsiteY3" fmla="*/ 339885 h 33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682" h="339885">
                <a:moveTo>
                  <a:pt x="0" y="118429"/>
                </a:moveTo>
                <a:cubicBezTo>
                  <a:pt x="52652" y="6775"/>
                  <a:pt x="184150" y="-9629"/>
                  <a:pt x="247650" y="4129"/>
                </a:cubicBezTo>
                <a:cubicBezTo>
                  <a:pt x="311150" y="17887"/>
                  <a:pt x="400314" y="145020"/>
                  <a:pt x="381000" y="200979"/>
                </a:cubicBezTo>
                <a:cubicBezTo>
                  <a:pt x="361686" y="256938"/>
                  <a:pt x="292894" y="315543"/>
                  <a:pt x="131763" y="339885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193920" y="89682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5" name="Oval 114"/>
          <p:cNvSpPr/>
          <p:nvPr/>
        </p:nvSpPr>
        <p:spPr>
          <a:xfrm>
            <a:off x="3796247" y="1507235"/>
            <a:ext cx="553791" cy="57955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ectangle 115"/>
              <p:cNvSpPr/>
              <p:nvPr/>
            </p:nvSpPr>
            <p:spPr>
              <a:xfrm>
                <a:off x="3842953" y="1565974"/>
                <a:ext cx="47481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baseline="-25000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6" name="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953" y="1565974"/>
                <a:ext cx="474810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/>
          <p:cNvCxnSpPr>
            <a:stCxn id="115" idx="6"/>
            <a:endCxn id="96" idx="2"/>
          </p:cNvCxnSpPr>
          <p:nvPr/>
        </p:nvCxnSpPr>
        <p:spPr>
          <a:xfrm flipV="1">
            <a:off x="4350038" y="1787485"/>
            <a:ext cx="1026778" cy="952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442699" y="2720380"/>
                <a:ext cx="6453401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nondeterministic finite automaton  (NFA)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is a 5-tuple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baseline="0" dirty="0"/>
                  <a:t>-  </a:t>
                </a:r>
                <a:r>
                  <a:rPr lang="en-US" sz="2000" baseline="0" dirty="0"/>
                  <a:t>all same as before except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aseline="0" dirty="0"/>
              </a:p>
              <a:p>
                <a:r>
                  <a:rPr lang="en-US" sz="2000" baseline="0" dirty="0"/>
                  <a:t>- 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>
                            <a:solidFill>
                              <a:prstClr val="white"/>
                            </a:solidFill>
                          </a:rPr>
                          <m:t>ε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- 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example: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a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000" dirty="0"/>
                          <m:t>b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 </m:t>
                    </m:r>
                  </m:oMath>
                </a14:m>
                <a:r>
                  <a:rPr lang="en-US" sz="2000" dirty="0"/>
                  <a:t>   </a:t>
                </a: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99" y="2720380"/>
                <a:ext cx="6453401" cy="3477875"/>
              </a:xfrm>
              <a:prstGeom prst="rect">
                <a:avLst/>
              </a:prstGeom>
              <a:blipFill>
                <a:blip r:embed="rId8"/>
                <a:stretch>
                  <a:fillRect l="-151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 rot="2222389">
            <a:off x="2439548" y="3560519"/>
            <a:ext cx="6161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states</a:t>
            </a:r>
          </a:p>
        </p:txBody>
      </p:sp>
      <p:sp>
        <p:nvSpPr>
          <p:cNvPr id="30" name="Rectangle 29"/>
          <p:cNvSpPr/>
          <p:nvPr/>
        </p:nvSpPr>
        <p:spPr>
          <a:xfrm rot="2222389">
            <a:off x="2722081" y="3600831"/>
            <a:ext cx="8329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alphabet</a:t>
            </a:r>
          </a:p>
        </p:txBody>
      </p:sp>
      <p:sp>
        <p:nvSpPr>
          <p:cNvPr id="31" name="Rectangle 30"/>
          <p:cNvSpPr/>
          <p:nvPr/>
        </p:nvSpPr>
        <p:spPr>
          <a:xfrm rot="2222389">
            <a:off x="2938046" y="3793363"/>
            <a:ext cx="1540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transition function</a:t>
            </a:r>
          </a:p>
        </p:txBody>
      </p:sp>
      <p:sp>
        <p:nvSpPr>
          <p:cNvPr id="32" name="Rectangle 31"/>
          <p:cNvSpPr/>
          <p:nvPr/>
        </p:nvSpPr>
        <p:spPr>
          <a:xfrm rot="2222389">
            <a:off x="3356998" y="3630308"/>
            <a:ext cx="9229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start state</a:t>
            </a:r>
          </a:p>
        </p:txBody>
      </p:sp>
      <p:sp>
        <p:nvSpPr>
          <p:cNvPr id="33" name="Rectangle 32"/>
          <p:cNvSpPr/>
          <p:nvPr/>
        </p:nvSpPr>
        <p:spPr>
          <a:xfrm rot="2222389">
            <a:off x="3588917" y="3648639"/>
            <a:ext cx="11379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accept states</a:t>
            </a:r>
          </a:p>
        </p:txBody>
      </p:sp>
      <p:sp>
        <p:nvSpPr>
          <p:cNvPr id="4" name="Left Brace 3"/>
          <p:cNvSpPr/>
          <p:nvPr/>
        </p:nvSpPr>
        <p:spPr>
          <a:xfrm rot="5400000">
            <a:off x="1484515" y="4802103"/>
            <a:ext cx="96520" cy="442012"/>
          </a:xfrm>
          <a:prstGeom prst="leftBrace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119333" y="5078136"/>
                <a:ext cx="9338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dirty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∪{</m:t>
                      </m:r>
                      <m:r>
                        <m:rPr>
                          <m:nor/>
                        </m:rPr>
                        <a:rPr lang="el-GR" dirty="0"/>
                        <m:t>ε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333" y="5078136"/>
                <a:ext cx="933845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014171" y="4867122"/>
            <a:ext cx="1136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301944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uiExpand="1" build="p"/>
      <p:bldP spid="123" grpId="0" uiExpand="1" build="p"/>
      <p:bldP spid="3" grpId="0"/>
      <p:bldP spid="30" grpId="0"/>
      <p:bldP spid="31" grpId="0"/>
      <p:bldP spid="32" grpId="0"/>
      <p:bldP spid="33" grpId="0"/>
      <p:bldP spid="4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8064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Converting NFAs to DFAs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an NFA recognizes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  NFA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     Construct  DFA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(Ignore the </a:t>
                </a:r>
                <a:r>
                  <a:rPr lang="el-GR" sz="2000" dirty="0">
                    <a:solidFill>
                      <a:prstClr val="white"/>
                    </a:solidFill>
                  </a:rPr>
                  <a:t>ε</a:t>
                </a:r>
                <a:r>
                  <a:rPr lang="en-US" sz="2000" dirty="0">
                    <a:solidFill>
                      <a:prstClr val="white"/>
                    </a:solidFill>
                  </a:rPr>
                  <a:t>-transitions, can easily modify to handle them) </a:t>
                </a:r>
                <a:endParaRPr lang="en-US" sz="2400" b="1" spc="2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1" spc="200" dirty="0">
                    <a:solidFill>
                      <a:prstClr val="white"/>
                    </a:solidFill>
                    <a:latin typeface="Calibri Light" panose="020F0302020204030204"/>
                  </a:rPr>
                  <a:t>IDEA:  </a:t>
                </a:r>
                <a:r>
                  <a:rPr lang="en-US" sz="2000" spc="200" dirty="0">
                    <a:solidFill>
                      <a:prstClr val="white"/>
                    </a:solidFill>
                    <a:latin typeface="Calibri Light" panose="020F0302020204030204"/>
                  </a:rPr>
                  <a:t>DFA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keeps track of the </a:t>
                </a:r>
                <a:r>
                  <a:rPr lang="en-US" sz="2000" u="sng" dirty="0">
                    <a:solidFill>
                      <a:prstClr val="white"/>
                    </a:solidFill>
                    <a:latin typeface="Calibri Light" panose="020F0302020204030204"/>
                  </a:rPr>
                  <a:t>subset of possible states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in 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.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2215991"/>
              </a:xfrm>
              <a:prstGeom prst="rect">
                <a:avLst/>
              </a:prstGeom>
              <a:blipFill>
                <a:blip r:embed="rId3"/>
                <a:stretch>
                  <a:fillRect l="-1184" t="-2204"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401893" y="3636558"/>
                <a:ext cx="4843244" cy="2539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Construction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: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endParaRPr lang="en-US" sz="2400" b="1" i="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+mj-lt"/>
                  </a:rPr>
                  <a:t> for some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intersects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93" y="3636558"/>
                <a:ext cx="4843244" cy="2539157"/>
              </a:xfrm>
              <a:prstGeom prst="rect">
                <a:avLst/>
              </a:prstGeom>
              <a:blipFill>
                <a:blip r:embed="rId4"/>
                <a:stretch>
                  <a:fillRect l="-503" t="-1923" b="-3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17840" y="3812045"/>
            <a:ext cx="2750424" cy="2499970"/>
            <a:chOff x="217840" y="3812045"/>
            <a:chExt cx="2750424" cy="2499970"/>
          </a:xfrm>
        </p:grpSpPr>
        <p:grpSp>
          <p:nvGrpSpPr>
            <p:cNvPr id="9" name="Group 8"/>
            <p:cNvGrpSpPr/>
            <p:nvPr/>
          </p:nvGrpSpPr>
          <p:grpSpPr>
            <a:xfrm>
              <a:off x="217840" y="3812045"/>
              <a:ext cx="2750424" cy="2319927"/>
              <a:chOff x="123502" y="4310371"/>
              <a:chExt cx="2750424" cy="2319927"/>
            </a:xfrm>
          </p:grpSpPr>
          <p:sp>
            <p:nvSpPr>
              <p:cNvPr id="91" name="Freeform 90"/>
              <p:cNvSpPr/>
              <p:nvPr/>
            </p:nvSpPr>
            <p:spPr>
              <a:xfrm>
                <a:off x="316915" y="4318677"/>
                <a:ext cx="2557011" cy="231162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/>
                  <p:cNvSpPr/>
                  <p:nvPr/>
                </p:nvSpPr>
                <p:spPr>
                  <a:xfrm>
                    <a:off x="382246" y="4310371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46" y="4310371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Oval 92"/>
              <p:cNvSpPr/>
              <p:nvPr/>
            </p:nvSpPr>
            <p:spPr>
              <a:xfrm>
                <a:off x="411796" y="52281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892741" y="587343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177921" y="4645905"/>
                <a:ext cx="384933" cy="3328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/>
              <p:cNvCxnSpPr>
                <a:endCxn id="93" idx="2"/>
              </p:cNvCxnSpPr>
              <p:nvPr/>
            </p:nvCxnSpPr>
            <p:spPr>
              <a:xfrm>
                <a:off x="123502" y="5228105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/>
              <p:cNvSpPr/>
              <p:nvPr/>
            </p:nvSpPr>
            <p:spPr>
              <a:xfrm>
                <a:off x="1956761" y="4893410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1440946" y="541831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654564" y="5897211"/>
                <a:ext cx="384933" cy="33286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133853" y="4634674"/>
                    <a:ext cx="44024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3853" y="4634674"/>
                    <a:ext cx="440249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Rectangle 103"/>
                  <p:cNvSpPr/>
                  <p:nvPr/>
                </p:nvSpPr>
                <p:spPr>
                  <a:xfrm>
                    <a:off x="1617158" y="5873435"/>
                    <a:ext cx="440249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4" name="Rectangle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7158" y="5873435"/>
                    <a:ext cx="44024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Rectangle 36"/>
            <p:cNvSpPr/>
            <p:nvPr/>
          </p:nvSpPr>
          <p:spPr>
            <a:xfrm>
              <a:off x="2333369" y="5973461"/>
              <a:ext cx="51456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white"/>
                  </a:solidFill>
                  <a:latin typeface="Calibri Light" panose="020F0302020204030204"/>
                </a:rPr>
                <a:t>NFA</a:t>
              </a:r>
              <a:endParaRPr lang="en-US" sz="16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42166" y="3636558"/>
            <a:ext cx="3594914" cy="2676739"/>
            <a:chOff x="3242166" y="3636558"/>
            <a:chExt cx="3594914" cy="2676739"/>
          </a:xfrm>
        </p:grpSpPr>
        <p:grpSp>
          <p:nvGrpSpPr>
            <p:cNvPr id="74" name="Group 73"/>
            <p:cNvGrpSpPr/>
            <p:nvPr/>
          </p:nvGrpSpPr>
          <p:grpSpPr>
            <a:xfrm>
              <a:off x="3903179" y="3636558"/>
              <a:ext cx="2933901" cy="2566861"/>
              <a:chOff x="5103906" y="3632861"/>
              <a:chExt cx="2933901" cy="2566861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5198461" y="3632861"/>
                <a:ext cx="2839346" cy="256686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5260117" y="3650233"/>
                    <a:ext cx="49404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0117" y="3650233"/>
                    <a:ext cx="49404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Oval 79"/>
              <p:cNvSpPr/>
              <p:nvPr/>
            </p:nvSpPr>
            <p:spPr>
              <a:xfrm>
                <a:off x="5392200" y="43753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5774287" y="54428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6732694" y="37757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6230759" y="4692305"/>
                <a:ext cx="758971" cy="449765"/>
                <a:chOff x="8733267" y="4534028"/>
                <a:chExt cx="758971" cy="449765"/>
              </a:xfrm>
            </p:grpSpPr>
            <p:sp>
              <p:nvSpPr>
                <p:cNvPr id="88" name="Oval 87"/>
                <p:cNvSpPr/>
                <p:nvPr/>
              </p:nvSpPr>
              <p:spPr>
                <a:xfrm>
                  <a:off x="8744278" y="4534028"/>
                  <a:ext cx="747960" cy="4497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8733267" y="4595229"/>
                      <a:ext cx="758349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a14:m>
                      <a:r>
                        <a:rPr lang="en-US" sz="1400" dirty="0"/>
                        <a:t>,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}</m:t>
                          </m:r>
                        </m:oMath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33267" y="4595229"/>
                      <a:ext cx="758349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39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7" name="Straight Arrow Connector 86"/>
              <p:cNvCxnSpPr>
                <a:endCxn id="80" idx="2"/>
              </p:cNvCxnSpPr>
              <p:nvPr/>
            </p:nvCxnSpPr>
            <p:spPr>
              <a:xfrm>
                <a:off x="5103906" y="4375359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Right Arrow 7"/>
            <p:cNvSpPr/>
            <p:nvPr/>
          </p:nvSpPr>
          <p:spPr>
            <a:xfrm>
              <a:off x="3242166" y="4585294"/>
              <a:ext cx="464820" cy="390867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170786" y="5974743"/>
              <a:ext cx="50815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prstClr val="white"/>
                  </a:solidFill>
                  <a:latin typeface="Calibri Light" panose="020F0302020204030204"/>
                </a:rPr>
                <a:t>DFA</a:t>
              </a:r>
              <a:endParaRPr lang="en-US" sz="16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612561" y="4983897"/>
            <a:ext cx="730521" cy="338554"/>
            <a:chOff x="7559424" y="4668402"/>
            <a:chExt cx="730521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Rectangle 105"/>
                <p:cNvSpPr/>
                <p:nvPr/>
              </p:nvSpPr>
              <p:spPr>
                <a:xfrm>
                  <a:off x="7559424" y="4668402"/>
                  <a:ext cx="73052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600" dirty="0">
                      <a:solidFill>
                        <a:prstClr val="white"/>
                      </a:solidFill>
                      <a:latin typeface="Calibri Light" panose="020F0302020204030204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400" b="0" i="1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6" name="Rectangle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9424" y="4668402"/>
                  <a:ext cx="730521" cy="338554"/>
                </a:xfrm>
                <a:prstGeom prst="rect">
                  <a:avLst/>
                </a:prstGeom>
                <a:blipFill>
                  <a:blip r:embed="rId10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Left Brace 106"/>
            <p:cNvSpPr/>
            <p:nvPr/>
          </p:nvSpPr>
          <p:spPr>
            <a:xfrm rot="5400000">
              <a:off x="7876424" y="4495656"/>
              <a:ext cx="96520" cy="442012"/>
            </a:xfrm>
            <a:prstGeom prst="leftBrac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8738241" y="4544584"/>
            <a:ext cx="3385649" cy="56561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0930811" y="6265747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15200" y="3432062"/>
                <a:ext cx="3713764" cy="283154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2.2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states, how many states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have by this construction?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00" y="3432062"/>
                <a:ext cx="3713764" cy="2831544"/>
              </a:xfrm>
              <a:prstGeom prst="rect">
                <a:avLst/>
              </a:prstGeom>
              <a:blipFill>
                <a:blip r:embed="rId11"/>
                <a:stretch>
                  <a:fillRect l="-2114" t="-1064" r="-2439" b="-3617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4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2D2362-3907-5BE1-21BD-8DE27D0A7D5C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8257" y="1032594"/>
            <a:ext cx="4097680" cy="1859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0B9623-5CE0-E08D-202F-3BF7238AD016}"/>
              </a:ext>
            </a:extLst>
          </p:cNvPr>
          <p:cNvSpPr txBox="1"/>
          <p:nvPr/>
        </p:nvSpPr>
        <p:spPr>
          <a:xfrm>
            <a:off x="1002891" y="501445"/>
            <a:ext cx="1291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NFA TO DFA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F11210E-3F6C-F8B3-2F2C-8C2FDB1760FB}"/>
                  </a:ext>
                </a:extLst>
              </p14:cNvPr>
              <p14:cNvContentPartPr/>
              <p14:nvPr/>
            </p14:nvContentPartPr>
            <p14:xfrm>
              <a:off x="5784120" y="2972520"/>
              <a:ext cx="398880" cy="116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F11210E-3F6C-F8B3-2F2C-8C2FDB1760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74760" y="2963160"/>
                <a:ext cx="41760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C4FD6C-6CC4-0C7A-44C1-BAD3FD89CF7C}"/>
                  </a:ext>
                </a:extLst>
              </p14:cNvPr>
              <p14:cNvContentPartPr/>
              <p14:nvPr/>
            </p14:nvContentPartPr>
            <p14:xfrm>
              <a:off x="5460120" y="675360"/>
              <a:ext cx="6051960" cy="4136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C4FD6C-6CC4-0C7A-44C1-BAD3FD89CF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960" y="666000"/>
                <a:ext cx="11139480" cy="53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234B467-9AEE-65B1-6DDE-B5C182D564F3}"/>
                  </a:ext>
                </a:extLst>
              </p14:cNvPr>
              <p14:cNvContentPartPr/>
              <p14:nvPr/>
            </p14:nvContentPartPr>
            <p14:xfrm>
              <a:off x="189720" y="3472560"/>
              <a:ext cx="5704920" cy="2304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234B467-9AEE-65B1-6DDE-B5C182D564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360" y="3463200"/>
                <a:ext cx="5723640" cy="23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807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80644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 to Closure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Recall 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latin typeface="+mj-lt"/>
                  </a:rPr>
                </a:br>
                <a:r>
                  <a:rPr lang="en-US" sz="2000" dirty="0">
                    <a:latin typeface="+mj-lt"/>
                  </a:rPr>
                  <a:t>	            (The class of regular languages is closed under union)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New Proof (sketch):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                    Construct NFA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recognizing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1600438"/>
              </a:xfrm>
              <a:prstGeom prst="rect">
                <a:avLst/>
              </a:prstGeom>
              <a:blipFill>
                <a:blip r:embed="rId3"/>
                <a:stretch>
                  <a:fillRect l="-1184" t="-3053" b="-6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609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2181842" y="4359453"/>
            <a:ext cx="3363537" cy="1468151"/>
            <a:chOff x="2181842" y="4359453"/>
            <a:chExt cx="3363537" cy="1468151"/>
          </a:xfrm>
        </p:grpSpPr>
        <p:sp>
          <p:nvSpPr>
            <p:cNvPr id="11" name="Freeform 10"/>
            <p:cNvSpPr/>
            <p:nvPr/>
          </p:nvSpPr>
          <p:spPr>
            <a:xfrm>
              <a:off x="2510079" y="4585524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181842" y="4359453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1842" y="4359453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4688282" y="474802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633111" y="495724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88143" y="542083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104924" y="509063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333666" y="468011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3317488" y="547522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733677" y="479036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4833538" y="547522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147635" y="514007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>
            <a:off x="2351329" y="5052352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2027810" y="2918392"/>
            <a:ext cx="3466478" cy="1435100"/>
            <a:chOff x="2027810" y="29183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2471688" y="29183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027810" y="29333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7810" y="2933380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2590424" y="34217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059313" y="36359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87864" y="32076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30502" y="31668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304334" y="39215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4933259" y="32549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104708" y="36833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/>
          <p:cNvCxnSpPr>
            <a:endCxn id="14" idx="2"/>
          </p:cNvCxnSpPr>
          <p:nvPr/>
        </p:nvCxnSpPr>
        <p:spPr>
          <a:xfrm>
            <a:off x="2316113" y="3516879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059449" y="3584128"/>
            <a:ext cx="1599468" cy="1400975"/>
            <a:chOff x="1059449" y="3584128"/>
            <a:chExt cx="1599468" cy="1400975"/>
          </a:xfrm>
        </p:grpSpPr>
        <p:sp>
          <p:nvSpPr>
            <p:cNvPr id="73" name="Oval 72"/>
            <p:cNvSpPr/>
            <p:nvPr/>
          </p:nvSpPr>
          <p:spPr>
            <a:xfrm>
              <a:off x="1333760" y="4192268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73" idx="7"/>
              <a:endCxn id="14" idx="3"/>
            </p:cNvCxnSpPr>
            <p:nvPr/>
          </p:nvCxnSpPr>
          <p:spPr>
            <a:xfrm flipV="1">
              <a:off x="1529559" y="3584128"/>
              <a:ext cx="1086671" cy="6430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73" idx="5"/>
              <a:endCxn id="18" idx="1"/>
            </p:cNvCxnSpPr>
            <p:nvPr/>
          </p:nvCxnSpPr>
          <p:spPr>
            <a:xfrm>
              <a:off x="1529559" y="4395520"/>
              <a:ext cx="1129358" cy="58958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059449" y="431133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837172" y="3611984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830632" y="4563363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83148" y="2537960"/>
            <a:ext cx="4745816" cy="3553854"/>
            <a:chOff x="1183148" y="2537960"/>
            <a:chExt cx="4745816" cy="3553854"/>
          </a:xfrm>
        </p:grpSpPr>
        <p:sp>
          <p:nvSpPr>
            <p:cNvPr id="39" name="Freeform 38"/>
            <p:cNvSpPr/>
            <p:nvPr/>
          </p:nvSpPr>
          <p:spPr>
            <a:xfrm>
              <a:off x="1222740" y="2537960"/>
              <a:ext cx="4706224" cy="3553854"/>
            </a:xfrm>
            <a:custGeom>
              <a:avLst/>
              <a:gdLst>
                <a:gd name="connsiteX0" fmla="*/ 3263318 w 4706224"/>
                <a:gd name="connsiteY0" fmla="*/ 20658 h 3553854"/>
                <a:gd name="connsiteX1" fmla="*/ 3263318 w 4706224"/>
                <a:gd name="connsiteY1" fmla="*/ 20658 h 3553854"/>
                <a:gd name="connsiteX2" fmla="*/ 2365696 w 4706224"/>
                <a:gd name="connsiteY2" fmla="*/ 20658 h 3553854"/>
                <a:gd name="connsiteX3" fmla="*/ 2223083 w 4706224"/>
                <a:gd name="connsiteY3" fmla="*/ 37436 h 3553854"/>
                <a:gd name="connsiteX4" fmla="*/ 2072081 w 4706224"/>
                <a:gd name="connsiteY4" fmla="*/ 45825 h 3553854"/>
                <a:gd name="connsiteX5" fmla="*/ 1971413 w 4706224"/>
                <a:gd name="connsiteY5" fmla="*/ 62603 h 3553854"/>
                <a:gd name="connsiteX6" fmla="*/ 1778466 w 4706224"/>
                <a:gd name="connsiteY6" fmla="*/ 79381 h 3553854"/>
                <a:gd name="connsiteX7" fmla="*/ 1652631 w 4706224"/>
                <a:gd name="connsiteY7" fmla="*/ 96159 h 3553854"/>
                <a:gd name="connsiteX8" fmla="*/ 1627464 w 4706224"/>
                <a:gd name="connsiteY8" fmla="*/ 104548 h 3553854"/>
                <a:gd name="connsiteX9" fmla="*/ 1551963 w 4706224"/>
                <a:gd name="connsiteY9" fmla="*/ 112937 h 3553854"/>
                <a:gd name="connsiteX10" fmla="*/ 1476463 w 4706224"/>
                <a:gd name="connsiteY10" fmla="*/ 129715 h 3553854"/>
                <a:gd name="connsiteX11" fmla="*/ 1451296 w 4706224"/>
                <a:gd name="connsiteY11" fmla="*/ 138104 h 3553854"/>
                <a:gd name="connsiteX12" fmla="*/ 1409351 w 4706224"/>
                <a:gd name="connsiteY12" fmla="*/ 146493 h 3553854"/>
                <a:gd name="connsiteX13" fmla="*/ 1350628 w 4706224"/>
                <a:gd name="connsiteY13" fmla="*/ 154882 h 3553854"/>
                <a:gd name="connsiteX14" fmla="*/ 1224793 w 4706224"/>
                <a:gd name="connsiteY14" fmla="*/ 188437 h 3553854"/>
                <a:gd name="connsiteX15" fmla="*/ 1182848 w 4706224"/>
                <a:gd name="connsiteY15" fmla="*/ 196826 h 3553854"/>
                <a:gd name="connsiteX16" fmla="*/ 1132514 w 4706224"/>
                <a:gd name="connsiteY16" fmla="*/ 205215 h 3553854"/>
                <a:gd name="connsiteX17" fmla="*/ 1048624 w 4706224"/>
                <a:gd name="connsiteY17" fmla="*/ 238771 h 3553854"/>
                <a:gd name="connsiteX18" fmla="*/ 1015068 w 4706224"/>
                <a:gd name="connsiteY18" fmla="*/ 247160 h 3553854"/>
                <a:gd name="connsiteX19" fmla="*/ 939567 w 4706224"/>
                <a:gd name="connsiteY19" fmla="*/ 289105 h 3553854"/>
                <a:gd name="connsiteX20" fmla="*/ 914400 w 4706224"/>
                <a:gd name="connsiteY20" fmla="*/ 297494 h 3553854"/>
                <a:gd name="connsiteX21" fmla="*/ 889233 w 4706224"/>
                <a:gd name="connsiteY21" fmla="*/ 314272 h 3553854"/>
                <a:gd name="connsiteX22" fmla="*/ 864066 w 4706224"/>
                <a:gd name="connsiteY22" fmla="*/ 322661 h 3553854"/>
                <a:gd name="connsiteX23" fmla="*/ 838899 w 4706224"/>
                <a:gd name="connsiteY23" fmla="*/ 339439 h 3553854"/>
                <a:gd name="connsiteX24" fmla="*/ 771787 w 4706224"/>
                <a:gd name="connsiteY24" fmla="*/ 381384 h 3553854"/>
                <a:gd name="connsiteX25" fmla="*/ 721453 w 4706224"/>
                <a:gd name="connsiteY25" fmla="*/ 414940 h 3553854"/>
                <a:gd name="connsiteX26" fmla="*/ 696286 w 4706224"/>
                <a:gd name="connsiteY26" fmla="*/ 431718 h 3553854"/>
                <a:gd name="connsiteX27" fmla="*/ 662730 w 4706224"/>
                <a:gd name="connsiteY27" fmla="*/ 456885 h 3553854"/>
                <a:gd name="connsiteX28" fmla="*/ 637563 w 4706224"/>
                <a:gd name="connsiteY28" fmla="*/ 473663 h 3553854"/>
                <a:gd name="connsiteX29" fmla="*/ 587230 w 4706224"/>
                <a:gd name="connsiteY29" fmla="*/ 532386 h 3553854"/>
                <a:gd name="connsiteX30" fmla="*/ 553674 w 4706224"/>
                <a:gd name="connsiteY30" fmla="*/ 565942 h 3553854"/>
                <a:gd name="connsiteX31" fmla="*/ 494951 w 4706224"/>
                <a:gd name="connsiteY31" fmla="*/ 649832 h 3553854"/>
                <a:gd name="connsiteX32" fmla="*/ 461395 w 4706224"/>
                <a:gd name="connsiteY32" fmla="*/ 700166 h 3553854"/>
                <a:gd name="connsiteX33" fmla="*/ 444617 w 4706224"/>
                <a:gd name="connsiteY33" fmla="*/ 725333 h 3553854"/>
                <a:gd name="connsiteX34" fmla="*/ 402672 w 4706224"/>
                <a:gd name="connsiteY34" fmla="*/ 817612 h 3553854"/>
                <a:gd name="connsiteX35" fmla="*/ 377505 w 4706224"/>
                <a:gd name="connsiteY35" fmla="*/ 867946 h 3553854"/>
                <a:gd name="connsiteX36" fmla="*/ 327171 w 4706224"/>
                <a:gd name="connsiteY36" fmla="*/ 951836 h 3553854"/>
                <a:gd name="connsiteX37" fmla="*/ 310393 w 4706224"/>
                <a:gd name="connsiteY37" fmla="*/ 1002170 h 3553854"/>
                <a:gd name="connsiteX38" fmla="*/ 302004 w 4706224"/>
                <a:gd name="connsiteY38" fmla="*/ 1027337 h 3553854"/>
                <a:gd name="connsiteX39" fmla="*/ 293615 w 4706224"/>
                <a:gd name="connsiteY39" fmla="*/ 1052504 h 3553854"/>
                <a:gd name="connsiteX40" fmla="*/ 276837 w 4706224"/>
                <a:gd name="connsiteY40" fmla="*/ 1086059 h 3553854"/>
                <a:gd name="connsiteX41" fmla="*/ 268448 w 4706224"/>
                <a:gd name="connsiteY41" fmla="*/ 1111226 h 3553854"/>
                <a:gd name="connsiteX42" fmla="*/ 234892 w 4706224"/>
                <a:gd name="connsiteY42" fmla="*/ 1161560 h 3553854"/>
                <a:gd name="connsiteX43" fmla="*/ 209725 w 4706224"/>
                <a:gd name="connsiteY43" fmla="*/ 1220283 h 3553854"/>
                <a:gd name="connsiteX44" fmla="*/ 192947 w 4706224"/>
                <a:gd name="connsiteY44" fmla="*/ 1270617 h 3553854"/>
                <a:gd name="connsiteX45" fmla="*/ 184558 w 4706224"/>
                <a:gd name="connsiteY45" fmla="*/ 1295784 h 3553854"/>
                <a:gd name="connsiteX46" fmla="*/ 176169 w 4706224"/>
                <a:gd name="connsiteY46" fmla="*/ 1320951 h 3553854"/>
                <a:gd name="connsiteX47" fmla="*/ 159391 w 4706224"/>
                <a:gd name="connsiteY47" fmla="*/ 1346118 h 3553854"/>
                <a:gd name="connsiteX48" fmla="*/ 134224 w 4706224"/>
                <a:gd name="connsiteY48" fmla="*/ 1404841 h 3553854"/>
                <a:gd name="connsiteX49" fmla="*/ 117446 w 4706224"/>
                <a:gd name="connsiteY49" fmla="*/ 1455175 h 3553854"/>
                <a:gd name="connsiteX50" fmla="*/ 100668 w 4706224"/>
                <a:gd name="connsiteY50" fmla="*/ 1480342 h 3553854"/>
                <a:gd name="connsiteX51" fmla="*/ 83890 w 4706224"/>
                <a:gd name="connsiteY51" fmla="*/ 1530676 h 3553854"/>
                <a:gd name="connsiteX52" fmla="*/ 75501 w 4706224"/>
                <a:gd name="connsiteY52" fmla="*/ 1555843 h 3553854"/>
                <a:gd name="connsiteX53" fmla="*/ 58723 w 4706224"/>
                <a:gd name="connsiteY53" fmla="*/ 1614566 h 3553854"/>
                <a:gd name="connsiteX54" fmla="*/ 41945 w 4706224"/>
                <a:gd name="connsiteY54" fmla="*/ 1639733 h 3553854"/>
                <a:gd name="connsiteX55" fmla="*/ 25167 w 4706224"/>
                <a:gd name="connsiteY55" fmla="*/ 1698456 h 3553854"/>
                <a:gd name="connsiteX56" fmla="*/ 8389 w 4706224"/>
                <a:gd name="connsiteY56" fmla="*/ 1748790 h 3553854"/>
                <a:gd name="connsiteX57" fmla="*/ 0 w 4706224"/>
                <a:gd name="connsiteY57" fmla="*/ 1773957 h 3553854"/>
                <a:gd name="connsiteX58" fmla="*/ 8389 w 4706224"/>
                <a:gd name="connsiteY58" fmla="*/ 2134683 h 3553854"/>
                <a:gd name="connsiteX59" fmla="*/ 16778 w 4706224"/>
                <a:gd name="connsiteY59" fmla="*/ 2159850 h 3553854"/>
                <a:gd name="connsiteX60" fmla="*/ 33556 w 4706224"/>
                <a:gd name="connsiteY60" fmla="*/ 2185017 h 3553854"/>
                <a:gd name="connsiteX61" fmla="*/ 58723 w 4706224"/>
                <a:gd name="connsiteY61" fmla="*/ 2218573 h 3553854"/>
                <a:gd name="connsiteX62" fmla="*/ 100668 w 4706224"/>
                <a:gd name="connsiteY62" fmla="*/ 2260518 h 3553854"/>
                <a:gd name="connsiteX63" fmla="*/ 134224 w 4706224"/>
                <a:gd name="connsiteY63" fmla="*/ 2302463 h 3553854"/>
                <a:gd name="connsiteX64" fmla="*/ 151002 w 4706224"/>
                <a:gd name="connsiteY64" fmla="*/ 2327630 h 3553854"/>
                <a:gd name="connsiteX65" fmla="*/ 176169 w 4706224"/>
                <a:gd name="connsiteY65" fmla="*/ 2344408 h 3553854"/>
                <a:gd name="connsiteX66" fmla="*/ 209725 w 4706224"/>
                <a:gd name="connsiteY66" fmla="*/ 2377964 h 3553854"/>
                <a:gd name="connsiteX67" fmla="*/ 251670 w 4706224"/>
                <a:gd name="connsiteY67" fmla="*/ 2436687 h 3553854"/>
                <a:gd name="connsiteX68" fmla="*/ 285226 w 4706224"/>
                <a:gd name="connsiteY68" fmla="*/ 2461854 h 3553854"/>
                <a:gd name="connsiteX69" fmla="*/ 360727 w 4706224"/>
                <a:gd name="connsiteY69" fmla="*/ 2528966 h 3553854"/>
                <a:gd name="connsiteX70" fmla="*/ 453006 w 4706224"/>
                <a:gd name="connsiteY70" fmla="*/ 2596078 h 3553854"/>
                <a:gd name="connsiteX71" fmla="*/ 511729 w 4706224"/>
                <a:gd name="connsiteY71" fmla="*/ 2638023 h 3553854"/>
                <a:gd name="connsiteX72" fmla="*/ 536896 w 4706224"/>
                <a:gd name="connsiteY72" fmla="*/ 2663190 h 3553854"/>
                <a:gd name="connsiteX73" fmla="*/ 562063 w 4706224"/>
                <a:gd name="connsiteY73" fmla="*/ 2679968 h 3553854"/>
                <a:gd name="connsiteX74" fmla="*/ 604007 w 4706224"/>
                <a:gd name="connsiteY74" fmla="*/ 2713524 h 3553854"/>
                <a:gd name="connsiteX75" fmla="*/ 629174 w 4706224"/>
                <a:gd name="connsiteY75" fmla="*/ 2730302 h 3553854"/>
                <a:gd name="connsiteX76" fmla="*/ 654341 w 4706224"/>
                <a:gd name="connsiteY76" fmla="*/ 2755469 h 3553854"/>
                <a:gd name="connsiteX77" fmla="*/ 721453 w 4706224"/>
                <a:gd name="connsiteY77" fmla="*/ 2805803 h 3553854"/>
                <a:gd name="connsiteX78" fmla="*/ 746620 w 4706224"/>
                <a:gd name="connsiteY78" fmla="*/ 2822581 h 3553854"/>
                <a:gd name="connsiteX79" fmla="*/ 771787 w 4706224"/>
                <a:gd name="connsiteY79" fmla="*/ 2847748 h 3553854"/>
                <a:gd name="connsiteX80" fmla="*/ 855677 w 4706224"/>
                <a:gd name="connsiteY80" fmla="*/ 2898082 h 3553854"/>
                <a:gd name="connsiteX81" fmla="*/ 931178 w 4706224"/>
                <a:gd name="connsiteY81" fmla="*/ 2956804 h 3553854"/>
                <a:gd name="connsiteX82" fmla="*/ 1015068 w 4706224"/>
                <a:gd name="connsiteY82" fmla="*/ 3015527 h 3553854"/>
                <a:gd name="connsiteX83" fmla="*/ 1015068 w 4706224"/>
                <a:gd name="connsiteY83" fmla="*/ 3015527 h 3553854"/>
                <a:gd name="connsiteX84" fmla="*/ 1048624 w 4706224"/>
                <a:gd name="connsiteY84" fmla="*/ 3040694 h 3553854"/>
                <a:gd name="connsiteX85" fmla="*/ 1073791 w 4706224"/>
                <a:gd name="connsiteY85" fmla="*/ 3049083 h 3553854"/>
                <a:gd name="connsiteX86" fmla="*/ 1107347 w 4706224"/>
                <a:gd name="connsiteY86" fmla="*/ 3065861 h 3553854"/>
                <a:gd name="connsiteX87" fmla="*/ 1132514 w 4706224"/>
                <a:gd name="connsiteY87" fmla="*/ 3074250 h 3553854"/>
                <a:gd name="connsiteX88" fmla="*/ 1182848 w 4706224"/>
                <a:gd name="connsiteY88" fmla="*/ 3107806 h 3553854"/>
                <a:gd name="connsiteX89" fmla="*/ 1249960 w 4706224"/>
                <a:gd name="connsiteY89" fmla="*/ 3132973 h 3553854"/>
                <a:gd name="connsiteX90" fmla="*/ 1317072 w 4706224"/>
                <a:gd name="connsiteY90" fmla="*/ 3166529 h 3553854"/>
                <a:gd name="connsiteX91" fmla="*/ 1375795 w 4706224"/>
                <a:gd name="connsiteY91" fmla="*/ 3183307 h 3553854"/>
                <a:gd name="connsiteX92" fmla="*/ 1451296 w 4706224"/>
                <a:gd name="connsiteY92" fmla="*/ 3216863 h 3553854"/>
                <a:gd name="connsiteX93" fmla="*/ 1501630 w 4706224"/>
                <a:gd name="connsiteY93" fmla="*/ 3233641 h 3553854"/>
                <a:gd name="connsiteX94" fmla="*/ 1593908 w 4706224"/>
                <a:gd name="connsiteY94" fmla="*/ 3267197 h 3553854"/>
                <a:gd name="connsiteX95" fmla="*/ 1627464 w 4706224"/>
                <a:gd name="connsiteY95" fmla="*/ 3275586 h 3553854"/>
                <a:gd name="connsiteX96" fmla="*/ 1677798 w 4706224"/>
                <a:gd name="connsiteY96" fmla="*/ 3292364 h 3553854"/>
                <a:gd name="connsiteX97" fmla="*/ 1778466 w 4706224"/>
                <a:gd name="connsiteY97" fmla="*/ 3300753 h 3553854"/>
                <a:gd name="connsiteX98" fmla="*/ 1887523 w 4706224"/>
                <a:gd name="connsiteY98" fmla="*/ 3325920 h 3553854"/>
                <a:gd name="connsiteX99" fmla="*/ 1963024 w 4706224"/>
                <a:gd name="connsiteY99" fmla="*/ 3359476 h 3553854"/>
                <a:gd name="connsiteX100" fmla="*/ 1988191 w 4706224"/>
                <a:gd name="connsiteY100" fmla="*/ 3367865 h 3553854"/>
                <a:gd name="connsiteX101" fmla="*/ 2072081 w 4706224"/>
                <a:gd name="connsiteY101" fmla="*/ 3393032 h 3553854"/>
                <a:gd name="connsiteX102" fmla="*/ 2130804 w 4706224"/>
                <a:gd name="connsiteY102" fmla="*/ 3418199 h 3553854"/>
                <a:gd name="connsiteX103" fmla="*/ 2239861 w 4706224"/>
                <a:gd name="connsiteY103" fmla="*/ 3443366 h 3553854"/>
                <a:gd name="connsiteX104" fmla="*/ 2323751 w 4706224"/>
                <a:gd name="connsiteY104" fmla="*/ 3468533 h 3553854"/>
                <a:gd name="connsiteX105" fmla="*/ 2382474 w 4706224"/>
                <a:gd name="connsiteY105" fmla="*/ 3485311 h 3553854"/>
                <a:gd name="connsiteX106" fmla="*/ 2432807 w 4706224"/>
                <a:gd name="connsiteY106" fmla="*/ 3493700 h 3553854"/>
                <a:gd name="connsiteX107" fmla="*/ 2474752 w 4706224"/>
                <a:gd name="connsiteY107" fmla="*/ 3502089 h 3553854"/>
                <a:gd name="connsiteX108" fmla="*/ 2508308 w 4706224"/>
                <a:gd name="connsiteY108" fmla="*/ 3510478 h 3553854"/>
                <a:gd name="connsiteX109" fmla="*/ 2533475 w 4706224"/>
                <a:gd name="connsiteY109" fmla="*/ 3518867 h 3553854"/>
                <a:gd name="connsiteX110" fmla="*/ 2801923 w 4706224"/>
                <a:gd name="connsiteY110" fmla="*/ 3535645 h 3553854"/>
                <a:gd name="connsiteX111" fmla="*/ 3305263 w 4706224"/>
                <a:gd name="connsiteY111" fmla="*/ 3535645 h 3553854"/>
                <a:gd name="connsiteX112" fmla="*/ 3363985 w 4706224"/>
                <a:gd name="connsiteY112" fmla="*/ 3527256 h 3553854"/>
                <a:gd name="connsiteX113" fmla="*/ 3556932 w 4706224"/>
                <a:gd name="connsiteY113" fmla="*/ 3518867 h 3553854"/>
                <a:gd name="connsiteX114" fmla="*/ 3682767 w 4706224"/>
                <a:gd name="connsiteY114" fmla="*/ 3510478 h 3553854"/>
                <a:gd name="connsiteX115" fmla="*/ 3716323 w 4706224"/>
                <a:gd name="connsiteY115" fmla="*/ 3502089 h 3553854"/>
                <a:gd name="connsiteX116" fmla="*/ 3808602 w 4706224"/>
                <a:gd name="connsiteY116" fmla="*/ 3485311 h 3553854"/>
                <a:gd name="connsiteX117" fmla="*/ 3858936 w 4706224"/>
                <a:gd name="connsiteY117" fmla="*/ 3468533 h 3553854"/>
                <a:gd name="connsiteX118" fmla="*/ 3926048 w 4706224"/>
                <a:gd name="connsiteY118" fmla="*/ 3451755 h 3553854"/>
                <a:gd name="connsiteX119" fmla="*/ 4026716 w 4706224"/>
                <a:gd name="connsiteY119" fmla="*/ 3418199 h 3553854"/>
                <a:gd name="connsiteX120" fmla="*/ 4051883 w 4706224"/>
                <a:gd name="connsiteY120" fmla="*/ 3409810 h 3553854"/>
                <a:gd name="connsiteX121" fmla="*/ 4077050 w 4706224"/>
                <a:gd name="connsiteY121" fmla="*/ 3401421 h 3553854"/>
                <a:gd name="connsiteX122" fmla="*/ 4118995 w 4706224"/>
                <a:gd name="connsiteY122" fmla="*/ 3384643 h 3553854"/>
                <a:gd name="connsiteX123" fmla="*/ 4152551 w 4706224"/>
                <a:gd name="connsiteY123" fmla="*/ 3367865 h 3553854"/>
                <a:gd name="connsiteX124" fmla="*/ 4177718 w 4706224"/>
                <a:gd name="connsiteY124" fmla="*/ 3351087 h 3553854"/>
                <a:gd name="connsiteX125" fmla="*/ 4202885 w 4706224"/>
                <a:gd name="connsiteY125" fmla="*/ 3342698 h 3553854"/>
                <a:gd name="connsiteX126" fmla="*/ 4295163 w 4706224"/>
                <a:gd name="connsiteY126" fmla="*/ 3267197 h 3553854"/>
                <a:gd name="connsiteX127" fmla="*/ 4345497 w 4706224"/>
                <a:gd name="connsiteY127" fmla="*/ 3225252 h 3553854"/>
                <a:gd name="connsiteX128" fmla="*/ 4362275 w 4706224"/>
                <a:gd name="connsiteY128" fmla="*/ 3200085 h 3553854"/>
                <a:gd name="connsiteX129" fmla="*/ 4404220 w 4706224"/>
                <a:gd name="connsiteY129" fmla="*/ 3149751 h 3553854"/>
                <a:gd name="connsiteX130" fmla="*/ 4420998 w 4706224"/>
                <a:gd name="connsiteY130" fmla="*/ 3099417 h 3553854"/>
                <a:gd name="connsiteX131" fmla="*/ 4454554 w 4706224"/>
                <a:gd name="connsiteY131" fmla="*/ 3049083 h 3553854"/>
                <a:gd name="connsiteX132" fmla="*/ 4471332 w 4706224"/>
                <a:gd name="connsiteY132" fmla="*/ 3015527 h 3553854"/>
                <a:gd name="connsiteX133" fmla="*/ 4479721 w 4706224"/>
                <a:gd name="connsiteY133" fmla="*/ 2990360 h 3553854"/>
                <a:gd name="connsiteX134" fmla="*/ 4504888 w 4706224"/>
                <a:gd name="connsiteY134" fmla="*/ 2956804 h 3553854"/>
                <a:gd name="connsiteX135" fmla="*/ 4513277 w 4706224"/>
                <a:gd name="connsiteY135" fmla="*/ 2931637 h 3553854"/>
                <a:gd name="connsiteX136" fmla="*/ 4530055 w 4706224"/>
                <a:gd name="connsiteY136" fmla="*/ 2898082 h 3553854"/>
                <a:gd name="connsiteX137" fmla="*/ 4538444 w 4706224"/>
                <a:gd name="connsiteY137" fmla="*/ 2856137 h 3553854"/>
                <a:gd name="connsiteX138" fmla="*/ 4572000 w 4706224"/>
                <a:gd name="connsiteY138" fmla="*/ 2780636 h 3553854"/>
                <a:gd name="connsiteX139" fmla="*/ 4588778 w 4706224"/>
                <a:gd name="connsiteY139" fmla="*/ 2713524 h 3553854"/>
                <a:gd name="connsiteX140" fmla="*/ 4605556 w 4706224"/>
                <a:gd name="connsiteY140" fmla="*/ 2654801 h 3553854"/>
                <a:gd name="connsiteX141" fmla="*/ 4613945 w 4706224"/>
                <a:gd name="connsiteY141" fmla="*/ 2621245 h 3553854"/>
                <a:gd name="connsiteX142" fmla="*/ 4622334 w 4706224"/>
                <a:gd name="connsiteY142" fmla="*/ 2596078 h 3553854"/>
                <a:gd name="connsiteX143" fmla="*/ 4639112 w 4706224"/>
                <a:gd name="connsiteY143" fmla="*/ 2503799 h 3553854"/>
                <a:gd name="connsiteX144" fmla="*/ 4647501 w 4706224"/>
                <a:gd name="connsiteY144" fmla="*/ 2428298 h 3553854"/>
                <a:gd name="connsiteX145" fmla="*/ 4655890 w 4706224"/>
                <a:gd name="connsiteY145" fmla="*/ 2377964 h 3553854"/>
                <a:gd name="connsiteX146" fmla="*/ 4664279 w 4706224"/>
                <a:gd name="connsiteY146" fmla="*/ 2310852 h 3553854"/>
                <a:gd name="connsiteX147" fmla="*/ 4681057 w 4706224"/>
                <a:gd name="connsiteY147" fmla="*/ 2218573 h 3553854"/>
                <a:gd name="connsiteX148" fmla="*/ 4689446 w 4706224"/>
                <a:gd name="connsiteY148" fmla="*/ 2126294 h 3553854"/>
                <a:gd name="connsiteX149" fmla="*/ 4697835 w 4706224"/>
                <a:gd name="connsiteY149" fmla="*/ 2092738 h 3553854"/>
                <a:gd name="connsiteX150" fmla="*/ 4706224 w 4706224"/>
                <a:gd name="connsiteY150" fmla="*/ 2025626 h 3553854"/>
                <a:gd name="connsiteX151" fmla="*/ 4697835 w 4706224"/>
                <a:gd name="connsiteY151" fmla="*/ 1706845 h 3553854"/>
                <a:gd name="connsiteX152" fmla="*/ 4689446 w 4706224"/>
                <a:gd name="connsiteY152" fmla="*/ 1673289 h 3553854"/>
                <a:gd name="connsiteX153" fmla="*/ 4681057 w 4706224"/>
                <a:gd name="connsiteY153" fmla="*/ 1606177 h 3553854"/>
                <a:gd name="connsiteX154" fmla="*/ 4672668 w 4706224"/>
                <a:gd name="connsiteY154" fmla="*/ 1572621 h 3553854"/>
                <a:gd name="connsiteX155" fmla="*/ 4664279 w 4706224"/>
                <a:gd name="connsiteY155" fmla="*/ 1505509 h 3553854"/>
                <a:gd name="connsiteX156" fmla="*/ 4655890 w 4706224"/>
                <a:gd name="connsiteY156" fmla="*/ 1471953 h 3553854"/>
                <a:gd name="connsiteX157" fmla="*/ 4647501 w 4706224"/>
                <a:gd name="connsiteY157" fmla="*/ 1421619 h 3553854"/>
                <a:gd name="connsiteX158" fmla="*/ 4613945 w 4706224"/>
                <a:gd name="connsiteY158" fmla="*/ 1279006 h 3553854"/>
                <a:gd name="connsiteX159" fmla="*/ 4588778 w 4706224"/>
                <a:gd name="connsiteY159" fmla="*/ 1111226 h 3553854"/>
                <a:gd name="connsiteX160" fmla="*/ 4580389 w 4706224"/>
                <a:gd name="connsiteY160" fmla="*/ 1077671 h 3553854"/>
                <a:gd name="connsiteX161" fmla="*/ 4572000 w 4706224"/>
                <a:gd name="connsiteY161" fmla="*/ 1027337 h 3553854"/>
                <a:gd name="connsiteX162" fmla="*/ 4546833 w 4706224"/>
                <a:gd name="connsiteY162" fmla="*/ 918280 h 3553854"/>
                <a:gd name="connsiteX163" fmla="*/ 4538444 w 4706224"/>
                <a:gd name="connsiteY163" fmla="*/ 884724 h 3553854"/>
                <a:gd name="connsiteX164" fmla="*/ 4521666 w 4706224"/>
                <a:gd name="connsiteY164" fmla="*/ 859557 h 3553854"/>
                <a:gd name="connsiteX165" fmla="*/ 4504888 w 4706224"/>
                <a:gd name="connsiteY165" fmla="*/ 775667 h 3553854"/>
                <a:gd name="connsiteX166" fmla="*/ 4496499 w 4706224"/>
                <a:gd name="connsiteY166" fmla="*/ 750500 h 3553854"/>
                <a:gd name="connsiteX167" fmla="*/ 4471332 w 4706224"/>
                <a:gd name="connsiteY167" fmla="*/ 708555 h 3553854"/>
                <a:gd name="connsiteX168" fmla="*/ 4446165 w 4706224"/>
                <a:gd name="connsiteY168" fmla="*/ 616276 h 3553854"/>
                <a:gd name="connsiteX169" fmla="*/ 4420998 w 4706224"/>
                <a:gd name="connsiteY169" fmla="*/ 591109 h 3553854"/>
                <a:gd name="connsiteX170" fmla="*/ 4404220 w 4706224"/>
                <a:gd name="connsiteY170" fmla="*/ 557553 h 3553854"/>
                <a:gd name="connsiteX171" fmla="*/ 4353886 w 4706224"/>
                <a:gd name="connsiteY171" fmla="*/ 490441 h 3553854"/>
                <a:gd name="connsiteX172" fmla="*/ 4295163 w 4706224"/>
                <a:gd name="connsiteY172" fmla="*/ 456885 h 3553854"/>
                <a:gd name="connsiteX173" fmla="*/ 4269996 w 4706224"/>
                <a:gd name="connsiteY173" fmla="*/ 440107 h 3553854"/>
                <a:gd name="connsiteX174" fmla="*/ 4211274 w 4706224"/>
                <a:gd name="connsiteY174" fmla="*/ 398162 h 3553854"/>
                <a:gd name="connsiteX175" fmla="*/ 4186107 w 4706224"/>
                <a:gd name="connsiteY175" fmla="*/ 389773 h 3553854"/>
                <a:gd name="connsiteX176" fmla="*/ 4152551 w 4706224"/>
                <a:gd name="connsiteY176" fmla="*/ 364606 h 3553854"/>
                <a:gd name="connsiteX177" fmla="*/ 4077050 w 4706224"/>
                <a:gd name="connsiteY177" fmla="*/ 331050 h 3553854"/>
                <a:gd name="connsiteX178" fmla="*/ 4043494 w 4706224"/>
                <a:gd name="connsiteY178" fmla="*/ 305883 h 3553854"/>
                <a:gd name="connsiteX179" fmla="*/ 3993160 w 4706224"/>
                <a:gd name="connsiteY179" fmla="*/ 272327 h 3553854"/>
                <a:gd name="connsiteX180" fmla="*/ 3959604 w 4706224"/>
                <a:gd name="connsiteY180" fmla="*/ 238771 h 3553854"/>
                <a:gd name="connsiteX181" fmla="*/ 3900881 w 4706224"/>
                <a:gd name="connsiteY181" fmla="*/ 213604 h 3553854"/>
                <a:gd name="connsiteX182" fmla="*/ 3875714 w 4706224"/>
                <a:gd name="connsiteY182" fmla="*/ 196826 h 3553854"/>
                <a:gd name="connsiteX183" fmla="*/ 3825380 w 4706224"/>
                <a:gd name="connsiteY183" fmla="*/ 180048 h 3553854"/>
                <a:gd name="connsiteX184" fmla="*/ 3800213 w 4706224"/>
                <a:gd name="connsiteY184" fmla="*/ 171659 h 3553854"/>
                <a:gd name="connsiteX185" fmla="*/ 3775046 w 4706224"/>
                <a:gd name="connsiteY185" fmla="*/ 154882 h 3553854"/>
                <a:gd name="connsiteX186" fmla="*/ 3707934 w 4706224"/>
                <a:gd name="connsiteY186" fmla="*/ 138104 h 3553854"/>
                <a:gd name="connsiteX187" fmla="*/ 3682767 w 4706224"/>
                <a:gd name="connsiteY187" fmla="*/ 121326 h 3553854"/>
                <a:gd name="connsiteX188" fmla="*/ 3624044 w 4706224"/>
                <a:gd name="connsiteY188" fmla="*/ 104548 h 3553854"/>
                <a:gd name="connsiteX189" fmla="*/ 3498209 w 4706224"/>
                <a:gd name="connsiteY189" fmla="*/ 87770 h 3553854"/>
                <a:gd name="connsiteX190" fmla="*/ 3473042 w 4706224"/>
                <a:gd name="connsiteY190" fmla="*/ 79381 h 3553854"/>
                <a:gd name="connsiteX191" fmla="*/ 3363985 w 4706224"/>
                <a:gd name="connsiteY191" fmla="*/ 62603 h 3553854"/>
                <a:gd name="connsiteX192" fmla="*/ 3263318 w 4706224"/>
                <a:gd name="connsiteY192" fmla="*/ 20658 h 355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</a:cxnLst>
              <a:rect l="l" t="t" r="r" b="b"/>
              <a:pathLst>
                <a:path w="4706224" h="3553854">
                  <a:moveTo>
                    <a:pt x="3263318" y="20658"/>
                  </a:moveTo>
                  <a:lnTo>
                    <a:pt x="3263318" y="20658"/>
                  </a:lnTo>
                  <a:cubicBezTo>
                    <a:pt x="2920365" y="-17448"/>
                    <a:pt x="3159823" y="6087"/>
                    <a:pt x="2365696" y="20658"/>
                  </a:cubicBezTo>
                  <a:cubicBezTo>
                    <a:pt x="2190280" y="23877"/>
                    <a:pt x="2340338" y="27665"/>
                    <a:pt x="2223083" y="37436"/>
                  </a:cubicBezTo>
                  <a:cubicBezTo>
                    <a:pt x="2172846" y="41622"/>
                    <a:pt x="2122415" y="43029"/>
                    <a:pt x="2072081" y="45825"/>
                  </a:cubicBezTo>
                  <a:cubicBezTo>
                    <a:pt x="2013784" y="60399"/>
                    <a:pt x="2055576" y="51381"/>
                    <a:pt x="1971413" y="62603"/>
                  </a:cubicBezTo>
                  <a:cubicBezTo>
                    <a:pt x="1854450" y="78198"/>
                    <a:pt x="1963853" y="67794"/>
                    <a:pt x="1778466" y="79381"/>
                  </a:cubicBezTo>
                  <a:cubicBezTo>
                    <a:pt x="1696166" y="99956"/>
                    <a:pt x="1806701" y="74149"/>
                    <a:pt x="1652631" y="96159"/>
                  </a:cubicBezTo>
                  <a:cubicBezTo>
                    <a:pt x="1643877" y="97410"/>
                    <a:pt x="1636186" y="103094"/>
                    <a:pt x="1627464" y="104548"/>
                  </a:cubicBezTo>
                  <a:cubicBezTo>
                    <a:pt x="1602487" y="108711"/>
                    <a:pt x="1577130" y="110141"/>
                    <a:pt x="1551963" y="112937"/>
                  </a:cubicBezTo>
                  <a:cubicBezTo>
                    <a:pt x="1495308" y="131822"/>
                    <a:pt x="1565047" y="110029"/>
                    <a:pt x="1476463" y="129715"/>
                  </a:cubicBezTo>
                  <a:cubicBezTo>
                    <a:pt x="1467831" y="131633"/>
                    <a:pt x="1459875" y="135959"/>
                    <a:pt x="1451296" y="138104"/>
                  </a:cubicBezTo>
                  <a:cubicBezTo>
                    <a:pt x="1437463" y="141562"/>
                    <a:pt x="1423416" y="144149"/>
                    <a:pt x="1409351" y="146493"/>
                  </a:cubicBezTo>
                  <a:cubicBezTo>
                    <a:pt x="1389847" y="149744"/>
                    <a:pt x="1370017" y="151004"/>
                    <a:pt x="1350628" y="154882"/>
                  </a:cubicBezTo>
                  <a:cubicBezTo>
                    <a:pt x="1285163" y="167975"/>
                    <a:pt x="1286798" y="172936"/>
                    <a:pt x="1224793" y="188437"/>
                  </a:cubicBezTo>
                  <a:cubicBezTo>
                    <a:pt x="1210960" y="191895"/>
                    <a:pt x="1196877" y="194275"/>
                    <a:pt x="1182848" y="196826"/>
                  </a:cubicBezTo>
                  <a:cubicBezTo>
                    <a:pt x="1166113" y="199869"/>
                    <a:pt x="1149016" y="201090"/>
                    <a:pt x="1132514" y="205215"/>
                  </a:cubicBezTo>
                  <a:cubicBezTo>
                    <a:pt x="1041955" y="227855"/>
                    <a:pt x="1118053" y="212735"/>
                    <a:pt x="1048624" y="238771"/>
                  </a:cubicBezTo>
                  <a:cubicBezTo>
                    <a:pt x="1037829" y="242819"/>
                    <a:pt x="1025863" y="243112"/>
                    <a:pt x="1015068" y="247160"/>
                  </a:cubicBezTo>
                  <a:cubicBezTo>
                    <a:pt x="982752" y="259278"/>
                    <a:pt x="971603" y="273087"/>
                    <a:pt x="939567" y="289105"/>
                  </a:cubicBezTo>
                  <a:cubicBezTo>
                    <a:pt x="931658" y="293060"/>
                    <a:pt x="922309" y="293539"/>
                    <a:pt x="914400" y="297494"/>
                  </a:cubicBezTo>
                  <a:cubicBezTo>
                    <a:pt x="905382" y="302003"/>
                    <a:pt x="898251" y="309763"/>
                    <a:pt x="889233" y="314272"/>
                  </a:cubicBezTo>
                  <a:cubicBezTo>
                    <a:pt x="881324" y="318227"/>
                    <a:pt x="871975" y="318706"/>
                    <a:pt x="864066" y="322661"/>
                  </a:cubicBezTo>
                  <a:cubicBezTo>
                    <a:pt x="855048" y="327170"/>
                    <a:pt x="847653" y="334437"/>
                    <a:pt x="838899" y="339439"/>
                  </a:cubicBezTo>
                  <a:cubicBezTo>
                    <a:pt x="752096" y="389041"/>
                    <a:pt x="860898" y="319006"/>
                    <a:pt x="771787" y="381384"/>
                  </a:cubicBezTo>
                  <a:cubicBezTo>
                    <a:pt x="755267" y="392948"/>
                    <a:pt x="738231" y="403755"/>
                    <a:pt x="721453" y="414940"/>
                  </a:cubicBezTo>
                  <a:cubicBezTo>
                    <a:pt x="713064" y="420533"/>
                    <a:pt x="704352" y="425669"/>
                    <a:pt x="696286" y="431718"/>
                  </a:cubicBezTo>
                  <a:cubicBezTo>
                    <a:pt x="685101" y="440107"/>
                    <a:pt x="674107" y="448758"/>
                    <a:pt x="662730" y="456885"/>
                  </a:cubicBezTo>
                  <a:cubicBezTo>
                    <a:pt x="654526" y="462745"/>
                    <a:pt x="645308" y="467208"/>
                    <a:pt x="637563" y="473663"/>
                  </a:cubicBezTo>
                  <a:cubicBezTo>
                    <a:pt x="604523" y="501196"/>
                    <a:pt x="617141" y="498201"/>
                    <a:pt x="587230" y="532386"/>
                  </a:cubicBezTo>
                  <a:cubicBezTo>
                    <a:pt x="576814" y="544291"/>
                    <a:pt x="564091" y="554037"/>
                    <a:pt x="553674" y="565942"/>
                  </a:cubicBezTo>
                  <a:cubicBezTo>
                    <a:pt x="536283" y="585817"/>
                    <a:pt x="507598" y="630861"/>
                    <a:pt x="494951" y="649832"/>
                  </a:cubicBezTo>
                  <a:lnTo>
                    <a:pt x="461395" y="700166"/>
                  </a:lnTo>
                  <a:cubicBezTo>
                    <a:pt x="455802" y="708555"/>
                    <a:pt x="447805" y="715768"/>
                    <a:pt x="444617" y="725333"/>
                  </a:cubicBezTo>
                  <a:cubicBezTo>
                    <a:pt x="432739" y="760966"/>
                    <a:pt x="427679" y="780101"/>
                    <a:pt x="402672" y="817612"/>
                  </a:cubicBezTo>
                  <a:cubicBezTo>
                    <a:pt x="328188" y="929338"/>
                    <a:pt x="435392" y="763750"/>
                    <a:pt x="377505" y="867946"/>
                  </a:cubicBezTo>
                  <a:cubicBezTo>
                    <a:pt x="349369" y="918592"/>
                    <a:pt x="345304" y="906504"/>
                    <a:pt x="327171" y="951836"/>
                  </a:cubicBezTo>
                  <a:cubicBezTo>
                    <a:pt x="320603" y="968257"/>
                    <a:pt x="315986" y="985392"/>
                    <a:pt x="310393" y="1002170"/>
                  </a:cubicBezTo>
                  <a:lnTo>
                    <a:pt x="302004" y="1027337"/>
                  </a:lnTo>
                  <a:cubicBezTo>
                    <a:pt x="299208" y="1035726"/>
                    <a:pt x="297570" y="1044595"/>
                    <a:pt x="293615" y="1052504"/>
                  </a:cubicBezTo>
                  <a:cubicBezTo>
                    <a:pt x="288022" y="1063689"/>
                    <a:pt x="281763" y="1074565"/>
                    <a:pt x="276837" y="1086059"/>
                  </a:cubicBezTo>
                  <a:cubicBezTo>
                    <a:pt x="273354" y="1094187"/>
                    <a:pt x="272742" y="1103496"/>
                    <a:pt x="268448" y="1111226"/>
                  </a:cubicBezTo>
                  <a:cubicBezTo>
                    <a:pt x="258655" y="1128853"/>
                    <a:pt x="241269" y="1142430"/>
                    <a:pt x="234892" y="1161560"/>
                  </a:cubicBezTo>
                  <a:cubicBezTo>
                    <a:pt x="207888" y="1242571"/>
                    <a:pt x="251190" y="1116620"/>
                    <a:pt x="209725" y="1220283"/>
                  </a:cubicBezTo>
                  <a:cubicBezTo>
                    <a:pt x="203157" y="1236704"/>
                    <a:pt x="198540" y="1253839"/>
                    <a:pt x="192947" y="1270617"/>
                  </a:cubicBezTo>
                  <a:lnTo>
                    <a:pt x="184558" y="1295784"/>
                  </a:lnTo>
                  <a:cubicBezTo>
                    <a:pt x="181762" y="1304173"/>
                    <a:pt x="181074" y="1313593"/>
                    <a:pt x="176169" y="1320951"/>
                  </a:cubicBezTo>
                  <a:lnTo>
                    <a:pt x="159391" y="1346118"/>
                  </a:lnTo>
                  <a:cubicBezTo>
                    <a:pt x="137200" y="1434884"/>
                    <a:pt x="167329" y="1330355"/>
                    <a:pt x="134224" y="1404841"/>
                  </a:cubicBezTo>
                  <a:cubicBezTo>
                    <a:pt x="127041" y="1421002"/>
                    <a:pt x="127256" y="1440460"/>
                    <a:pt x="117446" y="1455175"/>
                  </a:cubicBezTo>
                  <a:cubicBezTo>
                    <a:pt x="111853" y="1463564"/>
                    <a:pt x="104763" y="1471129"/>
                    <a:pt x="100668" y="1480342"/>
                  </a:cubicBezTo>
                  <a:cubicBezTo>
                    <a:pt x="93485" y="1496503"/>
                    <a:pt x="89483" y="1513898"/>
                    <a:pt x="83890" y="1530676"/>
                  </a:cubicBezTo>
                  <a:cubicBezTo>
                    <a:pt x="81094" y="1539065"/>
                    <a:pt x="77646" y="1547264"/>
                    <a:pt x="75501" y="1555843"/>
                  </a:cubicBezTo>
                  <a:cubicBezTo>
                    <a:pt x="72813" y="1566594"/>
                    <a:pt x="64740" y="1602531"/>
                    <a:pt x="58723" y="1614566"/>
                  </a:cubicBezTo>
                  <a:cubicBezTo>
                    <a:pt x="54214" y="1623584"/>
                    <a:pt x="46454" y="1630715"/>
                    <a:pt x="41945" y="1639733"/>
                  </a:cubicBezTo>
                  <a:cubicBezTo>
                    <a:pt x="34897" y="1653829"/>
                    <a:pt x="29199" y="1685017"/>
                    <a:pt x="25167" y="1698456"/>
                  </a:cubicBezTo>
                  <a:cubicBezTo>
                    <a:pt x="20085" y="1715396"/>
                    <a:pt x="13982" y="1732012"/>
                    <a:pt x="8389" y="1748790"/>
                  </a:cubicBezTo>
                  <a:lnTo>
                    <a:pt x="0" y="1773957"/>
                  </a:lnTo>
                  <a:cubicBezTo>
                    <a:pt x="2796" y="1894199"/>
                    <a:pt x="3165" y="2014522"/>
                    <a:pt x="8389" y="2134683"/>
                  </a:cubicBezTo>
                  <a:cubicBezTo>
                    <a:pt x="8773" y="2143517"/>
                    <a:pt x="12823" y="2151941"/>
                    <a:pt x="16778" y="2159850"/>
                  </a:cubicBezTo>
                  <a:cubicBezTo>
                    <a:pt x="21287" y="2168868"/>
                    <a:pt x="27696" y="2176813"/>
                    <a:pt x="33556" y="2185017"/>
                  </a:cubicBezTo>
                  <a:cubicBezTo>
                    <a:pt x="41683" y="2196394"/>
                    <a:pt x="50596" y="2207196"/>
                    <a:pt x="58723" y="2218573"/>
                  </a:cubicBezTo>
                  <a:cubicBezTo>
                    <a:pt x="84144" y="2254163"/>
                    <a:pt x="64061" y="2236114"/>
                    <a:pt x="100668" y="2260518"/>
                  </a:cubicBezTo>
                  <a:cubicBezTo>
                    <a:pt x="117000" y="2309513"/>
                    <a:pt x="96279" y="2264518"/>
                    <a:pt x="134224" y="2302463"/>
                  </a:cubicBezTo>
                  <a:cubicBezTo>
                    <a:pt x="141353" y="2309592"/>
                    <a:pt x="143873" y="2320501"/>
                    <a:pt x="151002" y="2327630"/>
                  </a:cubicBezTo>
                  <a:cubicBezTo>
                    <a:pt x="158131" y="2334759"/>
                    <a:pt x="168514" y="2337847"/>
                    <a:pt x="176169" y="2344408"/>
                  </a:cubicBezTo>
                  <a:cubicBezTo>
                    <a:pt x="188179" y="2354703"/>
                    <a:pt x="199430" y="2365954"/>
                    <a:pt x="209725" y="2377964"/>
                  </a:cubicBezTo>
                  <a:cubicBezTo>
                    <a:pt x="238305" y="2411307"/>
                    <a:pt x="214842" y="2399859"/>
                    <a:pt x="251670" y="2436687"/>
                  </a:cubicBezTo>
                  <a:cubicBezTo>
                    <a:pt x="261557" y="2446574"/>
                    <a:pt x="274610" y="2452755"/>
                    <a:pt x="285226" y="2461854"/>
                  </a:cubicBezTo>
                  <a:cubicBezTo>
                    <a:pt x="364622" y="2529908"/>
                    <a:pt x="229878" y="2428905"/>
                    <a:pt x="360727" y="2528966"/>
                  </a:cubicBezTo>
                  <a:cubicBezTo>
                    <a:pt x="390940" y="2552070"/>
                    <a:pt x="426112" y="2569184"/>
                    <a:pt x="453006" y="2596078"/>
                  </a:cubicBezTo>
                  <a:cubicBezTo>
                    <a:pt x="492815" y="2635887"/>
                    <a:pt x="471555" y="2624632"/>
                    <a:pt x="511729" y="2638023"/>
                  </a:cubicBezTo>
                  <a:cubicBezTo>
                    <a:pt x="520118" y="2646412"/>
                    <a:pt x="527782" y="2655595"/>
                    <a:pt x="536896" y="2663190"/>
                  </a:cubicBezTo>
                  <a:cubicBezTo>
                    <a:pt x="544641" y="2669645"/>
                    <a:pt x="553997" y="2673919"/>
                    <a:pt x="562063" y="2679968"/>
                  </a:cubicBezTo>
                  <a:cubicBezTo>
                    <a:pt x="576387" y="2690711"/>
                    <a:pt x="589683" y="2702781"/>
                    <a:pt x="604007" y="2713524"/>
                  </a:cubicBezTo>
                  <a:cubicBezTo>
                    <a:pt x="612073" y="2719573"/>
                    <a:pt x="621429" y="2723847"/>
                    <a:pt x="629174" y="2730302"/>
                  </a:cubicBezTo>
                  <a:cubicBezTo>
                    <a:pt x="638288" y="2737897"/>
                    <a:pt x="645159" y="2747956"/>
                    <a:pt x="654341" y="2755469"/>
                  </a:cubicBezTo>
                  <a:cubicBezTo>
                    <a:pt x="675983" y="2773176"/>
                    <a:pt x="698186" y="2790292"/>
                    <a:pt x="721453" y="2805803"/>
                  </a:cubicBezTo>
                  <a:cubicBezTo>
                    <a:pt x="729842" y="2811396"/>
                    <a:pt x="738875" y="2816126"/>
                    <a:pt x="746620" y="2822581"/>
                  </a:cubicBezTo>
                  <a:cubicBezTo>
                    <a:pt x="755734" y="2830176"/>
                    <a:pt x="762673" y="2840153"/>
                    <a:pt x="771787" y="2847748"/>
                  </a:cubicBezTo>
                  <a:cubicBezTo>
                    <a:pt x="789530" y="2862534"/>
                    <a:pt x="846746" y="2891942"/>
                    <a:pt x="855677" y="2898082"/>
                  </a:cubicBezTo>
                  <a:cubicBezTo>
                    <a:pt x="881950" y="2916144"/>
                    <a:pt x="905907" y="2937365"/>
                    <a:pt x="931178" y="2956804"/>
                  </a:cubicBezTo>
                  <a:cubicBezTo>
                    <a:pt x="971553" y="2987861"/>
                    <a:pt x="966532" y="2983169"/>
                    <a:pt x="1015068" y="3015527"/>
                  </a:cubicBezTo>
                  <a:lnTo>
                    <a:pt x="1015068" y="3015527"/>
                  </a:lnTo>
                  <a:cubicBezTo>
                    <a:pt x="1026253" y="3023916"/>
                    <a:pt x="1036485" y="3033757"/>
                    <a:pt x="1048624" y="3040694"/>
                  </a:cubicBezTo>
                  <a:cubicBezTo>
                    <a:pt x="1056302" y="3045081"/>
                    <a:pt x="1065663" y="3045600"/>
                    <a:pt x="1073791" y="3049083"/>
                  </a:cubicBezTo>
                  <a:cubicBezTo>
                    <a:pt x="1085285" y="3054009"/>
                    <a:pt x="1095853" y="3060935"/>
                    <a:pt x="1107347" y="3065861"/>
                  </a:cubicBezTo>
                  <a:cubicBezTo>
                    <a:pt x="1115475" y="3069344"/>
                    <a:pt x="1124784" y="3069956"/>
                    <a:pt x="1132514" y="3074250"/>
                  </a:cubicBezTo>
                  <a:cubicBezTo>
                    <a:pt x="1150141" y="3084043"/>
                    <a:pt x="1165146" y="3098150"/>
                    <a:pt x="1182848" y="3107806"/>
                  </a:cubicBezTo>
                  <a:cubicBezTo>
                    <a:pt x="1242336" y="3140254"/>
                    <a:pt x="1205027" y="3112549"/>
                    <a:pt x="1249960" y="3132973"/>
                  </a:cubicBezTo>
                  <a:cubicBezTo>
                    <a:pt x="1272729" y="3143323"/>
                    <a:pt x="1294303" y="3156179"/>
                    <a:pt x="1317072" y="3166529"/>
                  </a:cubicBezTo>
                  <a:cubicBezTo>
                    <a:pt x="1352803" y="3182770"/>
                    <a:pt x="1334148" y="3167289"/>
                    <a:pt x="1375795" y="3183307"/>
                  </a:cubicBezTo>
                  <a:cubicBezTo>
                    <a:pt x="1401500" y="3193194"/>
                    <a:pt x="1425725" y="3206635"/>
                    <a:pt x="1451296" y="3216863"/>
                  </a:cubicBezTo>
                  <a:cubicBezTo>
                    <a:pt x="1467717" y="3223431"/>
                    <a:pt x="1485209" y="3227073"/>
                    <a:pt x="1501630" y="3233641"/>
                  </a:cubicBezTo>
                  <a:cubicBezTo>
                    <a:pt x="1529430" y="3244761"/>
                    <a:pt x="1565186" y="3260016"/>
                    <a:pt x="1593908" y="3267197"/>
                  </a:cubicBezTo>
                  <a:cubicBezTo>
                    <a:pt x="1605093" y="3269993"/>
                    <a:pt x="1616421" y="3272273"/>
                    <a:pt x="1627464" y="3275586"/>
                  </a:cubicBezTo>
                  <a:cubicBezTo>
                    <a:pt x="1644404" y="3280668"/>
                    <a:pt x="1660174" y="3290895"/>
                    <a:pt x="1677798" y="3292364"/>
                  </a:cubicBezTo>
                  <a:lnTo>
                    <a:pt x="1778466" y="3300753"/>
                  </a:lnTo>
                  <a:cubicBezTo>
                    <a:pt x="1875598" y="3339606"/>
                    <a:pt x="1754185" y="3295150"/>
                    <a:pt x="1887523" y="3325920"/>
                  </a:cubicBezTo>
                  <a:cubicBezTo>
                    <a:pt x="1915707" y="3332424"/>
                    <a:pt x="1937070" y="3348353"/>
                    <a:pt x="1963024" y="3359476"/>
                  </a:cubicBezTo>
                  <a:cubicBezTo>
                    <a:pt x="1971152" y="3362959"/>
                    <a:pt x="1979688" y="3365436"/>
                    <a:pt x="1988191" y="3367865"/>
                  </a:cubicBezTo>
                  <a:cubicBezTo>
                    <a:pt x="2016289" y="3375893"/>
                    <a:pt x="2045500" y="3379741"/>
                    <a:pt x="2072081" y="3393032"/>
                  </a:cubicBezTo>
                  <a:cubicBezTo>
                    <a:pt x="2096090" y="3405036"/>
                    <a:pt x="2106117" y="3412027"/>
                    <a:pt x="2130804" y="3418199"/>
                  </a:cubicBezTo>
                  <a:cubicBezTo>
                    <a:pt x="2184042" y="3431509"/>
                    <a:pt x="2177220" y="3422486"/>
                    <a:pt x="2239861" y="3443366"/>
                  </a:cubicBezTo>
                  <a:cubicBezTo>
                    <a:pt x="2330305" y="3473514"/>
                    <a:pt x="2254020" y="3449515"/>
                    <a:pt x="2323751" y="3468533"/>
                  </a:cubicBezTo>
                  <a:cubicBezTo>
                    <a:pt x="2343391" y="3473889"/>
                    <a:pt x="2362638" y="3480733"/>
                    <a:pt x="2382474" y="3485311"/>
                  </a:cubicBezTo>
                  <a:cubicBezTo>
                    <a:pt x="2399048" y="3489136"/>
                    <a:pt x="2416072" y="3490657"/>
                    <a:pt x="2432807" y="3493700"/>
                  </a:cubicBezTo>
                  <a:cubicBezTo>
                    <a:pt x="2446836" y="3496251"/>
                    <a:pt x="2460833" y="3498996"/>
                    <a:pt x="2474752" y="3502089"/>
                  </a:cubicBezTo>
                  <a:cubicBezTo>
                    <a:pt x="2486007" y="3504590"/>
                    <a:pt x="2497222" y="3507311"/>
                    <a:pt x="2508308" y="3510478"/>
                  </a:cubicBezTo>
                  <a:cubicBezTo>
                    <a:pt x="2516811" y="3512907"/>
                    <a:pt x="2524686" y="3517890"/>
                    <a:pt x="2533475" y="3518867"/>
                  </a:cubicBezTo>
                  <a:cubicBezTo>
                    <a:pt x="2559477" y="3521756"/>
                    <a:pt x="2784256" y="3534606"/>
                    <a:pt x="2801923" y="3535645"/>
                  </a:cubicBezTo>
                  <a:cubicBezTo>
                    <a:pt x="2997443" y="3568232"/>
                    <a:pt x="2868874" y="3549953"/>
                    <a:pt x="3305263" y="3535645"/>
                  </a:cubicBezTo>
                  <a:cubicBezTo>
                    <a:pt x="3325025" y="3534997"/>
                    <a:pt x="3344256" y="3528571"/>
                    <a:pt x="3363985" y="3527256"/>
                  </a:cubicBezTo>
                  <a:cubicBezTo>
                    <a:pt x="3428219" y="3522974"/>
                    <a:pt x="3492645" y="3522251"/>
                    <a:pt x="3556932" y="3518867"/>
                  </a:cubicBezTo>
                  <a:cubicBezTo>
                    <a:pt x="3598912" y="3516658"/>
                    <a:pt x="3640822" y="3513274"/>
                    <a:pt x="3682767" y="3510478"/>
                  </a:cubicBezTo>
                  <a:cubicBezTo>
                    <a:pt x="3693952" y="3507682"/>
                    <a:pt x="3704979" y="3504151"/>
                    <a:pt x="3716323" y="3502089"/>
                  </a:cubicBezTo>
                  <a:cubicBezTo>
                    <a:pt x="3771316" y="3492090"/>
                    <a:pt x="3764694" y="3498484"/>
                    <a:pt x="3808602" y="3485311"/>
                  </a:cubicBezTo>
                  <a:cubicBezTo>
                    <a:pt x="3825542" y="3480229"/>
                    <a:pt x="3841778" y="3472822"/>
                    <a:pt x="3858936" y="3468533"/>
                  </a:cubicBezTo>
                  <a:cubicBezTo>
                    <a:pt x="3881307" y="3462940"/>
                    <a:pt x="3904172" y="3459047"/>
                    <a:pt x="3926048" y="3451755"/>
                  </a:cubicBezTo>
                  <a:lnTo>
                    <a:pt x="4026716" y="3418199"/>
                  </a:lnTo>
                  <a:lnTo>
                    <a:pt x="4051883" y="3409810"/>
                  </a:lnTo>
                  <a:cubicBezTo>
                    <a:pt x="4060272" y="3407014"/>
                    <a:pt x="4068840" y="3404705"/>
                    <a:pt x="4077050" y="3401421"/>
                  </a:cubicBezTo>
                  <a:cubicBezTo>
                    <a:pt x="4091032" y="3395828"/>
                    <a:pt x="4105234" y="3390759"/>
                    <a:pt x="4118995" y="3384643"/>
                  </a:cubicBezTo>
                  <a:cubicBezTo>
                    <a:pt x="4130423" y="3379564"/>
                    <a:pt x="4141693" y="3374070"/>
                    <a:pt x="4152551" y="3367865"/>
                  </a:cubicBezTo>
                  <a:cubicBezTo>
                    <a:pt x="4161305" y="3362863"/>
                    <a:pt x="4168700" y="3355596"/>
                    <a:pt x="4177718" y="3351087"/>
                  </a:cubicBezTo>
                  <a:cubicBezTo>
                    <a:pt x="4185627" y="3347132"/>
                    <a:pt x="4194976" y="3346653"/>
                    <a:pt x="4202885" y="3342698"/>
                  </a:cubicBezTo>
                  <a:cubicBezTo>
                    <a:pt x="4312829" y="3287726"/>
                    <a:pt x="4163956" y="3354668"/>
                    <a:pt x="4295163" y="3267197"/>
                  </a:cubicBezTo>
                  <a:cubicBezTo>
                    <a:pt x="4319909" y="3250700"/>
                    <a:pt x="4325312" y="3249474"/>
                    <a:pt x="4345497" y="3225252"/>
                  </a:cubicBezTo>
                  <a:cubicBezTo>
                    <a:pt x="4351952" y="3217507"/>
                    <a:pt x="4355820" y="3207830"/>
                    <a:pt x="4362275" y="3200085"/>
                  </a:cubicBezTo>
                  <a:cubicBezTo>
                    <a:pt x="4381090" y="3177507"/>
                    <a:pt x="4392318" y="3176530"/>
                    <a:pt x="4404220" y="3149751"/>
                  </a:cubicBezTo>
                  <a:cubicBezTo>
                    <a:pt x="4411403" y="3133590"/>
                    <a:pt x="4411188" y="3114132"/>
                    <a:pt x="4420998" y="3099417"/>
                  </a:cubicBezTo>
                  <a:cubicBezTo>
                    <a:pt x="4432183" y="3082639"/>
                    <a:pt x="4445536" y="3067119"/>
                    <a:pt x="4454554" y="3049083"/>
                  </a:cubicBezTo>
                  <a:cubicBezTo>
                    <a:pt x="4460147" y="3037898"/>
                    <a:pt x="4466406" y="3027021"/>
                    <a:pt x="4471332" y="3015527"/>
                  </a:cubicBezTo>
                  <a:cubicBezTo>
                    <a:pt x="4474815" y="3007399"/>
                    <a:pt x="4475334" y="2998038"/>
                    <a:pt x="4479721" y="2990360"/>
                  </a:cubicBezTo>
                  <a:cubicBezTo>
                    <a:pt x="4486658" y="2978221"/>
                    <a:pt x="4496499" y="2967989"/>
                    <a:pt x="4504888" y="2956804"/>
                  </a:cubicBezTo>
                  <a:cubicBezTo>
                    <a:pt x="4507684" y="2948415"/>
                    <a:pt x="4509794" y="2939765"/>
                    <a:pt x="4513277" y="2931637"/>
                  </a:cubicBezTo>
                  <a:cubicBezTo>
                    <a:pt x="4518203" y="2920143"/>
                    <a:pt x="4526100" y="2909946"/>
                    <a:pt x="4530055" y="2898082"/>
                  </a:cubicBezTo>
                  <a:cubicBezTo>
                    <a:pt x="4534564" y="2884555"/>
                    <a:pt x="4534347" y="2869794"/>
                    <a:pt x="4538444" y="2856137"/>
                  </a:cubicBezTo>
                  <a:cubicBezTo>
                    <a:pt x="4551452" y="2812777"/>
                    <a:pt x="4555475" y="2819193"/>
                    <a:pt x="4572000" y="2780636"/>
                  </a:cubicBezTo>
                  <a:cubicBezTo>
                    <a:pt x="4582378" y="2756420"/>
                    <a:pt x="4582718" y="2740795"/>
                    <a:pt x="4588778" y="2713524"/>
                  </a:cubicBezTo>
                  <a:cubicBezTo>
                    <a:pt x="4601891" y="2654517"/>
                    <a:pt x="4591543" y="2703846"/>
                    <a:pt x="4605556" y="2654801"/>
                  </a:cubicBezTo>
                  <a:cubicBezTo>
                    <a:pt x="4608723" y="2643715"/>
                    <a:pt x="4610778" y="2632331"/>
                    <a:pt x="4613945" y="2621245"/>
                  </a:cubicBezTo>
                  <a:cubicBezTo>
                    <a:pt x="4616374" y="2612742"/>
                    <a:pt x="4620189" y="2604657"/>
                    <a:pt x="4622334" y="2596078"/>
                  </a:cubicBezTo>
                  <a:cubicBezTo>
                    <a:pt x="4626853" y="2578002"/>
                    <a:pt x="4636975" y="2519826"/>
                    <a:pt x="4639112" y="2503799"/>
                  </a:cubicBezTo>
                  <a:cubicBezTo>
                    <a:pt x="4642459" y="2478699"/>
                    <a:pt x="4644154" y="2453398"/>
                    <a:pt x="4647501" y="2428298"/>
                  </a:cubicBezTo>
                  <a:cubicBezTo>
                    <a:pt x="4649749" y="2411438"/>
                    <a:pt x="4653485" y="2394802"/>
                    <a:pt x="4655890" y="2377964"/>
                  </a:cubicBezTo>
                  <a:cubicBezTo>
                    <a:pt x="4659078" y="2355646"/>
                    <a:pt x="4661091" y="2333170"/>
                    <a:pt x="4664279" y="2310852"/>
                  </a:cubicBezTo>
                  <a:cubicBezTo>
                    <a:pt x="4669646" y="2273286"/>
                    <a:pt x="4673831" y="2254704"/>
                    <a:pt x="4681057" y="2218573"/>
                  </a:cubicBezTo>
                  <a:cubicBezTo>
                    <a:pt x="4683853" y="2187813"/>
                    <a:pt x="4685364" y="2156910"/>
                    <a:pt x="4689446" y="2126294"/>
                  </a:cubicBezTo>
                  <a:cubicBezTo>
                    <a:pt x="4690970" y="2114866"/>
                    <a:pt x="4695940" y="2104111"/>
                    <a:pt x="4697835" y="2092738"/>
                  </a:cubicBezTo>
                  <a:cubicBezTo>
                    <a:pt x="4701541" y="2070500"/>
                    <a:pt x="4703428" y="2047997"/>
                    <a:pt x="4706224" y="2025626"/>
                  </a:cubicBezTo>
                  <a:cubicBezTo>
                    <a:pt x="4703428" y="1919366"/>
                    <a:pt x="4702891" y="1813022"/>
                    <a:pt x="4697835" y="1706845"/>
                  </a:cubicBezTo>
                  <a:cubicBezTo>
                    <a:pt x="4697287" y="1695328"/>
                    <a:pt x="4691341" y="1684662"/>
                    <a:pt x="4689446" y="1673289"/>
                  </a:cubicBezTo>
                  <a:cubicBezTo>
                    <a:pt x="4685740" y="1651051"/>
                    <a:pt x="4684763" y="1628415"/>
                    <a:pt x="4681057" y="1606177"/>
                  </a:cubicBezTo>
                  <a:cubicBezTo>
                    <a:pt x="4679162" y="1594804"/>
                    <a:pt x="4674563" y="1583994"/>
                    <a:pt x="4672668" y="1572621"/>
                  </a:cubicBezTo>
                  <a:cubicBezTo>
                    <a:pt x="4668962" y="1550383"/>
                    <a:pt x="4667985" y="1527747"/>
                    <a:pt x="4664279" y="1505509"/>
                  </a:cubicBezTo>
                  <a:cubicBezTo>
                    <a:pt x="4662384" y="1494136"/>
                    <a:pt x="4658151" y="1483259"/>
                    <a:pt x="4655890" y="1471953"/>
                  </a:cubicBezTo>
                  <a:cubicBezTo>
                    <a:pt x="4652554" y="1455274"/>
                    <a:pt x="4651065" y="1438251"/>
                    <a:pt x="4647501" y="1421619"/>
                  </a:cubicBezTo>
                  <a:cubicBezTo>
                    <a:pt x="4637264" y="1373844"/>
                    <a:pt x="4621580" y="1327361"/>
                    <a:pt x="4613945" y="1279006"/>
                  </a:cubicBezTo>
                  <a:cubicBezTo>
                    <a:pt x="4611135" y="1261210"/>
                    <a:pt x="4596626" y="1150465"/>
                    <a:pt x="4588778" y="1111226"/>
                  </a:cubicBezTo>
                  <a:cubicBezTo>
                    <a:pt x="4586517" y="1099921"/>
                    <a:pt x="4582650" y="1088976"/>
                    <a:pt x="4580389" y="1077671"/>
                  </a:cubicBezTo>
                  <a:cubicBezTo>
                    <a:pt x="4577053" y="1060992"/>
                    <a:pt x="4575043" y="1044072"/>
                    <a:pt x="4572000" y="1027337"/>
                  </a:cubicBezTo>
                  <a:cubicBezTo>
                    <a:pt x="4563392" y="979996"/>
                    <a:pt x="4560109" y="971384"/>
                    <a:pt x="4546833" y="918280"/>
                  </a:cubicBezTo>
                  <a:cubicBezTo>
                    <a:pt x="4544037" y="907095"/>
                    <a:pt x="4544839" y="894317"/>
                    <a:pt x="4538444" y="884724"/>
                  </a:cubicBezTo>
                  <a:lnTo>
                    <a:pt x="4521666" y="859557"/>
                  </a:lnTo>
                  <a:cubicBezTo>
                    <a:pt x="4516073" y="831594"/>
                    <a:pt x="4511300" y="803454"/>
                    <a:pt x="4504888" y="775667"/>
                  </a:cubicBezTo>
                  <a:cubicBezTo>
                    <a:pt x="4502900" y="767051"/>
                    <a:pt x="4500454" y="758409"/>
                    <a:pt x="4496499" y="750500"/>
                  </a:cubicBezTo>
                  <a:cubicBezTo>
                    <a:pt x="4489207" y="735916"/>
                    <a:pt x="4479721" y="722537"/>
                    <a:pt x="4471332" y="708555"/>
                  </a:cubicBezTo>
                  <a:cubicBezTo>
                    <a:pt x="4468056" y="692173"/>
                    <a:pt x="4456808" y="626919"/>
                    <a:pt x="4446165" y="616276"/>
                  </a:cubicBezTo>
                  <a:cubicBezTo>
                    <a:pt x="4437776" y="607887"/>
                    <a:pt x="4427894" y="600763"/>
                    <a:pt x="4420998" y="591109"/>
                  </a:cubicBezTo>
                  <a:cubicBezTo>
                    <a:pt x="4413729" y="580933"/>
                    <a:pt x="4410293" y="568485"/>
                    <a:pt x="4404220" y="557553"/>
                  </a:cubicBezTo>
                  <a:cubicBezTo>
                    <a:pt x="4385958" y="524681"/>
                    <a:pt x="4381117" y="513134"/>
                    <a:pt x="4353886" y="490441"/>
                  </a:cubicBezTo>
                  <a:cubicBezTo>
                    <a:pt x="4331589" y="471861"/>
                    <a:pt x="4321270" y="471803"/>
                    <a:pt x="4295163" y="456885"/>
                  </a:cubicBezTo>
                  <a:cubicBezTo>
                    <a:pt x="4286409" y="451883"/>
                    <a:pt x="4278200" y="445967"/>
                    <a:pt x="4269996" y="440107"/>
                  </a:cubicBezTo>
                  <a:cubicBezTo>
                    <a:pt x="4261126" y="433771"/>
                    <a:pt x="4224457" y="404753"/>
                    <a:pt x="4211274" y="398162"/>
                  </a:cubicBezTo>
                  <a:cubicBezTo>
                    <a:pt x="4203365" y="394207"/>
                    <a:pt x="4194496" y="392569"/>
                    <a:pt x="4186107" y="389773"/>
                  </a:cubicBezTo>
                  <a:cubicBezTo>
                    <a:pt x="4174922" y="381384"/>
                    <a:pt x="4165057" y="370859"/>
                    <a:pt x="4152551" y="364606"/>
                  </a:cubicBezTo>
                  <a:cubicBezTo>
                    <a:pt x="4061610" y="319136"/>
                    <a:pt x="4134629" y="372178"/>
                    <a:pt x="4077050" y="331050"/>
                  </a:cubicBezTo>
                  <a:cubicBezTo>
                    <a:pt x="4065673" y="322923"/>
                    <a:pt x="4054948" y="313901"/>
                    <a:pt x="4043494" y="305883"/>
                  </a:cubicBezTo>
                  <a:cubicBezTo>
                    <a:pt x="4026974" y="294319"/>
                    <a:pt x="4007419" y="286586"/>
                    <a:pt x="3993160" y="272327"/>
                  </a:cubicBezTo>
                  <a:cubicBezTo>
                    <a:pt x="3981975" y="261142"/>
                    <a:pt x="3972259" y="248262"/>
                    <a:pt x="3959604" y="238771"/>
                  </a:cubicBezTo>
                  <a:cubicBezTo>
                    <a:pt x="3924691" y="212586"/>
                    <a:pt x="3933279" y="229803"/>
                    <a:pt x="3900881" y="213604"/>
                  </a:cubicBezTo>
                  <a:cubicBezTo>
                    <a:pt x="3891863" y="209095"/>
                    <a:pt x="3884927" y="200921"/>
                    <a:pt x="3875714" y="196826"/>
                  </a:cubicBezTo>
                  <a:cubicBezTo>
                    <a:pt x="3859553" y="189643"/>
                    <a:pt x="3842158" y="185641"/>
                    <a:pt x="3825380" y="180048"/>
                  </a:cubicBezTo>
                  <a:cubicBezTo>
                    <a:pt x="3816991" y="177252"/>
                    <a:pt x="3807571" y="176564"/>
                    <a:pt x="3800213" y="171659"/>
                  </a:cubicBezTo>
                  <a:cubicBezTo>
                    <a:pt x="3791824" y="166067"/>
                    <a:pt x="3784521" y="158327"/>
                    <a:pt x="3775046" y="154882"/>
                  </a:cubicBezTo>
                  <a:cubicBezTo>
                    <a:pt x="3753375" y="147002"/>
                    <a:pt x="3707934" y="138104"/>
                    <a:pt x="3707934" y="138104"/>
                  </a:cubicBezTo>
                  <a:cubicBezTo>
                    <a:pt x="3699545" y="132511"/>
                    <a:pt x="3691785" y="125835"/>
                    <a:pt x="3682767" y="121326"/>
                  </a:cubicBezTo>
                  <a:cubicBezTo>
                    <a:pt x="3672499" y="116192"/>
                    <a:pt x="3632492" y="106084"/>
                    <a:pt x="3624044" y="104548"/>
                  </a:cubicBezTo>
                  <a:cubicBezTo>
                    <a:pt x="3598574" y="99917"/>
                    <a:pt x="3521581" y="90691"/>
                    <a:pt x="3498209" y="87770"/>
                  </a:cubicBezTo>
                  <a:cubicBezTo>
                    <a:pt x="3489820" y="84974"/>
                    <a:pt x="3481674" y="81299"/>
                    <a:pt x="3473042" y="79381"/>
                  </a:cubicBezTo>
                  <a:cubicBezTo>
                    <a:pt x="3457270" y="75876"/>
                    <a:pt x="3376696" y="63941"/>
                    <a:pt x="3363985" y="62603"/>
                  </a:cubicBezTo>
                  <a:cubicBezTo>
                    <a:pt x="3260531" y="51713"/>
                    <a:pt x="3280096" y="27649"/>
                    <a:pt x="3263318" y="20658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1183148" y="2882457"/>
                  <a:ext cx="466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148" y="2882457"/>
                  <a:ext cx="46666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6084539" y="3150318"/>
            <a:ext cx="197996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prstClr val="white"/>
                </a:solidFill>
                <a:latin typeface="Calibri Light" panose="020F0302020204030204"/>
              </a:rPr>
              <a:t>Nondeterminism</a:t>
            </a:r>
            <a:br>
              <a:rPr lang="en-US" b="1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parallelism </a:t>
            </a:r>
            <a:br>
              <a:rPr lang="en-US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vs </a:t>
            </a:r>
            <a:br>
              <a:rPr lang="en-US" dirty="0">
                <a:solidFill>
                  <a:prstClr val="white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guessing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38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1140" y="309"/>
                <a:ext cx="74306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Closure under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(concatenation)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40" y="309"/>
                <a:ext cx="7430679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 sketch: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and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      Construct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blipFill>
                <a:blip r:embed="rId4"/>
                <a:stretch>
                  <a:fillRect l="-1184"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609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556073" y="302424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113746" y="3143712"/>
            <a:ext cx="3316934" cy="1516819"/>
            <a:chOff x="4113746" y="3143712"/>
            <a:chExt cx="3316934" cy="1516819"/>
          </a:xfrm>
        </p:grpSpPr>
        <p:sp>
          <p:nvSpPr>
            <p:cNvPr id="42" name="Freeform 41"/>
            <p:cNvSpPr/>
            <p:nvPr/>
          </p:nvSpPr>
          <p:spPr>
            <a:xfrm>
              <a:off x="4395380" y="3418451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4113746" y="3143712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746" y="3143712"/>
                  <a:ext cx="52854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/>
            <p:cNvSpPr/>
            <p:nvPr/>
          </p:nvSpPr>
          <p:spPr>
            <a:xfrm>
              <a:off x="6573583" y="358095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518412" y="37901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6673444" y="425376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990225" y="3923566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218967" y="3513044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5202789" y="4308152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6618978" y="3623290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6718839" y="4308152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032936" y="3973002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6" name="Straight Arrow Connector 55"/>
          <p:cNvCxnSpPr/>
          <p:nvPr/>
        </p:nvCxnSpPr>
        <p:spPr>
          <a:xfrm>
            <a:off x="4236630" y="3885279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3211485" y="3582101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3378119" y="4020090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87628" y="3237934"/>
            <a:ext cx="3369131" cy="1467445"/>
            <a:chOff x="387628" y="3237934"/>
            <a:chExt cx="3369131" cy="1467445"/>
          </a:xfrm>
        </p:grpSpPr>
        <p:sp>
          <p:nvSpPr>
            <p:cNvPr id="58" name="Freeform 57"/>
            <p:cNvSpPr/>
            <p:nvPr/>
          </p:nvSpPr>
          <p:spPr>
            <a:xfrm>
              <a:off x="819041" y="3237934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387628" y="3253260"/>
                  <a:ext cx="508527" cy="37765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8" y="3253260"/>
                  <a:ext cx="508527" cy="37765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934442" y="3752661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333999" y="397165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167365" y="353366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1459354" y="349203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1628304" y="4263658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/>
            <p:cNvCxnSpPr>
              <a:endCxn id="60" idx="2"/>
            </p:cNvCxnSpPr>
            <p:nvPr/>
          </p:nvCxnSpPr>
          <p:spPr>
            <a:xfrm>
              <a:off x="667835" y="3849910"/>
              <a:ext cx="266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338629" y="3417199"/>
            <a:ext cx="1205589" cy="859648"/>
            <a:chOff x="3338629" y="3417199"/>
            <a:chExt cx="1205589" cy="859648"/>
          </a:xfrm>
        </p:grpSpPr>
        <p:cxnSp>
          <p:nvCxnSpPr>
            <p:cNvPr id="7" name="Straight Arrow Connector 6"/>
            <p:cNvCxnSpPr>
              <a:stCxn id="62" idx="6"/>
              <a:endCxn id="45" idx="1"/>
            </p:cNvCxnSpPr>
            <p:nvPr/>
          </p:nvCxnSpPr>
          <p:spPr>
            <a:xfrm>
              <a:off x="3338629" y="3630916"/>
              <a:ext cx="1205589" cy="18711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1" idx="6"/>
              <a:endCxn id="45" idx="3"/>
            </p:cNvCxnSpPr>
            <p:nvPr/>
          </p:nvCxnSpPr>
          <p:spPr>
            <a:xfrm flipV="1">
              <a:off x="3505263" y="3952528"/>
              <a:ext cx="1038955" cy="11637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3794894" y="3417199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72160" y="390751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17840" y="2650072"/>
            <a:ext cx="7479540" cy="2621713"/>
            <a:chOff x="217840" y="2650072"/>
            <a:chExt cx="7479540" cy="2621713"/>
          </a:xfrm>
        </p:grpSpPr>
        <p:sp>
          <p:nvSpPr>
            <p:cNvPr id="4" name="Freeform 3"/>
            <p:cNvSpPr/>
            <p:nvPr/>
          </p:nvSpPr>
          <p:spPr>
            <a:xfrm>
              <a:off x="217840" y="2749649"/>
              <a:ext cx="7479540" cy="2522136"/>
            </a:xfrm>
            <a:custGeom>
              <a:avLst/>
              <a:gdLst>
                <a:gd name="connsiteX0" fmla="*/ 3299425 w 7479540"/>
                <a:gd name="connsiteY0" fmla="*/ 0 h 2522136"/>
                <a:gd name="connsiteX1" fmla="*/ 3299425 w 7479540"/>
                <a:gd name="connsiteY1" fmla="*/ 0 h 2522136"/>
                <a:gd name="connsiteX2" fmla="*/ 1450529 w 7479540"/>
                <a:gd name="connsiteY2" fmla="*/ 10049 h 2522136"/>
                <a:gd name="connsiteX3" fmla="*/ 1289755 w 7479540"/>
                <a:gd name="connsiteY3" fmla="*/ 30145 h 2522136"/>
                <a:gd name="connsiteX4" fmla="*/ 1118933 w 7479540"/>
                <a:gd name="connsiteY4" fmla="*/ 50242 h 2522136"/>
                <a:gd name="connsiteX5" fmla="*/ 1018450 w 7479540"/>
                <a:gd name="connsiteY5" fmla="*/ 70339 h 2522136"/>
                <a:gd name="connsiteX6" fmla="*/ 988305 w 7479540"/>
                <a:gd name="connsiteY6" fmla="*/ 80387 h 2522136"/>
                <a:gd name="connsiteX7" fmla="*/ 867724 w 7479540"/>
                <a:gd name="connsiteY7" fmla="*/ 100484 h 2522136"/>
                <a:gd name="connsiteX8" fmla="*/ 797386 w 7479540"/>
                <a:gd name="connsiteY8" fmla="*/ 120580 h 2522136"/>
                <a:gd name="connsiteX9" fmla="*/ 747144 w 7479540"/>
                <a:gd name="connsiteY9" fmla="*/ 130629 h 2522136"/>
                <a:gd name="connsiteX10" fmla="*/ 636612 w 7479540"/>
                <a:gd name="connsiteY10" fmla="*/ 160774 h 2522136"/>
                <a:gd name="connsiteX11" fmla="*/ 596419 w 7479540"/>
                <a:gd name="connsiteY11" fmla="*/ 170822 h 2522136"/>
                <a:gd name="connsiteX12" fmla="*/ 536129 w 7479540"/>
                <a:gd name="connsiteY12" fmla="*/ 190919 h 2522136"/>
                <a:gd name="connsiteX13" fmla="*/ 505984 w 7479540"/>
                <a:gd name="connsiteY13" fmla="*/ 200967 h 2522136"/>
                <a:gd name="connsiteX14" fmla="*/ 465790 w 7479540"/>
                <a:gd name="connsiteY14" fmla="*/ 211016 h 2522136"/>
                <a:gd name="connsiteX15" fmla="*/ 385403 w 7479540"/>
                <a:gd name="connsiteY15" fmla="*/ 261257 h 2522136"/>
                <a:gd name="connsiteX16" fmla="*/ 355258 w 7479540"/>
                <a:gd name="connsiteY16" fmla="*/ 271306 h 2522136"/>
                <a:gd name="connsiteX17" fmla="*/ 294968 w 7479540"/>
                <a:gd name="connsiteY17" fmla="*/ 301451 h 2522136"/>
                <a:gd name="connsiteX18" fmla="*/ 264823 w 7479540"/>
                <a:gd name="connsiteY18" fmla="*/ 331596 h 2522136"/>
                <a:gd name="connsiteX19" fmla="*/ 234678 w 7479540"/>
                <a:gd name="connsiteY19" fmla="*/ 351693 h 2522136"/>
                <a:gd name="connsiteX20" fmla="*/ 194485 w 7479540"/>
                <a:gd name="connsiteY20" fmla="*/ 411983 h 2522136"/>
                <a:gd name="connsiteX21" fmla="*/ 164340 w 7479540"/>
                <a:gd name="connsiteY21" fmla="*/ 442128 h 2522136"/>
                <a:gd name="connsiteX22" fmla="*/ 154291 w 7479540"/>
                <a:gd name="connsiteY22" fmla="*/ 472273 h 2522136"/>
                <a:gd name="connsiteX23" fmla="*/ 114098 w 7479540"/>
                <a:gd name="connsiteY23" fmla="*/ 532563 h 2522136"/>
                <a:gd name="connsiteX24" fmla="*/ 83953 w 7479540"/>
                <a:gd name="connsiteY24" fmla="*/ 602901 h 2522136"/>
                <a:gd name="connsiteX25" fmla="*/ 53808 w 7479540"/>
                <a:gd name="connsiteY25" fmla="*/ 663191 h 2522136"/>
                <a:gd name="connsiteX26" fmla="*/ 43760 w 7479540"/>
                <a:gd name="connsiteY26" fmla="*/ 743578 h 2522136"/>
                <a:gd name="connsiteX27" fmla="*/ 33711 w 7479540"/>
                <a:gd name="connsiteY27" fmla="*/ 773723 h 2522136"/>
                <a:gd name="connsiteX28" fmla="*/ 13614 w 7479540"/>
                <a:gd name="connsiteY28" fmla="*/ 844062 h 2522136"/>
                <a:gd name="connsiteX29" fmla="*/ 13614 w 7479540"/>
                <a:gd name="connsiteY29" fmla="*/ 1125416 h 2522136"/>
                <a:gd name="connsiteX30" fmla="*/ 23663 w 7479540"/>
                <a:gd name="connsiteY30" fmla="*/ 1195754 h 2522136"/>
                <a:gd name="connsiteX31" fmla="*/ 53808 w 7479540"/>
                <a:gd name="connsiteY31" fmla="*/ 1286189 h 2522136"/>
                <a:gd name="connsiteX32" fmla="*/ 83953 w 7479540"/>
                <a:gd name="connsiteY32" fmla="*/ 1386673 h 2522136"/>
                <a:gd name="connsiteX33" fmla="*/ 94001 w 7479540"/>
                <a:gd name="connsiteY33" fmla="*/ 1416818 h 2522136"/>
                <a:gd name="connsiteX34" fmla="*/ 114098 w 7479540"/>
                <a:gd name="connsiteY34" fmla="*/ 1446963 h 2522136"/>
                <a:gd name="connsiteX35" fmla="*/ 134195 w 7479540"/>
                <a:gd name="connsiteY35" fmla="*/ 1507253 h 2522136"/>
                <a:gd name="connsiteX36" fmla="*/ 174388 w 7479540"/>
                <a:gd name="connsiteY36" fmla="*/ 1577591 h 2522136"/>
                <a:gd name="connsiteX37" fmla="*/ 184436 w 7479540"/>
                <a:gd name="connsiteY37" fmla="*/ 1607736 h 2522136"/>
                <a:gd name="connsiteX38" fmla="*/ 214581 w 7479540"/>
                <a:gd name="connsiteY38" fmla="*/ 1647930 h 2522136"/>
                <a:gd name="connsiteX39" fmla="*/ 234678 w 7479540"/>
                <a:gd name="connsiteY39" fmla="*/ 1678075 h 2522136"/>
                <a:gd name="connsiteX40" fmla="*/ 264823 w 7479540"/>
                <a:gd name="connsiteY40" fmla="*/ 1708220 h 2522136"/>
                <a:gd name="connsiteX41" fmla="*/ 284920 w 7479540"/>
                <a:gd name="connsiteY41" fmla="*/ 1738365 h 2522136"/>
                <a:gd name="connsiteX42" fmla="*/ 325113 w 7479540"/>
                <a:gd name="connsiteY42" fmla="*/ 1768510 h 2522136"/>
                <a:gd name="connsiteX43" fmla="*/ 345210 w 7479540"/>
                <a:gd name="connsiteY43" fmla="*/ 1798655 h 2522136"/>
                <a:gd name="connsiteX44" fmla="*/ 385403 w 7479540"/>
                <a:gd name="connsiteY44" fmla="*/ 1828800 h 2522136"/>
                <a:gd name="connsiteX45" fmla="*/ 445694 w 7479540"/>
                <a:gd name="connsiteY45" fmla="*/ 1889090 h 2522136"/>
                <a:gd name="connsiteX46" fmla="*/ 485887 w 7479540"/>
                <a:gd name="connsiteY46" fmla="*/ 1919235 h 2522136"/>
                <a:gd name="connsiteX47" fmla="*/ 505984 w 7479540"/>
                <a:gd name="connsiteY47" fmla="*/ 1949380 h 2522136"/>
                <a:gd name="connsiteX48" fmla="*/ 576322 w 7479540"/>
                <a:gd name="connsiteY48" fmla="*/ 1979525 h 2522136"/>
                <a:gd name="connsiteX49" fmla="*/ 636612 w 7479540"/>
                <a:gd name="connsiteY49" fmla="*/ 2019719 h 2522136"/>
                <a:gd name="connsiteX50" fmla="*/ 706951 w 7479540"/>
                <a:gd name="connsiteY50" fmla="*/ 2049864 h 2522136"/>
                <a:gd name="connsiteX51" fmla="*/ 737096 w 7479540"/>
                <a:gd name="connsiteY51" fmla="*/ 2069961 h 2522136"/>
                <a:gd name="connsiteX52" fmla="*/ 797386 w 7479540"/>
                <a:gd name="connsiteY52" fmla="*/ 2090057 h 2522136"/>
                <a:gd name="connsiteX53" fmla="*/ 837579 w 7479540"/>
                <a:gd name="connsiteY53" fmla="*/ 2110154 h 2522136"/>
                <a:gd name="connsiteX54" fmla="*/ 867724 w 7479540"/>
                <a:gd name="connsiteY54" fmla="*/ 2120202 h 2522136"/>
                <a:gd name="connsiteX55" fmla="*/ 907918 w 7479540"/>
                <a:gd name="connsiteY55" fmla="*/ 2140299 h 2522136"/>
                <a:gd name="connsiteX56" fmla="*/ 1028498 w 7479540"/>
                <a:gd name="connsiteY56" fmla="*/ 2170444 h 2522136"/>
                <a:gd name="connsiteX57" fmla="*/ 1068691 w 7479540"/>
                <a:gd name="connsiteY57" fmla="*/ 2190541 h 2522136"/>
                <a:gd name="connsiteX58" fmla="*/ 1179223 w 7479540"/>
                <a:gd name="connsiteY58" fmla="*/ 2210638 h 2522136"/>
                <a:gd name="connsiteX59" fmla="*/ 1239513 w 7479540"/>
                <a:gd name="connsiteY59" fmla="*/ 2230734 h 2522136"/>
                <a:gd name="connsiteX60" fmla="*/ 1279707 w 7479540"/>
                <a:gd name="connsiteY60" fmla="*/ 2240783 h 2522136"/>
                <a:gd name="connsiteX61" fmla="*/ 1370142 w 7479540"/>
                <a:gd name="connsiteY61" fmla="*/ 2260879 h 2522136"/>
                <a:gd name="connsiteX62" fmla="*/ 1420384 w 7479540"/>
                <a:gd name="connsiteY62" fmla="*/ 2280976 h 2522136"/>
                <a:gd name="connsiteX63" fmla="*/ 1480674 w 7479540"/>
                <a:gd name="connsiteY63" fmla="*/ 2291024 h 2522136"/>
                <a:gd name="connsiteX64" fmla="*/ 1591206 w 7479540"/>
                <a:gd name="connsiteY64" fmla="*/ 2311121 h 2522136"/>
                <a:gd name="connsiteX65" fmla="*/ 1621351 w 7479540"/>
                <a:gd name="connsiteY65" fmla="*/ 2321169 h 2522136"/>
                <a:gd name="connsiteX66" fmla="*/ 1711786 w 7479540"/>
                <a:gd name="connsiteY66" fmla="*/ 2341266 h 2522136"/>
                <a:gd name="connsiteX67" fmla="*/ 1802221 w 7479540"/>
                <a:gd name="connsiteY67" fmla="*/ 2351315 h 2522136"/>
                <a:gd name="connsiteX68" fmla="*/ 2013236 w 7479540"/>
                <a:gd name="connsiteY68" fmla="*/ 2381460 h 2522136"/>
                <a:gd name="connsiteX69" fmla="*/ 2385025 w 7479540"/>
                <a:gd name="connsiteY69" fmla="*/ 2401556 h 2522136"/>
                <a:gd name="connsiteX70" fmla="*/ 2636234 w 7479540"/>
                <a:gd name="connsiteY70" fmla="*/ 2431701 h 2522136"/>
                <a:gd name="connsiteX71" fmla="*/ 2676428 w 7479540"/>
                <a:gd name="connsiteY71" fmla="*/ 2441750 h 2522136"/>
                <a:gd name="connsiteX72" fmla="*/ 3028120 w 7479540"/>
                <a:gd name="connsiteY72" fmla="*/ 2461846 h 2522136"/>
                <a:gd name="connsiteX73" fmla="*/ 3118555 w 7479540"/>
                <a:gd name="connsiteY73" fmla="*/ 2481943 h 2522136"/>
                <a:gd name="connsiteX74" fmla="*/ 3430054 w 7479540"/>
                <a:gd name="connsiteY74" fmla="*/ 2502040 h 2522136"/>
                <a:gd name="connsiteX75" fmla="*/ 3701360 w 7479540"/>
                <a:gd name="connsiteY75" fmla="*/ 2522136 h 2522136"/>
                <a:gd name="connsiteX76" fmla="*/ 4605711 w 7479540"/>
                <a:gd name="connsiteY76" fmla="*/ 2512088 h 2522136"/>
                <a:gd name="connsiteX77" fmla="*/ 4816727 w 7479540"/>
                <a:gd name="connsiteY77" fmla="*/ 2491991 h 2522136"/>
                <a:gd name="connsiteX78" fmla="*/ 5037790 w 7479540"/>
                <a:gd name="connsiteY78" fmla="*/ 2471895 h 2522136"/>
                <a:gd name="connsiteX79" fmla="*/ 5419628 w 7479540"/>
                <a:gd name="connsiteY79" fmla="*/ 2461846 h 2522136"/>
                <a:gd name="connsiteX80" fmla="*/ 5479918 w 7479540"/>
                <a:gd name="connsiteY80" fmla="*/ 2451798 h 2522136"/>
                <a:gd name="connsiteX81" fmla="*/ 5560305 w 7479540"/>
                <a:gd name="connsiteY81" fmla="*/ 2441750 h 2522136"/>
                <a:gd name="connsiteX82" fmla="*/ 5600498 w 7479540"/>
                <a:gd name="connsiteY82" fmla="*/ 2431701 h 2522136"/>
                <a:gd name="connsiteX83" fmla="*/ 5690933 w 7479540"/>
                <a:gd name="connsiteY83" fmla="*/ 2421653 h 2522136"/>
                <a:gd name="connsiteX84" fmla="*/ 5791417 w 7479540"/>
                <a:gd name="connsiteY84" fmla="*/ 2401556 h 2522136"/>
                <a:gd name="connsiteX85" fmla="*/ 5871803 w 7479540"/>
                <a:gd name="connsiteY85" fmla="*/ 2381460 h 2522136"/>
                <a:gd name="connsiteX86" fmla="*/ 5901949 w 7479540"/>
                <a:gd name="connsiteY86" fmla="*/ 2371411 h 2522136"/>
                <a:gd name="connsiteX87" fmla="*/ 6012480 w 7479540"/>
                <a:gd name="connsiteY87" fmla="*/ 2351315 h 2522136"/>
                <a:gd name="connsiteX88" fmla="*/ 6183302 w 7479540"/>
                <a:gd name="connsiteY88" fmla="*/ 2321169 h 2522136"/>
                <a:gd name="connsiteX89" fmla="*/ 6273738 w 7479540"/>
                <a:gd name="connsiteY89" fmla="*/ 2301073 h 2522136"/>
                <a:gd name="connsiteX90" fmla="*/ 6334028 w 7479540"/>
                <a:gd name="connsiteY90" fmla="*/ 2291024 h 2522136"/>
                <a:gd name="connsiteX91" fmla="*/ 6364173 w 7479540"/>
                <a:gd name="connsiteY91" fmla="*/ 2280976 h 2522136"/>
                <a:gd name="connsiteX92" fmla="*/ 6414414 w 7479540"/>
                <a:gd name="connsiteY92" fmla="*/ 2270928 h 2522136"/>
                <a:gd name="connsiteX93" fmla="*/ 6454608 w 7479540"/>
                <a:gd name="connsiteY93" fmla="*/ 2250831 h 2522136"/>
                <a:gd name="connsiteX94" fmla="*/ 6524946 w 7479540"/>
                <a:gd name="connsiteY94" fmla="*/ 2230734 h 2522136"/>
                <a:gd name="connsiteX95" fmla="*/ 6575188 w 7479540"/>
                <a:gd name="connsiteY95" fmla="*/ 2210638 h 2522136"/>
                <a:gd name="connsiteX96" fmla="*/ 6635478 w 7479540"/>
                <a:gd name="connsiteY96" fmla="*/ 2190541 h 2522136"/>
                <a:gd name="connsiteX97" fmla="*/ 6685720 w 7479540"/>
                <a:gd name="connsiteY97" fmla="*/ 2160396 h 2522136"/>
                <a:gd name="connsiteX98" fmla="*/ 6766107 w 7479540"/>
                <a:gd name="connsiteY98" fmla="*/ 2130251 h 2522136"/>
                <a:gd name="connsiteX99" fmla="*/ 6866590 w 7479540"/>
                <a:gd name="connsiteY99" fmla="*/ 2069961 h 2522136"/>
                <a:gd name="connsiteX100" fmla="*/ 6896735 w 7479540"/>
                <a:gd name="connsiteY100" fmla="*/ 2049864 h 2522136"/>
                <a:gd name="connsiteX101" fmla="*/ 6926880 w 7479540"/>
                <a:gd name="connsiteY101" fmla="*/ 2039816 h 2522136"/>
                <a:gd name="connsiteX102" fmla="*/ 6987170 w 7479540"/>
                <a:gd name="connsiteY102" fmla="*/ 1999622 h 2522136"/>
                <a:gd name="connsiteX103" fmla="*/ 7017316 w 7479540"/>
                <a:gd name="connsiteY103" fmla="*/ 1979525 h 2522136"/>
                <a:gd name="connsiteX104" fmla="*/ 7047461 w 7479540"/>
                <a:gd name="connsiteY104" fmla="*/ 1969477 h 2522136"/>
                <a:gd name="connsiteX105" fmla="*/ 7107751 w 7479540"/>
                <a:gd name="connsiteY105" fmla="*/ 1909187 h 2522136"/>
                <a:gd name="connsiteX106" fmla="*/ 7147944 w 7479540"/>
                <a:gd name="connsiteY106" fmla="*/ 1879042 h 2522136"/>
                <a:gd name="connsiteX107" fmla="*/ 7238379 w 7479540"/>
                <a:gd name="connsiteY107" fmla="*/ 1808704 h 2522136"/>
                <a:gd name="connsiteX108" fmla="*/ 7288621 w 7479540"/>
                <a:gd name="connsiteY108" fmla="*/ 1748413 h 2522136"/>
                <a:gd name="connsiteX109" fmla="*/ 7328814 w 7479540"/>
                <a:gd name="connsiteY109" fmla="*/ 1718268 h 2522136"/>
                <a:gd name="connsiteX110" fmla="*/ 7369008 w 7479540"/>
                <a:gd name="connsiteY110" fmla="*/ 1657978 h 2522136"/>
                <a:gd name="connsiteX111" fmla="*/ 7409201 w 7479540"/>
                <a:gd name="connsiteY111" fmla="*/ 1597688 h 2522136"/>
                <a:gd name="connsiteX112" fmla="*/ 7459443 w 7479540"/>
                <a:gd name="connsiteY112" fmla="*/ 1507253 h 2522136"/>
                <a:gd name="connsiteX113" fmla="*/ 7469491 w 7479540"/>
                <a:gd name="connsiteY113" fmla="*/ 1457011 h 2522136"/>
                <a:gd name="connsiteX114" fmla="*/ 7479540 w 7479540"/>
                <a:gd name="connsiteY114" fmla="*/ 1416818 h 2522136"/>
                <a:gd name="connsiteX115" fmla="*/ 7469491 w 7479540"/>
                <a:gd name="connsiteY115" fmla="*/ 1256044 h 2522136"/>
                <a:gd name="connsiteX116" fmla="*/ 7459443 w 7479540"/>
                <a:gd name="connsiteY116" fmla="*/ 1215851 h 2522136"/>
                <a:gd name="connsiteX117" fmla="*/ 7409201 w 7479540"/>
                <a:gd name="connsiteY117" fmla="*/ 1105319 h 2522136"/>
                <a:gd name="connsiteX118" fmla="*/ 7379056 w 7479540"/>
                <a:gd name="connsiteY118" fmla="*/ 1034980 h 2522136"/>
                <a:gd name="connsiteX119" fmla="*/ 7328814 w 7479540"/>
                <a:gd name="connsiteY119" fmla="*/ 964642 h 2522136"/>
                <a:gd name="connsiteX120" fmla="*/ 7298669 w 7479540"/>
                <a:gd name="connsiteY120" fmla="*/ 884255 h 2522136"/>
                <a:gd name="connsiteX121" fmla="*/ 7278573 w 7479540"/>
                <a:gd name="connsiteY121" fmla="*/ 854110 h 2522136"/>
                <a:gd name="connsiteX122" fmla="*/ 7248428 w 7479540"/>
                <a:gd name="connsiteY122" fmla="*/ 834013 h 2522136"/>
                <a:gd name="connsiteX123" fmla="*/ 7168041 w 7479540"/>
                <a:gd name="connsiteY123" fmla="*/ 723482 h 2522136"/>
                <a:gd name="connsiteX124" fmla="*/ 7137896 w 7479540"/>
                <a:gd name="connsiteY124" fmla="*/ 703385 h 2522136"/>
                <a:gd name="connsiteX125" fmla="*/ 7087654 w 7479540"/>
                <a:gd name="connsiteY125" fmla="*/ 663191 h 2522136"/>
                <a:gd name="connsiteX126" fmla="*/ 6987170 w 7479540"/>
                <a:gd name="connsiteY126" fmla="*/ 592853 h 2522136"/>
                <a:gd name="connsiteX127" fmla="*/ 6816349 w 7479540"/>
                <a:gd name="connsiteY127" fmla="*/ 512466 h 2522136"/>
                <a:gd name="connsiteX128" fmla="*/ 6665623 w 7479540"/>
                <a:gd name="connsiteY128" fmla="*/ 452176 h 2522136"/>
                <a:gd name="connsiteX129" fmla="*/ 6524946 w 7479540"/>
                <a:gd name="connsiteY129" fmla="*/ 411983 h 2522136"/>
                <a:gd name="connsiteX130" fmla="*/ 6464656 w 7479540"/>
                <a:gd name="connsiteY130" fmla="*/ 391886 h 2522136"/>
                <a:gd name="connsiteX131" fmla="*/ 6354124 w 7479540"/>
                <a:gd name="connsiteY131" fmla="*/ 351693 h 2522136"/>
                <a:gd name="connsiteX132" fmla="*/ 6293834 w 7479540"/>
                <a:gd name="connsiteY132" fmla="*/ 341644 h 2522136"/>
                <a:gd name="connsiteX133" fmla="*/ 6173254 w 7479540"/>
                <a:gd name="connsiteY133" fmla="*/ 311499 h 2522136"/>
                <a:gd name="connsiteX134" fmla="*/ 6102916 w 7479540"/>
                <a:gd name="connsiteY134" fmla="*/ 291402 h 2522136"/>
                <a:gd name="connsiteX135" fmla="*/ 6052674 w 7479540"/>
                <a:gd name="connsiteY135" fmla="*/ 281354 h 2522136"/>
                <a:gd name="connsiteX136" fmla="*/ 5962239 w 7479540"/>
                <a:gd name="connsiteY136" fmla="*/ 261257 h 2522136"/>
                <a:gd name="connsiteX137" fmla="*/ 5851707 w 7479540"/>
                <a:gd name="connsiteY137" fmla="*/ 241161 h 2522136"/>
                <a:gd name="connsiteX138" fmla="*/ 5741175 w 7479540"/>
                <a:gd name="connsiteY138" fmla="*/ 221064 h 2522136"/>
                <a:gd name="connsiteX139" fmla="*/ 5660788 w 7479540"/>
                <a:gd name="connsiteY139" fmla="*/ 211016 h 2522136"/>
                <a:gd name="connsiteX140" fmla="*/ 4525324 w 7479540"/>
                <a:gd name="connsiteY140" fmla="*/ 180871 h 2522136"/>
                <a:gd name="connsiteX141" fmla="*/ 4274116 w 7479540"/>
                <a:gd name="connsiteY141" fmla="*/ 170822 h 2522136"/>
                <a:gd name="connsiteX142" fmla="*/ 4153535 w 7479540"/>
                <a:gd name="connsiteY142" fmla="*/ 150725 h 2522136"/>
                <a:gd name="connsiteX143" fmla="*/ 4043003 w 7479540"/>
                <a:gd name="connsiteY143" fmla="*/ 130629 h 2522136"/>
                <a:gd name="connsiteX144" fmla="*/ 3942520 w 7479540"/>
                <a:gd name="connsiteY144" fmla="*/ 100484 h 2522136"/>
                <a:gd name="connsiteX145" fmla="*/ 3771698 w 7479540"/>
                <a:gd name="connsiteY145" fmla="*/ 70339 h 2522136"/>
                <a:gd name="connsiteX146" fmla="*/ 3651118 w 7479540"/>
                <a:gd name="connsiteY146" fmla="*/ 50242 h 2522136"/>
                <a:gd name="connsiteX147" fmla="*/ 3600876 w 7479540"/>
                <a:gd name="connsiteY147" fmla="*/ 40194 h 2522136"/>
                <a:gd name="connsiteX148" fmla="*/ 3530538 w 7479540"/>
                <a:gd name="connsiteY148" fmla="*/ 20097 h 2522136"/>
                <a:gd name="connsiteX149" fmla="*/ 3349667 w 7479540"/>
                <a:gd name="connsiteY149" fmla="*/ 20097 h 2522136"/>
                <a:gd name="connsiteX150" fmla="*/ 3299425 w 7479540"/>
                <a:gd name="connsiteY150" fmla="*/ 0 h 2522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7479540" h="2522136">
                  <a:moveTo>
                    <a:pt x="3299425" y="0"/>
                  </a:moveTo>
                  <a:lnTo>
                    <a:pt x="3299425" y="0"/>
                  </a:lnTo>
                  <a:lnTo>
                    <a:pt x="1450529" y="10049"/>
                  </a:lnTo>
                  <a:cubicBezTo>
                    <a:pt x="1281414" y="11775"/>
                    <a:pt x="1380984" y="13558"/>
                    <a:pt x="1289755" y="30145"/>
                  </a:cubicBezTo>
                  <a:cubicBezTo>
                    <a:pt x="1235443" y="40020"/>
                    <a:pt x="1172845" y="44851"/>
                    <a:pt x="1118933" y="50242"/>
                  </a:cubicBezTo>
                  <a:cubicBezTo>
                    <a:pt x="1050828" y="72943"/>
                    <a:pt x="1133912" y="47246"/>
                    <a:pt x="1018450" y="70339"/>
                  </a:cubicBezTo>
                  <a:cubicBezTo>
                    <a:pt x="1008064" y="72416"/>
                    <a:pt x="998581" y="77818"/>
                    <a:pt x="988305" y="80387"/>
                  </a:cubicBezTo>
                  <a:cubicBezTo>
                    <a:pt x="932770" y="94270"/>
                    <a:pt x="930104" y="89142"/>
                    <a:pt x="867724" y="100484"/>
                  </a:cubicBezTo>
                  <a:cubicBezTo>
                    <a:pt x="798813" y="113013"/>
                    <a:pt x="854777" y="106232"/>
                    <a:pt x="797386" y="120580"/>
                  </a:cubicBezTo>
                  <a:cubicBezTo>
                    <a:pt x="780817" y="124722"/>
                    <a:pt x="763786" y="126789"/>
                    <a:pt x="747144" y="130629"/>
                  </a:cubicBezTo>
                  <a:cubicBezTo>
                    <a:pt x="560825" y="173625"/>
                    <a:pt x="729642" y="134193"/>
                    <a:pt x="636612" y="160774"/>
                  </a:cubicBezTo>
                  <a:cubicBezTo>
                    <a:pt x="623333" y="164568"/>
                    <a:pt x="609647" y="166854"/>
                    <a:pt x="596419" y="170822"/>
                  </a:cubicBezTo>
                  <a:cubicBezTo>
                    <a:pt x="576129" y="176909"/>
                    <a:pt x="556226" y="184220"/>
                    <a:pt x="536129" y="190919"/>
                  </a:cubicBezTo>
                  <a:cubicBezTo>
                    <a:pt x="526081" y="194268"/>
                    <a:pt x="516260" y="198398"/>
                    <a:pt x="505984" y="200967"/>
                  </a:cubicBezTo>
                  <a:cubicBezTo>
                    <a:pt x="492586" y="204317"/>
                    <a:pt x="478721" y="206167"/>
                    <a:pt x="465790" y="211016"/>
                  </a:cubicBezTo>
                  <a:cubicBezTo>
                    <a:pt x="403303" y="234448"/>
                    <a:pt x="445758" y="226768"/>
                    <a:pt x="385403" y="261257"/>
                  </a:cubicBezTo>
                  <a:cubicBezTo>
                    <a:pt x="376207" y="266512"/>
                    <a:pt x="364732" y="266569"/>
                    <a:pt x="355258" y="271306"/>
                  </a:cubicBezTo>
                  <a:cubicBezTo>
                    <a:pt x="277342" y="310264"/>
                    <a:pt x="370739" y="276192"/>
                    <a:pt x="294968" y="301451"/>
                  </a:cubicBezTo>
                  <a:cubicBezTo>
                    <a:pt x="284920" y="311499"/>
                    <a:pt x="275740" y="322499"/>
                    <a:pt x="264823" y="331596"/>
                  </a:cubicBezTo>
                  <a:cubicBezTo>
                    <a:pt x="255545" y="339327"/>
                    <a:pt x="242630" y="342604"/>
                    <a:pt x="234678" y="351693"/>
                  </a:cubicBezTo>
                  <a:cubicBezTo>
                    <a:pt x="218773" y="369870"/>
                    <a:pt x="211564" y="394904"/>
                    <a:pt x="194485" y="411983"/>
                  </a:cubicBezTo>
                  <a:lnTo>
                    <a:pt x="164340" y="442128"/>
                  </a:lnTo>
                  <a:cubicBezTo>
                    <a:pt x="160990" y="452176"/>
                    <a:pt x="159435" y="463014"/>
                    <a:pt x="154291" y="472273"/>
                  </a:cubicBezTo>
                  <a:cubicBezTo>
                    <a:pt x="142561" y="493387"/>
                    <a:pt x="114098" y="532563"/>
                    <a:pt x="114098" y="532563"/>
                  </a:cubicBezTo>
                  <a:cubicBezTo>
                    <a:pt x="90534" y="603258"/>
                    <a:pt x="121203" y="515984"/>
                    <a:pt x="83953" y="602901"/>
                  </a:cubicBezTo>
                  <a:cubicBezTo>
                    <a:pt x="58991" y="661145"/>
                    <a:pt x="92431" y="605258"/>
                    <a:pt x="53808" y="663191"/>
                  </a:cubicBezTo>
                  <a:cubicBezTo>
                    <a:pt x="50459" y="689987"/>
                    <a:pt x="48591" y="717009"/>
                    <a:pt x="43760" y="743578"/>
                  </a:cubicBezTo>
                  <a:cubicBezTo>
                    <a:pt x="41865" y="753999"/>
                    <a:pt x="36621" y="763539"/>
                    <a:pt x="33711" y="773723"/>
                  </a:cubicBezTo>
                  <a:cubicBezTo>
                    <a:pt x="8476" y="862044"/>
                    <a:pt x="37708" y="771785"/>
                    <a:pt x="13614" y="844062"/>
                  </a:cubicBezTo>
                  <a:cubicBezTo>
                    <a:pt x="-7451" y="970458"/>
                    <a:pt x="-1374" y="908091"/>
                    <a:pt x="13614" y="1125416"/>
                  </a:cubicBezTo>
                  <a:cubicBezTo>
                    <a:pt x="15244" y="1149044"/>
                    <a:pt x="18337" y="1172676"/>
                    <a:pt x="23663" y="1195754"/>
                  </a:cubicBezTo>
                  <a:cubicBezTo>
                    <a:pt x="53829" y="1326468"/>
                    <a:pt x="33702" y="1205760"/>
                    <a:pt x="53808" y="1286189"/>
                  </a:cubicBezTo>
                  <a:cubicBezTo>
                    <a:pt x="68994" y="1346938"/>
                    <a:pt x="59488" y="1313277"/>
                    <a:pt x="83953" y="1386673"/>
                  </a:cubicBezTo>
                  <a:cubicBezTo>
                    <a:pt x="87302" y="1396721"/>
                    <a:pt x="88126" y="1408005"/>
                    <a:pt x="94001" y="1416818"/>
                  </a:cubicBezTo>
                  <a:lnTo>
                    <a:pt x="114098" y="1446963"/>
                  </a:lnTo>
                  <a:cubicBezTo>
                    <a:pt x="120797" y="1467060"/>
                    <a:pt x="122445" y="1489627"/>
                    <a:pt x="134195" y="1507253"/>
                  </a:cubicBezTo>
                  <a:cubicBezTo>
                    <a:pt x="154375" y="1537525"/>
                    <a:pt x="159091" y="1541899"/>
                    <a:pt x="174388" y="1577591"/>
                  </a:cubicBezTo>
                  <a:cubicBezTo>
                    <a:pt x="178560" y="1587326"/>
                    <a:pt x="179181" y="1598540"/>
                    <a:pt x="184436" y="1607736"/>
                  </a:cubicBezTo>
                  <a:cubicBezTo>
                    <a:pt x="192745" y="1622277"/>
                    <a:pt x="204847" y="1634302"/>
                    <a:pt x="214581" y="1647930"/>
                  </a:cubicBezTo>
                  <a:cubicBezTo>
                    <a:pt x="221600" y="1657757"/>
                    <a:pt x="226947" y="1668797"/>
                    <a:pt x="234678" y="1678075"/>
                  </a:cubicBezTo>
                  <a:cubicBezTo>
                    <a:pt x="243775" y="1688992"/>
                    <a:pt x="255726" y="1697303"/>
                    <a:pt x="264823" y="1708220"/>
                  </a:cubicBezTo>
                  <a:cubicBezTo>
                    <a:pt x="272554" y="1717498"/>
                    <a:pt x="276381" y="1729826"/>
                    <a:pt x="284920" y="1738365"/>
                  </a:cubicBezTo>
                  <a:cubicBezTo>
                    <a:pt x="296762" y="1750207"/>
                    <a:pt x="313271" y="1756668"/>
                    <a:pt x="325113" y="1768510"/>
                  </a:cubicBezTo>
                  <a:cubicBezTo>
                    <a:pt x="333652" y="1777049"/>
                    <a:pt x="336671" y="1790116"/>
                    <a:pt x="345210" y="1798655"/>
                  </a:cubicBezTo>
                  <a:cubicBezTo>
                    <a:pt x="357052" y="1810497"/>
                    <a:pt x="372955" y="1817597"/>
                    <a:pt x="385403" y="1828800"/>
                  </a:cubicBezTo>
                  <a:cubicBezTo>
                    <a:pt x="406528" y="1847813"/>
                    <a:pt x="422957" y="1872037"/>
                    <a:pt x="445694" y="1889090"/>
                  </a:cubicBezTo>
                  <a:cubicBezTo>
                    <a:pt x="459092" y="1899138"/>
                    <a:pt x="474045" y="1907393"/>
                    <a:pt x="485887" y="1919235"/>
                  </a:cubicBezTo>
                  <a:cubicBezTo>
                    <a:pt x="494426" y="1927774"/>
                    <a:pt x="497445" y="1940841"/>
                    <a:pt x="505984" y="1949380"/>
                  </a:cubicBezTo>
                  <a:cubicBezTo>
                    <a:pt x="529116" y="1972512"/>
                    <a:pt x="545573" y="1971838"/>
                    <a:pt x="576322" y="1979525"/>
                  </a:cubicBezTo>
                  <a:cubicBezTo>
                    <a:pt x="596419" y="1992923"/>
                    <a:pt x="613698" y="2012081"/>
                    <a:pt x="636612" y="2019719"/>
                  </a:cubicBezTo>
                  <a:cubicBezTo>
                    <a:pt x="670432" y="2030992"/>
                    <a:pt x="672184" y="2029997"/>
                    <a:pt x="706951" y="2049864"/>
                  </a:cubicBezTo>
                  <a:cubicBezTo>
                    <a:pt x="717436" y="2055856"/>
                    <a:pt x="726060" y="2065056"/>
                    <a:pt x="737096" y="2069961"/>
                  </a:cubicBezTo>
                  <a:cubicBezTo>
                    <a:pt x="756454" y="2078564"/>
                    <a:pt x="777717" y="2082190"/>
                    <a:pt x="797386" y="2090057"/>
                  </a:cubicBezTo>
                  <a:cubicBezTo>
                    <a:pt x="811294" y="2095620"/>
                    <a:pt x="823811" y="2104253"/>
                    <a:pt x="837579" y="2110154"/>
                  </a:cubicBezTo>
                  <a:cubicBezTo>
                    <a:pt x="847314" y="2114326"/>
                    <a:pt x="857989" y="2116030"/>
                    <a:pt x="867724" y="2120202"/>
                  </a:cubicBezTo>
                  <a:cubicBezTo>
                    <a:pt x="881492" y="2126103"/>
                    <a:pt x="894010" y="2134736"/>
                    <a:pt x="907918" y="2140299"/>
                  </a:cubicBezTo>
                  <a:cubicBezTo>
                    <a:pt x="964790" y="2163048"/>
                    <a:pt x="969189" y="2160560"/>
                    <a:pt x="1028498" y="2170444"/>
                  </a:cubicBezTo>
                  <a:cubicBezTo>
                    <a:pt x="1041896" y="2177143"/>
                    <a:pt x="1054481" y="2185804"/>
                    <a:pt x="1068691" y="2190541"/>
                  </a:cubicBezTo>
                  <a:cubicBezTo>
                    <a:pt x="1091205" y="2198046"/>
                    <a:pt x="1158996" y="2205581"/>
                    <a:pt x="1179223" y="2210638"/>
                  </a:cubicBezTo>
                  <a:cubicBezTo>
                    <a:pt x="1199774" y="2215776"/>
                    <a:pt x="1218962" y="2225596"/>
                    <a:pt x="1239513" y="2230734"/>
                  </a:cubicBezTo>
                  <a:cubicBezTo>
                    <a:pt x="1252911" y="2234084"/>
                    <a:pt x="1266225" y="2237787"/>
                    <a:pt x="1279707" y="2240783"/>
                  </a:cubicBezTo>
                  <a:cubicBezTo>
                    <a:pt x="1303600" y="2246093"/>
                    <a:pt x="1345636" y="2252710"/>
                    <a:pt x="1370142" y="2260879"/>
                  </a:cubicBezTo>
                  <a:cubicBezTo>
                    <a:pt x="1387254" y="2266583"/>
                    <a:pt x="1402982" y="2276230"/>
                    <a:pt x="1420384" y="2280976"/>
                  </a:cubicBezTo>
                  <a:cubicBezTo>
                    <a:pt x="1440040" y="2286337"/>
                    <a:pt x="1460696" y="2287028"/>
                    <a:pt x="1480674" y="2291024"/>
                  </a:cubicBezTo>
                  <a:cubicBezTo>
                    <a:pt x="1599124" y="2314715"/>
                    <a:pt x="1412390" y="2285577"/>
                    <a:pt x="1591206" y="2311121"/>
                  </a:cubicBezTo>
                  <a:cubicBezTo>
                    <a:pt x="1601254" y="2314470"/>
                    <a:pt x="1611167" y="2318259"/>
                    <a:pt x="1621351" y="2321169"/>
                  </a:cubicBezTo>
                  <a:cubicBezTo>
                    <a:pt x="1643302" y="2327441"/>
                    <a:pt x="1691053" y="2338304"/>
                    <a:pt x="1711786" y="2341266"/>
                  </a:cubicBezTo>
                  <a:cubicBezTo>
                    <a:pt x="1741812" y="2345555"/>
                    <a:pt x="1772195" y="2347026"/>
                    <a:pt x="1802221" y="2351315"/>
                  </a:cubicBezTo>
                  <a:cubicBezTo>
                    <a:pt x="1940778" y="2371109"/>
                    <a:pt x="1891191" y="2370847"/>
                    <a:pt x="2013236" y="2381460"/>
                  </a:cubicBezTo>
                  <a:cubicBezTo>
                    <a:pt x="2153102" y="2393622"/>
                    <a:pt x="2234433" y="2395009"/>
                    <a:pt x="2385025" y="2401556"/>
                  </a:cubicBezTo>
                  <a:cubicBezTo>
                    <a:pt x="2534884" y="2431528"/>
                    <a:pt x="2451427" y="2419381"/>
                    <a:pt x="2636234" y="2431701"/>
                  </a:cubicBezTo>
                  <a:cubicBezTo>
                    <a:pt x="2649632" y="2435051"/>
                    <a:pt x="2662840" y="2439279"/>
                    <a:pt x="2676428" y="2441750"/>
                  </a:cubicBezTo>
                  <a:cubicBezTo>
                    <a:pt x="2796131" y="2463514"/>
                    <a:pt x="2895605" y="2457113"/>
                    <a:pt x="3028120" y="2461846"/>
                  </a:cubicBezTo>
                  <a:cubicBezTo>
                    <a:pt x="3065118" y="2474179"/>
                    <a:pt x="3071814" y="2478153"/>
                    <a:pt x="3118555" y="2481943"/>
                  </a:cubicBezTo>
                  <a:cubicBezTo>
                    <a:pt x="3222264" y="2490352"/>
                    <a:pt x="3430054" y="2502040"/>
                    <a:pt x="3430054" y="2502040"/>
                  </a:cubicBezTo>
                  <a:cubicBezTo>
                    <a:pt x="3540679" y="2520477"/>
                    <a:pt x="3536098" y="2522136"/>
                    <a:pt x="3701360" y="2522136"/>
                  </a:cubicBezTo>
                  <a:cubicBezTo>
                    <a:pt x="4002829" y="2522136"/>
                    <a:pt x="4304261" y="2515437"/>
                    <a:pt x="4605711" y="2512088"/>
                  </a:cubicBezTo>
                  <a:lnTo>
                    <a:pt x="4816727" y="2491991"/>
                  </a:lnTo>
                  <a:cubicBezTo>
                    <a:pt x="4867152" y="2487111"/>
                    <a:pt x="4991730" y="2473737"/>
                    <a:pt x="5037790" y="2471895"/>
                  </a:cubicBezTo>
                  <a:cubicBezTo>
                    <a:pt x="5165012" y="2466806"/>
                    <a:pt x="5292349" y="2465196"/>
                    <a:pt x="5419628" y="2461846"/>
                  </a:cubicBezTo>
                  <a:cubicBezTo>
                    <a:pt x="5439725" y="2458497"/>
                    <a:pt x="5459749" y="2454679"/>
                    <a:pt x="5479918" y="2451798"/>
                  </a:cubicBezTo>
                  <a:cubicBezTo>
                    <a:pt x="5506651" y="2447979"/>
                    <a:pt x="5533668" y="2446190"/>
                    <a:pt x="5560305" y="2441750"/>
                  </a:cubicBezTo>
                  <a:cubicBezTo>
                    <a:pt x="5573927" y="2439480"/>
                    <a:pt x="5586849" y="2433801"/>
                    <a:pt x="5600498" y="2431701"/>
                  </a:cubicBezTo>
                  <a:cubicBezTo>
                    <a:pt x="5630476" y="2427089"/>
                    <a:pt x="5660788" y="2425002"/>
                    <a:pt x="5690933" y="2421653"/>
                  </a:cubicBezTo>
                  <a:cubicBezTo>
                    <a:pt x="5817705" y="2389962"/>
                    <a:pt x="5618938" y="2438516"/>
                    <a:pt x="5791417" y="2401556"/>
                  </a:cubicBezTo>
                  <a:cubicBezTo>
                    <a:pt x="5818424" y="2395769"/>
                    <a:pt x="5845008" y="2388159"/>
                    <a:pt x="5871803" y="2381460"/>
                  </a:cubicBezTo>
                  <a:cubicBezTo>
                    <a:pt x="5882079" y="2378891"/>
                    <a:pt x="5891673" y="2373980"/>
                    <a:pt x="5901949" y="2371411"/>
                  </a:cubicBezTo>
                  <a:cubicBezTo>
                    <a:pt x="6005115" y="2345619"/>
                    <a:pt x="5896041" y="2378185"/>
                    <a:pt x="6012480" y="2351315"/>
                  </a:cubicBezTo>
                  <a:cubicBezTo>
                    <a:pt x="6158344" y="2317654"/>
                    <a:pt x="5998978" y="2339603"/>
                    <a:pt x="6183302" y="2321169"/>
                  </a:cubicBezTo>
                  <a:cubicBezTo>
                    <a:pt x="6226316" y="2310416"/>
                    <a:pt x="6226957" y="2309579"/>
                    <a:pt x="6273738" y="2301073"/>
                  </a:cubicBezTo>
                  <a:cubicBezTo>
                    <a:pt x="6293783" y="2297428"/>
                    <a:pt x="6314139" y="2295444"/>
                    <a:pt x="6334028" y="2291024"/>
                  </a:cubicBezTo>
                  <a:cubicBezTo>
                    <a:pt x="6344368" y="2288726"/>
                    <a:pt x="6353897" y="2283545"/>
                    <a:pt x="6364173" y="2280976"/>
                  </a:cubicBezTo>
                  <a:cubicBezTo>
                    <a:pt x="6380742" y="2276834"/>
                    <a:pt x="6397667" y="2274277"/>
                    <a:pt x="6414414" y="2270928"/>
                  </a:cubicBezTo>
                  <a:cubicBezTo>
                    <a:pt x="6427812" y="2264229"/>
                    <a:pt x="6440840" y="2256732"/>
                    <a:pt x="6454608" y="2250831"/>
                  </a:cubicBezTo>
                  <a:cubicBezTo>
                    <a:pt x="6488466" y="2236321"/>
                    <a:pt x="6486718" y="2243477"/>
                    <a:pt x="6524946" y="2230734"/>
                  </a:cubicBezTo>
                  <a:cubicBezTo>
                    <a:pt x="6542058" y="2225030"/>
                    <a:pt x="6558237" y="2216802"/>
                    <a:pt x="6575188" y="2210638"/>
                  </a:cubicBezTo>
                  <a:cubicBezTo>
                    <a:pt x="6595096" y="2203399"/>
                    <a:pt x="6616193" y="2199307"/>
                    <a:pt x="6635478" y="2190541"/>
                  </a:cubicBezTo>
                  <a:cubicBezTo>
                    <a:pt x="6653258" y="2182459"/>
                    <a:pt x="6668251" y="2169130"/>
                    <a:pt x="6685720" y="2160396"/>
                  </a:cubicBezTo>
                  <a:cubicBezTo>
                    <a:pt x="6769010" y="2118751"/>
                    <a:pt x="6705219" y="2156346"/>
                    <a:pt x="6766107" y="2130251"/>
                  </a:cubicBezTo>
                  <a:cubicBezTo>
                    <a:pt x="6809360" y="2111714"/>
                    <a:pt x="6823736" y="2098530"/>
                    <a:pt x="6866590" y="2069961"/>
                  </a:cubicBezTo>
                  <a:cubicBezTo>
                    <a:pt x="6876638" y="2063262"/>
                    <a:pt x="6885278" y="2053683"/>
                    <a:pt x="6896735" y="2049864"/>
                  </a:cubicBezTo>
                  <a:lnTo>
                    <a:pt x="6926880" y="2039816"/>
                  </a:lnTo>
                  <a:lnTo>
                    <a:pt x="6987170" y="1999622"/>
                  </a:lnTo>
                  <a:cubicBezTo>
                    <a:pt x="6997219" y="1992923"/>
                    <a:pt x="7005859" y="1983344"/>
                    <a:pt x="7017316" y="1979525"/>
                  </a:cubicBezTo>
                  <a:lnTo>
                    <a:pt x="7047461" y="1969477"/>
                  </a:lnTo>
                  <a:cubicBezTo>
                    <a:pt x="7067558" y="1949380"/>
                    <a:pt x="7085014" y="1926240"/>
                    <a:pt x="7107751" y="1909187"/>
                  </a:cubicBezTo>
                  <a:cubicBezTo>
                    <a:pt x="7121149" y="1899139"/>
                    <a:pt x="7135340" y="1890070"/>
                    <a:pt x="7147944" y="1879042"/>
                  </a:cubicBezTo>
                  <a:cubicBezTo>
                    <a:pt x="7226494" y="1810312"/>
                    <a:pt x="7146590" y="1863778"/>
                    <a:pt x="7238379" y="1808704"/>
                  </a:cubicBezTo>
                  <a:cubicBezTo>
                    <a:pt x="7259053" y="1777692"/>
                    <a:pt x="7258532" y="1774203"/>
                    <a:pt x="7288621" y="1748413"/>
                  </a:cubicBezTo>
                  <a:cubicBezTo>
                    <a:pt x="7301336" y="1737514"/>
                    <a:pt x="7317688" y="1730785"/>
                    <a:pt x="7328814" y="1718268"/>
                  </a:cubicBezTo>
                  <a:cubicBezTo>
                    <a:pt x="7344861" y="1700216"/>
                    <a:pt x="7369008" y="1657978"/>
                    <a:pt x="7369008" y="1657978"/>
                  </a:cubicBezTo>
                  <a:cubicBezTo>
                    <a:pt x="7386666" y="1605002"/>
                    <a:pt x="7367385" y="1647867"/>
                    <a:pt x="7409201" y="1597688"/>
                  </a:cubicBezTo>
                  <a:cubicBezTo>
                    <a:pt x="7429552" y="1573267"/>
                    <a:pt x="7446613" y="1532913"/>
                    <a:pt x="7459443" y="1507253"/>
                  </a:cubicBezTo>
                  <a:cubicBezTo>
                    <a:pt x="7462792" y="1490506"/>
                    <a:pt x="7465786" y="1473683"/>
                    <a:pt x="7469491" y="1457011"/>
                  </a:cubicBezTo>
                  <a:cubicBezTo>
                    <a:pt x="7472487" y="1443530"/>
                    <a:pt x="7479540" y="1430628"/>
                    <a:pt x="7479540" y="1416818"/>
                  </a:cubicBezTo>
                  <a:cubicBezTo>
                    <a:pt x="7479540" y="1363122"/>
                    <a:pt x="7474834" y="1309473"/>
                    <a:pt x="7469491" y="1256044"/>
                  </a:cubicBezTo>
                  <a:cubicBezTo>
                    <a:pt x="7468117" y="1242303"/>
                    <a:pt x="7463237" y="1229130"/>
                    <a:pt x="7459443" y="1215851"/>
                  </a:cubicBezTo>
                  <a:cubicBezTo>
                    <a:pt x="7443748" y="1160918"/>
                    <a:pt x="7443308" y="1184903"/>
                    <a:pt x="7409201" y="1105319"/>
                  </a:cubicBezTo>
                  <a:cubicBezTo>
                    <a:pt x="7399153" y="1081873"/>
                    <a:pt x="7390464" y="1057796"/>
                    <a:pt x="7379056" y="1034980"/>
                  </a:cubicBezTo>
                  <a:cubicBezTo>
                    <a:pt x="7371706" y="1020280"/>
                    <a:pt x="7335648" y="973753"/>
                    <a:pt x="7328814" y="964642"/>
                  </a:cubicBezTo>
                  <a:cubicBezTo>
                    <a:pt x="7317824" y="920681"/>
                    <a:pt x="7322023" y="925126"/>
                    <a:pt x="7298669" y="884255"/>
                  </a:cubicBezTo>
                  <a:cubicBezTo>
                    <a:pt x="7292677" y="873770"/>
                    <a:pt x="7287112" y="862649"/>
                    <a:pt x="7278573" y="854110"/>
                  </a:cubicBezTo>
                  <a:cubicBezTo>
                    <a:pt x="7270034" y="845570"/>
                    <a:pt x="7258476" y="840712"/>
                    <a:pt x="7248428" y="834013"/>
                  </a:cubicBezTo>
                  <a:cubicBezTo>
                    <a:pt x="7227467" y="802572"/>
                    <a:pt x="7195681" y="751122"/>
                    <a:pt x="7168041" y="723482"/>
                  </a:cubicBezTo>
                  <a:cubicBezTo>
                    <a:pt x="7159502" y="714943"/>
                    <a:pt x="7147557" y="710631"/>
                    <a:pt x="7137896" y="703385"/>
                  </a:cubicBezTo>
                  <a:cubicBezTo>
                    <a:pt x="7120738" y="690517"/>
                    <a:pt x="7104949" y="675874"/>
                    <a:pt x="7087654" y="663191"/>
                  </a:cubicBezTo>
                  <a:cubicBezTo>
                    <a:pt x="7054684" y="639013"/>
                    <a:pt x="7025131" y="608038"/>
                    <a:pt x="6987170" y="592853"/>
                  </a:cubicBezTo>
                  <a:cubicBezTo>
                    <a:pt x="6922644" y="567042"/>
                    <a:pt x="6884703" y="553478"/>
                    <a:pt x="6816349" y="512466"/>
                  </a:cubicBezTo>
                  <a:cubicBezTo>
                    <a:pt x="6727800" y="459337"/>
                    <a:pt x="6799713" y="496872"/>
                    <a:pt x="6665623" y="452176"/>
                  </a:cubicBezTo>
                  <a:cubicBezTo>
                    <a:pt x="6541294" y="410733"/>
                    <a:pt x="6631167" y="429686"/>
                    <a:pt x="6524946" y="411983"/>
                  </a:cubicBezTo>
                  <a:cubicBezTo>
                    <a:pt x="6504849" y="405284"/>
                    <a:pt x="6484564" y="399125"/>
                    <a:pt x="6464656" y="391886"/>
                  </a:cubicBezTo>
                  <a:cubicBezTo>
                    <a:pt x="6420698" y="375901"/>
                    <a:pt x="6401046" y="363424"/>
                    <a:pt x="6354124" y="351693"/>
                  </a:cubicBezTo>
                  <a:cubicBezTo>
                    <a:pt x="6334358" y="346752"/>
                    <a:pt x="6313723" y="346064"/>
                    <a:pt x="6293834" y="341644"/>
                  </a:cubicBezTo>
                  <a:cubicBezTo>
                    <a:pt x="6253390" y="332656"/>
                    <a:pt x="6213285" y="322174"/>
                    <a:pt x="6173254" y="311499"/>
                  </a:cubicBezTo>
                  <a:cubicBezTo>
                    <a:pt x="6089346" y="289124"/>
                    <a:pt x="6206400" y="314399"/>
                    <a:pt x="6102916" y="291402"/>
                  </a:cubicBezTo>
                  <a:cubicBezTo>
                    <a:pt x="6086244" y="287697"/>
                    <a:pt x="6069374" y="284933"/>
                    <a:pt x="6052674" y="281354"/>
                  </a:cubicBezTo>
                  <a:cubicBezTo>
                    <a:pt x="6022479" y="274884"/>
                    <a:pt x="5992520" y="267313"/>
                    <a:pt x="5962239" y="261257"/>
                  </a:cubicBezTo>
                  <a:cubicBezTo>
                    <a:pt x="5925518" y="253913"/>
                    <a:pt x="5888514" y="248062"/>
                    <a:pt x="5851707" y="241161"/>
                  </a:cubicBezTo>
                  <a:cubicBezTo>
                    <a:pt x="5796290" y="230770"/>
                    <a:pt x="5800653" y="229561"/>
                    <a:pt x="5741175" y="221064"/>
                  </a:cubicBezTo>
                  <a:cubicBezTo>
                    <a:pt x="5714442" y="217245"/>
                    <a:pt x="5687752" y="212487"/>
                    <a:pt x="5660788" y="211016"/>
                  </a:cubicBezTo>
                  <a:cubicBezTo>
                    <a:pt x="5178622" y="184716"/>
                    <a:pt x="5050006" y="188820"/>
                    <a:pt x="4525324" y="180871"/>
                  </a:cubicBezTo>
                  <a:cubicBezTo>
                    <a:pt x="4441588" y="177521"/>
                    <a:pt x="4357645" y="177595"/>
                    <a:pt x="4274116" y="170822"/>
                  </a:cubicBezTo>
                  <a:cubicBezTo>
                    <a:pt x="4233501" y="167529"/>
                    <a:pt x="4193729" y="157424"/>
                    <a:pt x="4153535" y="150725"/>
                  </a:cubicBezTo>
                  <a:cubicBezTo>
                    <a:pt x="4133841" y="147443"/>
                    <a:pt x="4065070" y="136647"/>
                    <a:pt x="4043003" y="130629"/>
                  </a:cubicBezTo>
                  <a:cubicBezTo>
                    <a:pt x="3932760" y="100563"/>
                    <a:pt x="4027289" y="119322"/>
                    <a:pt x="3942520" y="100484"/>
                  </a:cubicBezTo>
                  <a:cubicBezTo>
                    <a:pt x="3888382" y="88453"/>
                    <a:pt x="3823092" y="78904"/>
                    <a:pt x="3771698" y="70339"/>
                  </a:cubicBezTo>
                  <a:cubicBezTo>
                    <a:pt x="3706904" y="48740"/>
                    <a:pt x="3768904" y="67068"/>
                    <a:pt x="3651118" y="50242"/>
                  </a:cubicBezTo>
                  <a:cubicBezTo>
                    <a:pt x="3634211" y="47827"/>
                    <a:pt x="3617445" y="44336"/>
                    <a:pt x="3600876" y="40194"/>
                  </a:cubicBezTo>
                  <a:cubicBezTo>
                    <a:pt x="3577220" y="34280"/>
                    <a:pt x="3554845" y="22042"/>
                    <a:pt x="3530538" y="20097"/>
                  </a:cubicBezTo>
                  <a:cubicBezTo>
                    <a:pt x="3470440" y="15289"/>
                    <a:pt x="3409957" y="20097"/>
                    <a:pt x="3349667" y="20097"/>
                  </a:cubicBezTo>
                  <a:lnTo>
                    <a:pt x="3299425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27458" y="2650072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458" y="2650072"/>
                  <a:ext cx="4403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br>
                  <a:rPr lang="en-US" sz="2000" i="0" dirty="0">
                    <a:latin typeface="+mj-lt"/>
                  </a:rPr>
                </a:b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i="0" dirty="0">
                    <a:latin typeface="+mj-lt"/>
                  </a:rPr>
                  <a:t>  where </a:t>
                </a:r>
                <a:br>
                  <a:rPr lang="en-US" sz="2000" i="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0" dirty="0">
                    <a:latin typeface="+mj-lt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0" dirty="0">
                    <a:latin typeface="+mj-lt"/>
                  </a:rPr>
                  <a:t>.    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937" y="3540022"/>
                <a:ext cx="3813879" cy="1077218"/>
              </a:xfrm>
              <a:prstGeom prst="rect">
                <a:avLst/>
              </a:prstGeom>
              <a:blipFill>
                <a:blip r:embed="rId8"/>
                <a:stretch>
                  <a:fillRect r="-800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/>
              <p:cNvSpPr/>
              <p:nvPr/>
            </p:nvSpPr>
            <p:spPr>
              <a:xfrm>
                <a:off x="8316962" y="5452167"/>
                <a:ext cx="370769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Nondeterministic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has </a:t>
                </a:r>
                <a:r>
                  <a:rPr lang="en-US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 option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 jump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accepts. </a:t>
                </a:r>
              </a:p>
            </p:txBody>
          </p:sp>
        </mc:Choice>
        <mc:Fallback xmlns="">
          <p:sp>
            <p:nvSpPr>
              <p:cNvPr id="71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962" y="5452167"/>
                <a:ext cx="3707697" cy="646331"/>
              </a:xfrm>
              <a:prstGeom prst="rect">
                <a:avLst/>
              </a:prstGeom>
              <a:blipFill>
                <a:blip r:embed="rId9"/>
                <a:stretch>
                  <a:fillRect l="-131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Picture 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045" y="5853230"/>
            <a:ext cx="462614" cy="46261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8364401" y="4831864"/>
            <a:ext cx="3377589" cy="369332"/>
            <a:chOff x="8241399" y="5904118"/>
            <a:chExt cx="3377589" cy="369332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241399" y="5904118"/>
                  <a:ext cx="651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399" y="5904118"/>
                  <a:ext cx="6514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9157094" y="4925970"/>
            <a:ext cx="1919083" cy="427252"/>
            <a:chOff x="9034092" y="5998224"/>
            <a:chExt cx="1919083" cy="427252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Rectangle 85"/>
                <p:cNvSpPr/>
                <p:nvPr/>
              </p:nvSpPr>
              <p:spPr>
                <a:xfrm>
                  <a:off x="9034092" y="6056144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092" y="6056144"/>
                  <a:ext cx="36798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/>
                <p:cNvSpPr/>
                <p:nvPr/>
              </p:nvSpPr>
              <p:spPr>
                <a:xfrm>
                  <a:off x="10581791" y="605614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1791" y="6056144"/>
                  <a:ext cx="371384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290ABF-06DB-88FC-E1AA-2DCD4673B495}"/>
                  </a:ext>
                </a:extLst>
              </p14:cNvPr>
              <p14:cNvContentPartPr/>
              <p14:nvPr/>
            </p14:nvContentPartPr>
            <p14:xfrm>
              <a:off x="5380560" y="1504440"/>
              <a:ext cx="2884320" cy="950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290ABF-06DB-88FC-E1AA-2DCD4673B4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71200" y="1495080"/>
                <a:ext cx="2903040" cy="96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021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 animBg="1"/>
      <p:bldP spid="65" grpId="1" animBg="1"/>
      <p:bldP spid="66" grpId="0" animBg="1"/>
      <p:bldP spid="66" grpId="1" animBg="1"/>
      <p:bldP spid="39" grpId="0" build="p"/>
      <p:bldP spid="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6EF2C9-28F8-8B31-9AAB-81EF9B236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15" y="951432"/>
            <a:ext cx="6406207" cy="18675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C42627-CAAC-356B-9098-78BE18938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777" y="417853"/>
            <a:ext cx="4681668" cy="30111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AD14FDE-477F-3E7D-9C13-62611040C74C}"/>
                  </a:ext>
                </a:extLst>
              </p14:cNvPr>
              <p14:cNvContentPartPr/>
              <p14:nvPr/>
            </p14:nvContentPartPr>
            <p14:xfrm>
              <a:off x="8023320" y="1263240"/>
              <a:ext cx="321480" cy="1216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AD14FDE-477F-3E7D-9C13-62611040C7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13960" y="1253880"/>
                <a:ext cx="340200" cy="12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B98B08-40CC-2BCC-7E70-FEA34129CC4F}"/>
                  </a:ext>
                </a:extLst>
              </p14:cNvPr>
              <p14:cNvContentPartPr/>
              <p14:nvPr/>
            </p14:nvContentPartPr>
            <p14:xfrm>
              <a:off x="25560" y="324360"/>
              <a:ext cx="11416320" cy="6426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B98B08-40CC-2BCC-7E70-FEA34129CC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00" y="315000"/>
                <a:ext cx="11435040" cy="64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357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" y="0"/>
                <a:ext cx="743067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Closure under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(star)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0"/>
                <a:ext cx="7430679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is a regular language, so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 sketch: 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Given DFA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recognizing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</a:b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                     Construct NFA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000" dirty="0">
                  <a:solidFill>
                    <a:prstClr val="white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1292662"/>
              </a:xfrm>
              <a:prstGeom prst="rect">
                <a:avLst/>
              </a:prstGeom>
              <a:blipFill>
                <a:blip r:embed="rId4"/>
                <a:stretch>
                  <a:fillRect l="-1184"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55040" y="226096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3935385" y="3582101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4102019" y="4020090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67" name="Straight Arrow Connector 66"/>
          <p:cNvCxnSpPr>
            <a:endCxn id="60" idx="2"/>
          </p:cNvCxnSpPr>
          <p:nvPr/>
        </p:nvCxnSpPr>
        <p:spPr>
          <a:xfrm>
            <a:off x="1391735" y="3849910"/>
            <a:ext cx="26660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804525" y="3384022"/>
            <a:ext cx="2253374" cy="854478"/>
            <a:chOff x="1804525" y="3384022"/>
            <a:chExt cx="2253374" cy="854478"/>
          </a:xfrm>
        </p:grpSpPr>
        <p:cxnSp>
          <p:nvCxnSpPr>
            <p:cNvPr id="7" name="Straight Arrow Connector 6"/>
            <p:cNvCxnSpPr>
              <a:stCxn id="62" idx="2"/>
            </p:cNvCxnSpPr>
            <p:nvPr/>
          </p:nvCxnSpPr>
          <p:spPr>
            <a:xfrm flipH="1">
              <a:off x="1819275" y="3630916"/>
              <a:ext cx="2071990" cy="1760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61" idx="2"/>
              <a:endCxn id="60" idx="5"/>
            </p:cNvCxnSpPr>
            <p:nvPr/>
          </p:nvCxnSpPr>
          <p:spPr>
            <a:xfrm flipH="1" flipV="1">
              <a:off x="1804525" y="3918675"/>
              <a:ext cx="2253374" cy="1502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/>
            <p:cNvSpPr/>
            <p:nvPr/>
          </p:nvSpPr>
          <p:spPr>
            <a:xfrm>
              <a:off x="2905125" y="3384022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05125" y="3869168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dirty="0"/>
                <a:t>ε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64310" y="3237934"/>
            <a:ext cx="3116349" cy="1467445"/>
            <a:chOff x="1364310" y="3237934"/>
            <a:chExt cx="3116349" cy="1467445"/>
          </a:xfrm>
        </p:grpSpPr>
        <p:sp>
          <p:nvSpPr>
            <p:cNvPr id="58" name="Freeform 57"/>
            <p:cNvSpPr/>
            <p:nvPr/>
          </p:nvSpPr>
          <p:spPr>
            <a:xfrm>
              <a:off x="1542941" y="3237934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1364310" y="3275238"/>
                  <a:ext cx="4403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4310" y="3275238"/>
                  <a:ext cx="44037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1658342" y="3752661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057899" y="3971656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3891265" y="3533667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2183254" y="349203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2352204" y="4263658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1240" y="2936738"/>
            <a:ext cx="4298685" cy="2016262"/>
            <a:chOff x="451240" y="2936738"/>
            <a:chExt cx="4298685" cy="2016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51240" y="2936738"/>
                  <a:ext cx="494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40" y="2936738"/>
                  <a:ext cx="49404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12"/>
            <p:cNvSpPr/>
            <p:nvPr/>
          </p:nvSpPr>
          <p:spPr>
            <a:xfrm>
              <a:off x="508000" y="2971800"/>
              <a:ext cx="4241925" cy="1981200"/>
            </a:xfrm>
            <a:custGeom>
              <a:avLst/>
              <a:gdLst>
                <a:gd name="connsiteX0" fmla="*/ 3263900 w 4241925"/>
                <a:gd name="connsiteY0" fmla="*/ 0 h 1981200"/>
                <a:gd name="connsiteX1" fmla="*/ 3263900 w 4241925"/>
                <a:gd name="connsiteY1" fmla="*/ 0 h 1981200"/>
                <a:gd name="connsiteX2" fmla="*/ 3111500 w 4241925"/>
                <a:gd name="connsiteY2" fmla="*/ 12700 h 1981200"/>
                <a:gd name="connsiteX3" fmla="*/ 3073400 w 4241925"/>
                <a:gd name="connsiteY3" fmla="*/ 25400 h 1981200"/>
                <a:gd name="connsiteX4" fmla="*/ 2971800 w 4241925"/>
                <a:gd name="connsiteY4" fmla="*/ 38100 h 1981200"/>
                <a:gd name="connsiteX5" fmla="*/ 2819400 w 4241925"/>
                <a:gd name="connsiteY5" fmla="*/ 63500 h 1981200"/>
                <a:gd name="connsiteX6" fmla="*/ 2565400 w 4241925"/>
                <a:gd name="connsiteY6" fmla="*/ 101600 h 1981200"/>
                <a:gd name="connsiteX7" fmla="*/ 2082800 w 4241925"/>
                <a:gd name="connsiteY7" fmla="*/ 114300 h 1981200"/>
                <a:gd name="connsiteX8" fmla="*/ 1155700 w 4241925"/>
                <a:gd name="connsiteY8" fmla="*/ 139700 h 1981200"/>
                <a:gd name="connsiteX9" fmla="*/ 723900 w 4241925"/>
                <a:gd name="connsiteY9" fmla="*/ 152400 h 1981200"/>
                <a:gd name="connsiteX10" fmla="*/ 533400 w 4241925"/>
                <a:gd name="connsiteY10" fmla="*/ 177800 h 1981200"/>
                <a:gd name="connsiteX11" fmla="*/ 457200 w 4241925"/>
                <a:gd name="connsiteY11" fmla="*/ 203200 h 1981200"/>
                <a:gd name="connsiteX12" fmla="*/ 431800 w 4241925"/>
                <a:gd name="connsiteY12" fmla="*/ 241300 h 1981200"/>
                <a:gd name="connsiteX13" fmla="*/ 355600 w 4241925"/>
                <a:gd name="connsiteY13" fmla="*/ 266700 h 1981200"/>
                <a:gd name="connsiteX14" fmla="*/ 304800 w 4241925"/>
                <a:gd name="connsiteY14" fmla="*/ 317500 h 1981200"/>
                <a:gd name="connsiteX15" fmla="*/ 292100 w 4241925"/>
                <a:gd name="connsiteY15" fmla="*/ 355600 h 1981200"/>
                <a:gd name="connsiteX16" fmla="*/ 254000 w 4241925"/>
                <a:gd name="connsiteY16" fmla="*/ 393700 h 1981200"/>
                <a:gd name="connsiteX17" fmla="*/ 241300 w 4241925"/>
                <a:gd name="connsiteY17" fmla="*/ 431800 h 1981200"/>
                <a:gd name="connsiteX18" fmla="*/ 177800 w 4241925"/>
                <a:gd name="connsiteY18" fmla="*/ 508000 h 1981200"/>
                <a:gd name="connsiteX19" fmla="*/ 152400 w 4241925"/>
                <a:gd name="connsiteY19" fmla="*/ 584200 h 1981200"/>
                <a:gd name="connsiteX20" fmla="*/ 127000 w 4241925"/>
                <a:gd name="connsiteY20" fmla="*/ 635000 h 1981200"/>
                <a:gd name="connsiteX21" fmla="*/ 101600 w 4241925"/>
                <a:gd name="connsiteY21" fmla="*/ 711200 h 1981200"/>
                <a:gd name="connsiteX22" fmla="*/ 88900 w 4241925"/>
                <a:gd name="connsiteY22" fmla="*/ 749300 h 1981200"/>
                <a:gd name="connsiteX23" fmla="*/ 63500 w 4241925"/>
                <a:gd name="connsiteY23" fmla="*/ 787400 h 1981200"/>
                <a:gd name="connsiteX24" fmla="*/ 38100 w 4241925"/>
                <a:gd name="connsiteY24" fmla="*/ 876300 h 1981200"/>
                <a:gd name="connsiteX25" fmla="*/ 25400 w 4241925"/>
                <a:gd name="connsiteY25" fmla="*/ 914400 h 1981200"/>
                <a:gd name="connsiteX26" fmla="*/ 12700 w 4241925"/>
                <a:gd name="connsiteY26" fmla="*/ 1003300 h 1981200"/>
                <a:gd name="connsiteX27" fmla="*/ 0 w 4241925"/>
                <a:gd name="connsiteY27" fmla="*/ 1041400 h 1981200"/>
                <a:gd name="connsiteX28" fmla="*/ 12700 w 4241925"/>
                <a:gd name="connsiteY28" fmla="*/ 1181100 h 1981200"/>
                <a:gd name="connsiteX29" fmla="*/ 76200 w 4241925"/>
                <a:gd name="connsiteY29" fmla="*/ 1295400 h 1981200"/>
                <a:gd name="connsiteX30" fmla="*/ 114300 w 4241925"/>
                <a:gd name="connsiteY30" fmla="*/ 1333500 h 1981200"/>
                <a:gd name="connsiteX31" fmla="*/ 139700 w 4241925"/>
                <a:gd name="connsiteY31" fmla="*/ 1371600 h 1981200"/>
                <a:gd name="connsiteX32" fmla="*/ 177800 w 4241925"/>
                <a:gd name="connsiteY32" fmla="*/ 1397000 h 1981200"/>
                <a:gd name="connsiteX33" fmla="*/ 228600 w 4241925"/>
                <a:gd name="connsiteY33" fmla="*/ 1435100 h 1981200"/>
                <a:gd name="connsiteX34" fmla="*/ 266700 w 4241925"/>
                <a:gd name="connsiteY34" fmla="*/ 1460500 h 1981200"/>
                <a:gd name="connsiteX35" fmla="*/ 317500 w 4241925"/>
                <a:gd name="connsiteY35" fmla="*/ 1498600 h 1981200"/>
                <a:gd name="connsiteX36" fmla="*/ 355600 w 4241925"/>
                <a:gd name="connsiteY36" fmla="*/ 1524000 h 1981200"/>
                <a:gd name="connsiteX37" fmla="*/ 393700 w 4241925"/>
                <a:gd name="connsiteY37" fmla="*/ 1562100 h 1981200"/>
                <a:gd name="connsiteX38" fmla="*/ 444500 w 4241925"/>
                <a:gd name="connsiteY38" fmla="*/ 1574800 h 1981200"/>
                <a:gd name="connsiteX39" fmla="*/ 482600 w 4241925"/>
                <a:gd name="connsiteY39" fmla="*/ 1600200 h 1981200"/>
                <a:gd name="connsiteX40" fmla="*/ 533400 w 4241925"/>
                <a:gd name="connsiteY40" fmla="*/ 1638300 h 1981200"/>
                <a:gd name="connsiteX41" fmla="*/ 571500 w 4241925"/>
                <a:gd name="connsiteY41" fmla="*/ 1651000 h 1981200"/>
                <a:gd name="connsiteX42" fmla="*/ 609600 w 4241925"/>
                <a:gd name="connsiteY42" fmla="*/ 1676400 h 1981200"/>
                <a:gd name="connsiteX43" fmla="*/ 647700 w 4241925"/>
                <a:gd name="connsiteY43" fmla="*/ 1689100 h 1981200"/>
                <a:gd name="connsiteX44" fmla="*/ 685800 w 4241925"/>
                <a:gd name="connsiteY44" fmla="*/ 1714500 h 1981200"/>
                <a:gd name="connsiteX45" fmla="*/ 762000 w 4241925"/>
                <a:gd name="connsiteY45" fmla="*/ 1739900 h 1981200"/>
                <a:gd name="connsiteX46" fmla="*/ 863600 w 4241925"/>
                <a:gd name="connsiteY46" fmla="*/ 1790700 h 1981200"/>
                <a:gd name="connsiteX47" fmla="*/ 901700 w 4241925"/>
                <a:gd name="connsiteY47" fmla="*/ 1803400 h 1981200"/>
                <a:gd name="connsiteX48" fmla="*/ 990600 w 4241925"/>
                <a:gd name="connsiteY48" fmla="*/ 1828800 h 1981200"/>
                <a:gd name="connsiteX49" fmla="*/ 1028700 w 4241925"/>
                <a:gd name="connsiteY49" fmla="*/ 1854200 h 1981200"/>
                <a:gd name="connsiteX50" fmla="*/ 1092200 w 4241925"/>
                <a:gd name="connsiteY50" fmla="*/ 1866900 h 1981200"/>
                <a:gd name="connsiteX51" fmla="*/ 1168400 w 4241925"/>
                <a:gd name="connsiteY51" fmla="*/ 1892300 h 1981200"/>
                <a:gd name="connsiteX52" fmla="*/ 1346200 w 4241925"/>
                <a:gd name="connsiteY52" fmla="*/ 1917700 h 1981200"/>
                <a:gd name="connsiteX53" fmla="*/ 1485900 w 4241925"/>
                <a:gd name="connsiteY53" fmla="*/ 1955800 h 1981200"/>
                <a:gd name="connsiteX54" fmla="*/ 1638300 w 4241925"/>
                <a:gd name="connsiteY54" fmla="*/ 1981200 h 1981200"/>
                <a:gd name="connsiteX55" fmla="*/ 3403600 w 4241925"/>
                <a:gd name="connsiteY55" fmla="*/ 1968500 h 1981200"/>
                <a:gd name="connsiteX56" fmla="*/ 3479800 w 4241925"/>
                <a:gd name="connsiteY56" fmla="*/ 1917700 h 1981200"/>
                <a:gd name="connsiteX57" fmla="*/ 3530600 w 4241925"/>
                <a:gd name="connsiteY57" fmla="*/ 1905000 h 1981200"/>
                <a:gd name="connsiteX58" fmla="*/ 3568700 w 4241925"/>
                <a:gd name="connsiteY58" fmla="*/ 1892300 h 1981200"/>
                <a:gd name="connsiteX59" fmla="*/ 3606800 w 4241925"/>
                <a:gd name="connsiteY59" fmla="*/ 1866900 h 1981200"/>
                <a:gd name="connsiteX60" fmla="*/ 3644900 w 4241925"/>
                <a:gd name="connsiteY60" fmla="*/ 1854200 h 1981200"/>
                <a:gd name="connsiteX61" fmla="*/ 3683000 w 4241925"/>
                <a:gd name="connsiteY61" fmla="*/ 1828800 h 1981200"/>
                <a:gd name="connsiteX62" fmla="*/ 3721100 w 4241925"/>
                <a:gd name="connsiteY62" fmla="*/ 1816100 h 1981200"/>
                <a:gd name="connsiteX63" fmla="*/ 3848100 w 4241925"/>
                <a:gd name="connsiteY63" fmla="*/ 1727200 h 1981200"/>
                <a:gd name="connsiteX64" fmla="*/ 3937000 w 4241925"/>
                <a:gd name="connsiteY64" fmla="*/ 1663700 h 1981200"/>
                <a:gd name="connsiteX65" fmla="*/ 3975100 w 4241925"/>
                <a:gd name="connsiteY65" fmla="*/ 1625600 h 1981200"/>
                <a:gd name="connsiteX66" fmla="*/ 4051300 w 4241925"/>
                <a:gd name="connsiteY66" fmla="*/ 1574800 h 1981200"/>
                <a:gd name="connsiteX67" fmla="*/ 4114800 w 4241925"/>
                <a:gd name="connsiteY67" fmla="*/ 1485900 h 1981200"/>
                <a:gd name="connsiteX68" fmla="*/ 4140200 w 4241925"/>
                <a:gd name="connsiteY68" fmla="*/ 1409700 h 1981200"/>
                <a:gd name="connsiteX69" fmla="*/ 4165600 w 4241925"/>
                <a:gd name="connsiteY69" fmla="*/ 1358900 h 1981200"/>
                <a:gd name="connsiteX70" fmla="*/ 4178300 w 4241925"/>
                <a:gd name="connsiteY70" fmla="*/ 1320800 h 1981200"/>
                <a:gd name="connsiteX71" fmla="*/ 4216400 w 4241925"/>
                <a:gd name="connsiteY71" fmla="*/ 1270000 h 1981200"/>
                <a:gd name="connsiteX72" fmla="*/ 4241800 w 4241925"/>
                <a:gd name="connsiteY72" fmla="*/ 1168400 h 1981200"/>
                <a:gd name="connsiteX73" fmla="*/ 4229100 w 4241925"/>
                <a:gd name="connsiteY73" fmla="*/ 927100 h 1981200"/>
                <a:gd name="connsiteX74" fmla="*/ 4216400 w 4241925"/>
                <a:gd name="connsiteY74" fmla="*/ 863600 h 1981200"/>
                <a:gd name="connsiteX75" fmla="*/ 4178300 w 4241925"/>
                <a:gd name="connsiteY75" fmla="*/ 749300 h 1981200"/>
                <a:gd name="connsiteX76" fmla="*/ 4140200 w 4241925"/>
                <a:gd name="connsiteY76" fmla="*/ 635000 h 1981200"/>
                <a:gd name="connsiteX77" fmla="*/ 4127500 w 4241925"/>
                <a:gd name="connsiteY77" fmla="*/ 596900 h 1981200"/>
                <a:gd name="connsiteX78" fmla="*/ 4102100 w 4241925"/>
                <a:gd name="connsiteY78" fmla="*/ 558800 h 1981200"/>
                <a:gd name="connsiteX79" fmla="*/ 4089400 w 4241925"/>
                <a:gd name="connsiteY79" fmla="*/ 520700 h 1981200"/>
                <a:gd name="connsiteX80" fmla="*/ 4013200 w 4241925"/>
                <a:gd name="connsiteY80" fmla="*/ 431800 h 1981200"/>
                <a:gd name="connsiteX81" fmla="*/ 3962400 w 4241925"/>
                <a:gd name="connsiteY81" fmla="*/ 355600 h 1981200"/>
                <a:gd name="connsiteX82" fmla="*/ 3911600 w 4241925"/>
                <a:gd name="connsiteY82" fmla="*/ 279400 h 1981200"/>
                <a:gd name="connsiteX83" fmla="*/ 3835400 w 4241925"/>
                <a:gd name="connsiteY83" fmla="*/ 228600 h 1981200"/>
                <a:gd name="connsiteX84" fmla="*/ 3759200 w 4241925"/>
                <a:gd name="connsiteY84" fmla="*/ 165100 h 1981200"/>
                <a:gd name="connsiteX85" fmla="*/ 3683000 w 4241925"/>
                <a:gd name="connsiteY85" fmla="*/ 139700 h 1981200"/>
                <a:gd name="connsiteX86" fmla="*/ 3568700 w 4241925"/>
                <a:gd name="connsiteY86" fmla="*/ 88900 h 1981200"/>
                <a:gd name="connsiteX87" fmla="*/ 3530600 w 4241925"/>
                <a:gd name="connsiteY87" fmla="*/ 76200 h 1981200"/>
                <a:gd name="connsiteX88" fmla="*/ 3492500 w 4241925"/>
                <a:gd name="connsiteY88" fmla="*/ 63500 h 1981200"/>
                <a:gd name="connsiteX89" fmla="*/ 3441700 w 4241925"/>
                <a:gd name="connsiteY89" fmla="*/ 50800 h 1981200"/>
                <a:gd name="connsiteX90" fmla="*/ 3403600 w 4241925"/>
                <a:gd name="connsiteY90" fmla="*/ 38100 h 1981200"/>
                <a:gd name="connsiteX91" fmla="*/ 3263900 w 4241925"/>
                <a:gd name="connsiteY91" fmla="*/ 0 h 198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41925" h="1981200">
                  <a:moveTo>
                    <a:pt x="3263900" y="0"/>
                  </a:moveTo>
                  <a:lnTo>
                    <a:pt x="3263900" y="0"/>
                  </a:lnTo>
                  <a:cubicBezTo>
                    <a:pt x="3213100" y="4233"/>
                    <a:pt x="3162029" y="5963"/>
                    <a:pt x="3111500" y="12700"/>
                  </a:cubicBezTo>
                  <a:cubicBezTo>
                    <a:pt x="3098230" y="14469"/>
                    <a:pt x="3086571" y="23005"/>
                    <a:pt x="3073400" y="25400"/>
                  </a:cubicBezTo>
                  <a:cubicBezTo>
                    <a:pt x="3039820" y="31505"/>
                    <a:pt x="3005667" y="33867"/>
                    <a:pt x="2971800" y="38100"/>
                  </a:cubicBezTo>
                  <a:cubicBezTo>
                    <a:pt x="2889906" y="65398"/>
                    <a:pt x="2968273" y="42232"/>
                    <a:pt x="2819400" y="63500"/>
                  </a:cubicBezTo>
                  <a:cubicBezTo>
                    <a:pt x="2777773" y="69447"/>
                    <a:pt x="2622381" y="99123"/>
                    <a:pt x="2565400" y="101600"/>
                  </a:cubicBezTo>
                  <a:cubicBezTo>
                    <a:pt x="2404630" y="108590"/>
                    <a:pt x="2243667" y="110067"/>
                    <a:pt x="2082800" y="114300"/>
                  </a:cubicBezTo>
                  <a:cubicBezTo>
                    <a:pt x="1713606" y="167042"/>
                    <a:pt x="2058091" y="121652"/>
                    <a:pt x="1155700" y="139700"/>
                  </a:cubicBezTo>
                  <a:lnTo>
                    <a:pt x="723900" y="152400"/>
                  </a:lnTo>
                  <a:cubicBezTo>
                    <a:pt x="628419" y="161080"/>
                    <a:pt x="606567" y="155850"/>
                    <a:pt x="533400" y="177800"/>
                  </a:cubicBezTo>
                  <a:cubicBezTo>
                    <a:pt x="507755" y="185493"/>
                    <a:pt x="457200" y="203200"/>
                    <a:pt x="457200" y="203200"/>
                  </a:cubicBezTo>
                  <a:cubicBezTo>
                    <a:pt x="448733" y="215900"/>
                    <a:pt x="444743" y="233210"/>
                    <a:pt x="431800" y="241300"/>
                  </a:cubicBezTo>
                  <a:cubicBezTo>
                    <a:pt x="409096" y="255490"/>
                    <a:pt x="355600" y="266700"/>
                    <a:pt x="355600" y="266700"/>
                  </a:cubicBezTo>
                  <a:cubicBezTo>
                    <a:pt x="321733" y="368300"/>
                    <a:pt x="372533" y="249767"/>
                    <a:pt x="304800" y="317500"/>
                  </a:cubicBezTo>
                  <a:cubicBezTo>
                    <a:pt x="295334" y="326966"/>
                    <a:pt x="299526" y="344461"/>
                    <a:pt x="292100" y="355600"/>
                  </a:cubicBezTo>
                  <a:cubicBezTo>
                    <a:pt x="282137" y="370544"/>
                    <a:pt x="266700" y="381000"/>
                    <a:pt x="254000" y="393700"/>
                  </a:cubicBezTo>
                  <a:cubicBezTo>
                    <a:pt x="249767" y="406400"/>
                    <a:pt x="247287" y="419826"/>
                    <a:pt x="241300" y="431800"/>
                  </a:cubicBezTo>
                  <a:cubicBezTo>
                    <a:pt x="223619" y="467163"/>
                    <a:pt x="205887" y="479913"/>
                    <a:pt x="177800" y="508000"/>
                  </a:cubicBezTo>
                  <a:cubicBezTo>
                    <a:pt x="169333" y="533400"/>
                    <a:pt x="164374" y="560253"/>
                    <a:pt x="152400" y="584200"/>
                  </a:cubicBezTo>
                  <a:cubicBezTo>
                    <a:pt x="143933" y="601133"/>
                    <a:pt x="134031" y="617422"/>
                    <a:pt x="127000" y="635000"/>
                  </a:cubicBezTo>
                  <a:cubicBezTo>
                    <a:pt x="117056" y="659859"/>
                    <a:pt x="110067" y="685800"/>
                    <a:pt x="101600" y="711200"/>
                  </a:cubicBezTo>
                  <a:cubicBezTo>
                    <a:pt x="97367" y="723900"/>
                    <a:pt x="96326" y="738161"/>
                    <a:pt x="88900" y="749300"/>
                  </a:cubicBezTo>
                  <a:cubicBezTo>
                    <a:pt x="80433" y="762000"/>
                    <a:pt x="70326" y="773748"/>
                    <a:pt x="63500" y="787400"/>
                  </a:cubicBezTo>
                  <a:cubicBezTo>
                    <a:pt x="53350" y="807700"/>
                    <a:pt x="43525" y="857311"/>
                    <a:pt x="38100" y="876300"/>
                  </a:cubicBezTo>
                  <a:cubicBezTo>
                    <a:pt x="34422" y="889172"/>
                    <a:pt x="29633" y="901700"/>
                    <a:pt x="25400" y="914400"/>
                  </a:cubicBezTo>
                  <a:cubicBezTo>
                    <a:pt x="21167" y="944033"/>
                    <a:pt x="18571" y="973947"/>
                    <a:pt x="12700" y="1003300"/>
                  </a:cubicBezTo>
                  <a:cubicBezTo>
                    <a:pt x="10075" y="1016427"/>
                    <a:pt x="0" y="1028013"/>
                    <a:pt x="0" y="1041400"/>
                  </a:cubicBezTo>
                  <a:cubicBezTo>
                    <a:pt x="0" y="1088159"/>
                    <a:pt x="6087" y="1134811"/>
                    <a:pt x="12700" y="1181100"/>
                  </a:cubicBezTo>
                  <a:cubicBezTo>
                    <a:pt x="18023" y="1218363"/>
                    <a:pt x="56809" y="1276009"/>
                    <a:pt x="76200" y="1295400"/>
                  </a:cubicBezTo>
                  <a:cubicBezTo>
                    <a:pt x="88900" y="1308100"/>
                    <a:pt x="102802" y="1319702"/>
                    <a:pt x="114300" y="1333500"/>
                  </a:cubicBezTo>
                  <a:cubicBezTo>
                    <a:pt x="124071" y="1345226"/>
                    <a:pt x="128907" y="1360807"/>
                    <a:pt x="139700" y="1371600"/>
                  </a:cubicBezTo>
                  <a:cubicBezTo>
                    <a:pt x="150493" y="1382393"/>
                    <a:pt x="165380" y="1388128"/>
                    <a:pt x="177800" y="1397000"/>
                  </a:cubicBezTo>
                  <a:cubicBezTo>
                    <a:pt x="195024" y="1409303"/>
                    <a:pt x="211376" y="1422797"/>
                    <a:pt x="228600" y="1435100"/>
                  </a:cubicBezTo>
                  <a:cubicBezTo>
                    <a:pt x="241020" y="1443972"/>
                    <a:pt x="254280" y="1451628"/>
                    <a:pt x="266700" y="1460500"/>
                  </a:cubicBezTo>
                  <a:cubicBezTo>
                    <a:pt x="283924" y="1472803"/>
                    <a:pt x="300276" y="1486297"/>
                    <a:pt x="317500" y="1498600"/>
                  </a:cubicBezTo>
                  <a:cubicBezTo>
                    <a:pt x="329920" y="1507472"/>
                    <a:pt x="343874" y="1514229"/>
                    <a:pt x="355600" y="1524000"/>
                  </a:cubicBezTo>
                  <a:cubicBezTo>
                    <a:pt x="369398" y="1535498"/>
                    <a:pt x="378106" y="1553189"/>
                    <a:pt x="393700" y="1562100"/>
                  </a:cubicBezTo>
                  <a:cubicBezTo>
                    <a:pt x="408855" y="1570760"/>
                    <a:pt x="427567" y="1570567"/>
                    <a:pt x="444500" y="1574800"/>
                  </a:cubicBezTo>
                  <a:cubicBezTo>
                    <a:pt x="457200" y="1583267"/>
                    <a:pt x="470180" y="1591328"/>
                    <a:pt x="482600" y="1600200"/>
                  </a:cubicBezTo>
                  <a:cubicBezTo>
                    <a:pt x="499824" y="1612503"/>
                    <a:pt x="515022" y="1627798"/>
                    <a:pt x="533400" y="1638300"/>
                  </a:cubicBezTo>
                  <a:cubicBezTo>
                    <a:pt x="545023" y="1644942"/>
                    <a:pt x="559526" y="1645013"/>
                    <a:pt x="571500" y="1651000"/>
                  </a:cubicBezTo>
                  <a:cubicBezTo>
                    <a:pt x="585152" y="1657826"/>
                    <a:pt x="595948" y="1669574"/>
                    <a:pt x="609600" y="1676400"/>
                  </a:cubicBezTo>
                  <a:cubicBezTo>
                    <a:pt x="621574" y="1682387"/>
                    <a:pt x="635726" y="1683113"/>
                    <a:pt x="647700" y="1689100"/>
                  </a:cubicBezTo>
                  <a:cubicBezTo>
                    <a:pt x="661352" y="1695926"/>
                    <a:pt x="671852" y="1708301"/>
                    <a:pt x="685800" y="1714500"/>
                  </a:cubicBezTo>
                  <a:cubicBezTo>
                    <a:pt x="710266" y="1725374"/>
                    <a:pt x="738053" y="1727926"/>
                    <a:pt x="762000" y="1739900"/>
                  </a:cubicBezTo>
                  <a:cubicBezTo>
                    <a:pt x="795867" y="1756833"/>
                    <a:pt x="827679" y="1778726"/>
                    <a:pt x="863600" y="1790700"/>
                  </a:cubicBezTo>
                  <a:cubicBezTo>
                    <a:pt x="876300" y="1794933"/>
                    <a:pt x="888828" y="1799722"/>
                    <a:pt x="901700" y="1803400"/>
                  </a:cubicBezTo>
                  <a:cubicBezTo>
                    <a:pt x="920689" y="1808825"/>
                    <a:pt x="970300" y="1818650"/>
                    <a:pt x="990600" y="1828800"/>
                  </a:cubicBezTo>
                  <a:cubicBezTo>
                    <a:pt x="1004252" y="1835626"/>
                    <a:pt x="1014408" y="1848841"/>
                    <a:pt x="1028700" y="1854200"/>
                  </a:cubicBezTo>
                  <a:cubicBezTo>
                    <a:pt x="1048911" y="1861779"/>
                    <a:pt x="1071375" y="1861220"/>
                    <a:pt x="1092200" y="1866900"/>
                  </a:cubicBezTo>
                  <a:cubicBezTo>
                    <a:pt x="1118031" y="1873945"/>
                    <a:pt x="1141990" y="1887898"/>
                    <a:pt x="1168400" y="1892300"/>
                  </a:cubicBezTo>
                  <a:cubicBezTo>
                    <a:pt x="1278266" y="1910611"/>
                    <a:pt x="1219048" y="1901806"/>
                    <a:pt x="1346200" y="1917700"/>
                  </a:cubicBezTo>
                  <a:cubicBezTo>
                    <a:pt x="1398585" y="1935162"/>
                    <a:pt x="1420422" y="1943523"/>
                    <a:pt x="1485900" y="1955800"/>
                  </a:cubicBezTo>
                  <a:cubicBezTo>
                    <a:pt x="1723739" y="2000395"/>
                    <a:pt x="1493572" y="1945018"/>
                    <a:pt x="1638300" y="1981200"/>
                  </a:cubicBezTo>
                  <a:lnTo>
                    <a:pt x="3403600" y="1968500"/>
                  </a:lnTo>
                  <a:cubicBezTo>
                    <a:pt x="3454417" y="1967784"/>
                    <a:pt x="3438032" y="1941567"/>
                    <a:pt x="3479800" y="1917700"/>
                  </a:cubicBezTo>
                  <a:cubicBezTo>
                    <a:pt x="3494955" y="1909040"/>
                    <a:pt x="3513817" y="1909795"/>
                    <a:pt x="3530600" y="1905000"/>
                  </a:cubicBezTo>
                  <a:cubicBezTo>
                    <a:pt x="3543472" y="1901322"/>
                    <a:pt x="3556726" y="1898287"/>
                    <a:pt x="3568700" y="1892300"/>
                  </a:cubicBezTo>
                  <a:cubicBezTo>
                    <a:pt x="3582352" y="1885474"/>
                    <a:pt x="3593148" y="1873726"/>
                    <a:pt x="3606800" y="1866900"/>
                  </a:cubicBezTo>
                  <a:cubicBezTo>
                    <a:pt x="3618774" y="1860913"/>
                    <a:pt x="3632926" y="1860187"/>
                    <a:pt x="3644900" y="1854200"/>
                  </a:cubicBezTo>
                  <a:cubicBezTo>
                    <a:pt x="3658552" y="1847374"/>
                    <a:pt x="3669348" y="1835626"/>
                    <a:pt x="3683000" y="1828800"/>
                  </a:cubicBezTo>
                  <a:cubicBezTo>
                    <a:pt x="3694974" y="1822813"/>
                    <a:pt x="3709398" y="1822601"/>
                    <a:pt x="3721100" y="1816100"/>
                  </a:cubicBezTo>
                  <a:cubicBezTo>
                    <a:pt x="3773653" y="1786904"/>
                    <a:pt x="3801486" y="1760496"/>
                    <a:pt x="3848100" y="1727200"/>
                  </a:cubicBezTo>
                  <a:cubicBezTo>
                    <a:pt x="3888304" y="1698483"/>
                    <a:pt x="3895495" y="1699276"/>
                    <a:pt x="3937000" y="1663700"/>
                  </a:cubicBezTo>
                  <a:cubicBezTo>
                    <a:pt x="3950637" y="1652011"/>
                    <a:pt x="3960923" y="1636627"/>
                    <a:pt x="3975100" y="1625600"/>
                  </a:cubicBezTo>
                  <a:cubicBezTo>
                    <a:pt x="3999197" y="1606858"/>
                    <a:pt x="4032984" y="1599222"/>
                    <a:pt x="4051300" y="1574800"/>
                  </a:cubicBezTo>
                  <a:cubicBezTo>
                    <a:pt x="4056417" y="1567977"/>
                    <a:pt x="4108047" y="1501094"/>
                    <a:pt x="4114800" y="1485900"/>
                  </a:cubicBezTo>
                  <a:cubicBezTo>
                    <a:pt x="4125674" y="1461434"/>
                    <a:pt x="4128226" y="1433647"/>
                    <a:pt x="4140200" y="1409700"/>
                  </a:cubicBezTo>
                  <a:cubicBezTo>
                    <a:pt x="4148667" y="1392767"/>
                    <a:pt x="4158142" y="1376301"/>
                    <a:pt x="4165600" y="1358900"/>
                  </a:cubicBezTo>
                  <a:cubicBezTo>
                    <a:pt x="4170873" y="1346595"/>
                    <a:pt x="4171658" y="1332423"/>
                    <a:pt x="4178300" y="1320800"/>
                  </a:cubicBezTo>
                  <a:cubicBezTo>
                    <a:pt x="4188802" y="1302422"/>
                    <a:pt x="4203700" y="1286933"/>
                    <a:pt x="4216400" y="1270000"/>
                  </a:cubicBezTo>
                  <a:cubicBezTo>
                    <a:pt x="4224867" y="1236133"/>
                    <a:pt x="4243635" y="1203261"/>
                    <a:pt x="4241800" y="1168400"/>
                  </a:cubicBezTo>
                  <a:cubicBezTo>
                    <a:pt x="4237567" y="1087967"/>
                    <a:pt x="4235789" y="1007366"/>
                    <a:pt x="4229100" y="927100"/>
                  </a:cubicBezTo>
                  <a:cubicBezTo>
                    <a:pt x="4227307" y="905589"/>
                    <a:pt x="4222080" y="884425"/>
                    <a:pt x="4216400" y="863600"/>
                  </a:cubicBezTo>
                  <a:lnTo>
                    <a:pt x="4178300" y="749300"/>
                  </a:lnTo>
                  <a:lnTo>
                    <a:pt x="4140200" y="635000"/>
                  </a:lnTo>
                  <a:cubicBezTo>
                    <a:pt x="4135967" y="622300"/>
                    <a:pt x="4134926" y="608039"/>
                    <a:pt x="4127500" y="596900"/>
                  </a:cubicBezTo>
                  <a:cubicBezTo>
                    <a:pt x="4119033" y="584200"/>
                    <a:pt x="4108926" y="572452"/>
                    <a:pt x="4102100" y="558800"/>
                  </a:cubicBezTo>
                  <a:cubicBezTo>
                    <a:pt x="4096113" y="546826"/>
                    <a:pt x="4096042" y="532323"/>
                    <a:pt x="4089400" y="520700"/>
                  </a:cubicBezTo>
                  <a:cubicBezTo>
                    <a:pt x="4067677" y="482685"/>
                    <a:pt x="4043227" y="461827"/>
                    <a:pt x="4013200" y="431800"/>
                  </a:cubicBezTo>
                  <a:cubicBezTo>
                    <a:pt x="3988911" y="358934"/>
                    <a:pt x="4017894" y="426949"/>
                    <a:pt x="3962400" y="355600"/>
                  </a:cubicBezTo>
                  <a:cubicBezTo>
                    <a:pt x="3943658" y="331503"/>
                    <a:pt x="3937000" y="296333"/>
                    <a:pt x="3911600" y="279400"/>
                  </a:cubicBezTo>
                  <a:cubicBezTo>
                    <a:pt x="3886200" y="262467"/>
                    <a:pt x="3856986" y="250186"/>
                    <a:pt x="3835400" y="228600"/>
                  </a:cubicBezTo>
                  <a:cubicBezTo>
                    <a:pt x="3811474" y="204674"/>
                    <a:pt x="3791026" y="179245"/>
                    <a:pt x="3759200" y="165100"/>
                  </a:cubicBezTo>
                  <a:cubicBezTo>
                    <a:pt x="3734734" y="154226"/>
                    <a:pt x="3705277" y="154552"/>
                    <a:pt x="3683000" y="139700"/>
                  </a:cubicBezTo>
                  <a:cubicBezTo>
                    <a:pt x="3622623" y="99448"/>
                    <a:pt x="3659380" y="119127"/>
                    <a:pt x="3568700" y="88900"/>
                  </a:cubicBezTo>
                  <a:lnTo>
                    <a:pt x="3530600" y="76200"/>
                  </a:lnTo>
                  <a:cubicBezTo>
                    <a:pt x="3517900" y="71967"/>
                    <a:pt x="3505487" y="66747"/>
                    <a:pt x="3492500" y="63500"/>
                  </a:cubicBezTo>
                  <a:cubicBezTo>
                    <a:pt x="3475567" y="59267"/>
                    <a:pt x="3458483" y="55595"/>
                    <a:pt x="3441700" y="50800"/>
                  </a:cubicBezTo>
                  <a:cubicBezTo>
                    <a:pt x="3428828" y="47122"/>
                    <a:pt x="3416884" y="39760"/>
                    <a:pt x="3403600" y="38100"/>
                  </a:cubicBezTo>
                  <a:cubicBezTo>
                    <a:pt x="3299403" y="25075"/>
                    <a:pt x="3287183" y="6350"/>
                    <a:pt x="3263900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1964" y="3699572"/>
            <a:ext cx="1366378" cy="476646"/>
            <a:chOff x="291964" y="3699572"/>
            <a:chExt cx="1366378" cy="476646"/>
          </a:xfrm>
        </p:grpSpPr>
        <p:grpSp>
          <p:nvGrpSpPr>
            <p:cNvPr id="14" name="Group 13"/>
            <p:cNvGrpSpPr/>
            <p:nvPr/>
          </p:nvGrpSpPr>
          <p:grpSpPr>
            <a:xfrm>
              <a:off x="291964" y="3981721"/>
              <a:ext cx="627586" cy="194497"/>
              <a:chOff x="291964" y="3981721"/>
              <a:chExt cx="627586" cy="194497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748286" y="3981721"/>
                <a:ext cx="171264" cy="19449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Arrow Connector 49"/>
              <p:cNvCxnSpPr>
                <a:endCxn id="49" idx="2"/>
              </p:cNvCxnSpPr>
              <p:nvPr/>
            </p:nvCxnSpPr>
            <p:spPr>
              <a:xfrm>
                <a:off x="291964" y="4061104"/>
                <a:ext cx="456322" cy="178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792406" y="4032294"/>
                <a:ext cx="83023" cy="9763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919550" y="3699572"/>
              <a:ext cx="738792" cy="379398"/>
              <a:chOff x="919550" y="3699572"/>
              <a:chExt cx="738792" cy="379398"/>
            </a:xfrm>
          </p:grpSpPr>
          <p:cxnSp>
            <p:nvCxnSpPr>
              <p:cNvPr id="15" name="Straight Arrow Connector 14"/>
              <p:cNvCxnSpPr>
                <a:stCxn id="49" idx="6"/>
                <a:endCxn id="60" idx="2"/>
              </p:cNvCxnSpPr>
              <p:nvPr/>
            </p:nvCxnSpPr>
            <p:spPr>
              <a:xfrm flipV="1">
                <a:off x="919550" y="3849910"/>
                <a:ext cx="738792" cy="22906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Rectangle 32"/>
              <p:cNvSpPr/>
              <p:nvPr/>
            </p:nvSpPr>
            <p:spPr>
              <a:xfrm>
                <a:off x="1022862" y="3699572"/>
                <a:ext cx="2904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ε</a:t>
                </a:r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232575" y="5098361"/>
                <a:ext cx="248548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prstClr val="white"/>
                    </a:solidFill>
                    <a:latin typeface="Calibri Light" panose="020F0302020204030204"/>
                  </a:rPr>
                  <a:t>Make sure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accepts </a:t>
                </a:r>
                <a:r>
                  <a:rPr lang="el-GR" dirty="0"/>
                  <a:t>ε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575" y="5098361"/>
                <a:ext cx="2485489" cy="369332"/>
              </a:xfrm>
              <a:prstGeom prst="rect">
                <a:avLst/>
              </a:prstGeom>
              <a:blipFill>
                <a:blip r:embed="rId7"/>
                <a:stretch>
                  <a:fillRect l="-196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727442" y="3306070"/>
                <a:ext cx="450248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 </a:t>
                </a:r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+mj-lt"/>
                  </a:rPr>
                  <a:t> and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 accepts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442" y="3306070"/>
                <a:ext cx="4502488" cy="1169551"/>
              </a:xfrm>
              <a:prstGeom prst="rect">
                <a:avLst/>
              </a:prstGeom>
              <a:blipFill>
                <a:blip r:embed="rId8"/>
                <a:stretch>
                  <a:fillRect t="-260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5605179" y="4826023"/>
            <a:ext cx="3353818" cy="369332"/>
            <a:chOff x="8265170" y="5904118"/>
            <a:chExt cx="3353818" cy="369332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8265170" y="5904118"/>
                  <a:ext cx="65146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5170" y="5904118"/>
                  <a:ext cx="65146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6386913" y="4920129"/>
            <a:ext cx="2558801" cy="405681"/>
            <a:chOff x="9046904" y="5998224"/>
            <a:chExt cx="2558801" cy="405681"/>
          </a:xfrm>
        </p:grpSpPr>
        <p:cxnSp>
          <p:nvCxnSpPr>
            <p:cNvPr id="74" name="Straight Connector 73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/>
                <p:cNvSpPr/>
                <p:nvPr/>
              </p:nvSpPr>
              <p:spPr>
                <a:xfrm>
                  <a:off x="9046904" y="6034573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6904" y="6034573"/>
                  <a:ext cx="460767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H="1">
              <a:off x="9967351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1112599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9631876" y="6034573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1876" y="6034573"/>
                  <a:ext cx="46608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10313798" y="6030491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13798" y="6030491"/>
                  <a:ext cx="466089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11139616" y="6030491"/>
                  <a:ext cx="4660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9616" y="6030491"/>
                  <a:ext cx="4660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078314" y="3059849"/>
                <a:ext cx="4926297" cy="246221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2.3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has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states, how many states does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 have by this construction?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14" y="3059849"/>
                <a:ext cx="4926297" cy="2462213"/>
              </a:xfrm>
              <a:prstGeom prst="rect">
                <a:avLst/>
              </a:prstGeom>
              <a:blipFill>
                <a:blip r:embed="rId14"/>
                <a:stretch>
                  <a:fillRect l="-1597" t="-1220" b="-3902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10852388" y="589082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2.3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87D63F-78D7-9E43-ACA6-F84C21387FB7}"/>
                  </a:ext>
                </a:extLst>
              </p14:cNvPr>
              <p14:cNvContentPartPr/>
              <p14:nvPr/>
            </p14:nvContentPartPr>
            <p14:xfrm>
              <a:off x="4205880" y="1090440"/>
              <a:ext cx="7520040" cy="4290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87D63F-78D7-9E43-ACA6-F84C21387FB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196520" y="1081080"/>
                <a:ext cx="7538760" cy="430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2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 animBg="1"/>
      <p:bldP spid="66" grpId="0" animBg="1"/>
      <p:bldP spid="17" grpId="0"/>
      <p:bldP spid="34" grpId="0" uiExpand="1" build="p"/>
      <p:bldP spid="81" grpId="0" animBg="1"/>
      <p:bldP spid="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7344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 Expressions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NFA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734424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90130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a regular expr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is regular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Convert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to equivalent NFA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901307" cy="984885"/>
              </a:xfrm>
              <a:prstGeom prst="rect">
                <a:avLst/>
              </a:prstGeom>
              <a:blipFill>
                <a:blip r:embed="rId4"/>
                <a:stretch>
                  <a:fillRect l="-1096" t="-4969" b="-13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138006" y="2644568"/>
                <a:ext cx="4842209" cy="3154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i="0" dirty="0">
                    <a:latin typeface="+mj-lt"/>
                  </a:rPr>
                  <a:t>Example: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i="0" dirty="0">
                    <a:latin typeface="+mj-lt"/>
                  </a:rPr>
                  <a:t>Convert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0" dirty="0">
                    <a:latin typeface="+mj-lt"/>
                  </a:rPr>
                  <a:t> to equivalent NFA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</m:t>
                    </m:r>
                  </m:oMath>
                </a14:m>
                <a:r>
                  <a:rPr lang="en-US" sz="2000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a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US" sz="2000" dirty="0"/>
                      <m:t>ab</m:t>
                    </m:r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:endParaRPr lang="en-US" sz="2000" b="1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000" dirty="0"/>
                              <m:t>a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ab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006" y="2644568"/>
                <a:ext cx="4842209" cy="3154710"/>
              </a:xfrm>
              <a:prstGeom prst="rect">
                <a:avLst/>
              </a:prstGeom>
              <a:blipFill>
                <a:blip r:embed="rId5"/>
                <a:stretch>
                  <a:fillRect l="-2015" t="-1547" b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6960" y="2474715"/>
                <a:ext cx="2070375" cy="3400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</a:t>
                </a:r>
                <a:r>
                  <a:rPr lang="en-US" sz="2000" u="sng" dirty="0">
                    <a:latin typeface="+mj-lt"/>
                  </a:rPr>
                  <a:t>atomic: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+mj-lt"/>
                  </a:rPr>
                  <a:t>  for 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00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+mj-lt"/>
                  </a:rPr>
                  <a:t> is </a:t>
                </a:r>
                <a:r>
                  <a:rPr lang="en-US" sz="2000" u="sng" dirty="0">
                    <a:latin typeface="+mj-lt"/>
                  </a:rPr>
                  <a:t>composite: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60" y="2474715"/>
                <a:ext cx="2070375" cy="3400931"/>
              </a:xfrm>
              <a:prstGeom prst="rect">
                <a:avLst/>
              </a:prstGeom>
              <a:blipFill>
                <a:blip r:embed="rId6"/>
                <a:stretch>
                  <a:fillRect l="-2941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2407335" y="2474715"/>
                <a:ext cx="17951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Equivalent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is: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335" y="2474715"/>
                <a:ext cx="1795107" cy="400110"/>
              </a:xfrm>
              <a:prstGeom prst="rect">
                <a:avLst/>
              </a:prstGeom>
              <a:blipFill>
                <a:blip r:embed="rId7"/>
                <a:stretch>
                  <a:fillRect l="-3741" t="-9091" r="-204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2565612" y="2766657"/>
            <a:ext cx="1075177" cy="390610"/>
            <a:chOff x="2911603" y="2739276"/>
            <a:chExt cx="1075177" cy="390610"/>
          </a:xfrm>
        </p:grpSpPr>
        <p:grpSp>
          <p:nvGrpSpPr>
            <p:cNvPr id="39" name="Group 38"/>
            <p:cNvGrpSpPr/>
            <p:nvPr/>
          </p:nvGrpSpPr>
          <p:grpSpPr>
            <a:xfrm>
              <a:off x="3815516" y="2941591"/>
              <a:ext cx="171264" cy="188295"/>
              <a:chOff x="3296774" y="2933510"/>
              <a:chExt cx="171264" cy="188295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/>
            <p:nvPr/>
          </p:nvSpPr>
          <p:spPr>
            <a:xfrm>
              <a:off x="3180371" y="294159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>
              <a:stCxn id="78" idx="6"/>
              <a:endCxn id="74" idx="2"/>
            </p:cNvCxnSpPr>
            <p:nvPr/>
          </p:nvCxnSpPr>
          <p:spPr>
            <a:xfrm>
              <a:off x="3351635" y="303573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3373381" y="273927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3381" y="2739276"/>
                  <a:ext cx="37144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Arrow Connector 88"/>
            <p:cNvCxnSpPr>
              <a:endCxn id="78" idx="2"/>
            </p:cNvCxnSpPr>
            <p:nvPr/>
          </p:nvCxnSpPr>
          <p:spPr>
            <a:xfrm>
              <a:off x="2911603" y="3035738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2560386" y="3369347"/>
            <a:ext cx="445258" cy="188295"/>
            <a:chOff x="2911603" y="3242350"/>
            <a:chExt cx="445258" cy="188295"/>
          </a:xfrm>
        </p:grpSpPr>
        <p:sp>
          <p:nvSpPr>
            <p:cNvPr id="83" name="Oval 82"/>
            <p:cNvSpPr/>
            <p:nvPr/>
          </p:nvSpPr>
          <p:spPr>
            <a:xfrm>
              <a:off x="3229717" y="3285978"/>
              <a:ext cx="83023" cy="945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185597" y="324235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/>
            <p:cNvCxnSpPr>
              <a:endCxn id="87" idx="2"/>
            </p:cNvCxnSpPr>
            <p:nvPr/>
          </p:nvCxnSpPr>
          <p:spPr>
            <a:xfrm>
              <a:off x="2911603" y="3336496"/>
              <a:ext cx="273994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/>
          <p:cNvGrpSpPr/>
          <p:nvPr/>
        </p:nvGrpSpPr>
        <p:grpSpPr>
          <a:xfrm>
            <a:off x="2560386" y="3707177"/>
            <a:ext cx="445258" cy="188295"/>
            <a:chOff x="2906377" y="3605596"/>
            <a:chExt cx="445258" cy="188295"/>
          </a:xfrm>
        </p:grpSpPr>
        <p:sp>
          <p:nvSpPr>
            <p:cNvPr id="79" name="Oval 78"/>
            <p:cNvSpPr/>
            <p:nvPr/>
          </p:nvSpPr>
          <p:spPr>
            <a:xfrm>
              <a:off x="3180371" y="3605596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93" name="Straight Arrow Connector 92"/>
            <p:cNvCxnSpPr/>
            <p:nvPr/>
          </p:nvCxnSpPr>
          <p:spPr>
            <a:xfrm>
              <a:off x="2906377" y="3709165"/>
              <a:ext cx="273994" cy="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00477" y="4389996"/>
            <a:ext cx="3559816" cy="1785104"/>
            <a:chOff x="1700477" y="4389996"/>
            <a:chExt cx="3559816" cy="1785104"/>
          </a:xfrm>
        </p:grpSpPr>
        <p:sp>
          <p:nvSpPr>
            <p:cNvPr id="102" name="Rectangle 101"/>
            <p:cNvSpPr/>
            <p:nvPr/>
          </p:nvSpPr>
          <p:spPr>
            <a:xfrm>
              <a:off x="1700477" y="4389996"/>
              <a:ext cx="1031051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2438495" y="5119092"/>
              <a:ext cx="28217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white"/>
                  </a:solidFill>
                  <a:latin typeface="Calibri Light" panose="020F0302020204030204"/>
                </a:rPr>
                <a:t>Use closure constructions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28384" y="3374994"/>
            <a:ext cx="1075177" cy="395395"/>
            <a:chOff x="7572114" y="3994601"/>
            <a:chExt cx="1075177" cy="395395"/>
          </a:xfrm>
        </p:grpSpPr>
        <p:grpSp>
          <p:nvGrpSpPr>
            <p:cNvPr id="108" name="Group 107"/>
            <p:cNvGrpSpPr/>
            <p:nvPr/>
          </p:nvGrpSpPr>
          <p:grpSpPr>
            <a:xfrm>
              <a:off x="8476027" y="4201701"/>
              <a:ext cx="171264" cy="188295"/>
              <a:chOff x="3296774" y="2933510"/>
              <a:chExt cx="171264" cy="188295"/>
            </a:xfrm>
          </p:grpSpPr>
          <p:sp>
            <p:nvSpPr>
              <p:cNvPr id="113" name="Oval 112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7840882" y="420170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>
              <a:stCxn id="109" idx="6"/>
              <a:endCxn id="113" idx="2"/>
            </p:cNvCxnSpPr>
            <p:nvPr/>
          </p:nvCxnSpPr>
          <p:spPr>
            <a:xfrm>
              <a:off x="8012146" y="429584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09" idx="2"/>
            </p:cNvCxnSpPr>
            <p:nvPr/>
          </p:nvCxnSpPr>
          <p:spPr>
            <a:xfrm>
              <a:off x="7572114" y="4295848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028663" y="3994601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663" y="3994601"/>
                  <a:ext cx="34817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8" name="Oval 137"/>
          <p:cNvSpPr/>
          <p:nvPr/>
        </p:nvSpPr>
        <p:spPr>
          <a:xfrm>
            <a:off x="8803743" y="4387293"/>
            <a:ext cx="83023" cy="94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855710" y="4131213"/>
            <a:ext cx="1075177" cy="396892"/>
            <a:chOff x="7799440" y="4750820"/>
            <a:chExt cx="1075177" cy="396892"/>
          </a:xfrm>
        </p:grpSpPr>
        <p:sp>
          <p:nvSpPr>
            <p:cNvPr id="137" name="Oval 136"/>
            <p:cNvSpPr/>
            <p:nvPr/>
          </p:nvSpPr>
          <p:spPr>
            <a:xfrm>
              <a:off x="8703353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8068208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>
              <a:stCxn id="133" idx="6"/>
              <a:endCxn id="137" idx="2"/>
            </p:cNvCxnSpPr>
            <p:nvPr/>
          </p:nvCxnSpPr>
          <p:spPr>
            <a:xfrm>
              <a:off x="8239472" y="5053565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endCxn id="133" idx="2"/>
            </p:cNvCxnSpPr>
            <p:nvPr/>
          </p:nvCxnSpPr>
          <p:spPr>
            <a:xfrm>
              <a:off x="7799440" y="5053564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8" name="Straight Arrow Connector 127"/>
          <p:cNvCxnSpPr>
            <a:endCxn id="125" idx="2"/>
          </p:cNvCxnSpPr>
          <p:nvPr/>
        </p:nvCxnSpPr>
        <p:spPr>
          <a:xfrm>
            <a:off x="9166290" y="4433656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9435058" y="4135798"/>
            <a:ext cx="806409" cy="392006"/>
            <a:chOff x="9378788" y="4755405"/>
            <a:chExt cx="806409" cy="392006"/>
          </a:xfrm>
        </p:grpSpPr>
        <p:grpSp>
          <p:nvGrpSpPr>
            <p:cNvPr id="124" name="Group 123"/>
            <p:cNvGrpSpPr/>
            <p:nvPr/>
          </p:nvGrpSpPr>
          <p:grpSpPr>
            <a:xfrm>
              <a:off x="10013933" y="4959116"/>
              <a:ext cx="171264" cy="188295"/>
              <a:chOff x="3296774" y="2933510"/>
              <a:chExt cx="171264" cy="188295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30" name="Oval 129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25" name="Oval 124"/>
            <p:cNvSpPr/>
            <p:nvPr/>
          </p:nvSpPr>
          <p:spPr>
            <a:xfrm>
              <a:off x="9378788" y="4959116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26" name="Straight Arrow Connector 125"/>
            <p:cNvCxnSpPr>
              <a:stCxn id="125" idx="6"/>
              <a:endCxn id="129" idx="2"/>
            </p:cNvCxnSpPr>
            <p:nvPr/>
          </p:nvCxnSpPr>
          <p:spPr>
            <a:xfrm>
              <a:off x="9550052" y="5053264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9541619" y="4755405"/>
                  <a:ext cx="359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/>
                          <m:t>b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1619" y="4755405"/>
                  <a:ext cx="35939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628384" y="3742364"/>
            <a:ext cx="1075177" cy="393434"/>
            <a:chOff x="7572114" y="4361971"/>
            <a:chExt cx="1075177" cy="393434"/>
          </a:xfrm>
        </p:grpSpPr>
        <p:grpSp>
          <p:nvGrpSpPr>
            <p:cNvPr id="116" name="Group 115"/>
            <p:cNvGrpSpPr/>
            <p:nvPr/>
          </p:nvGrpSpPr>
          <p:grpSpPr>
            <a:xfrm>
              <a:off x="8476027" y="4567110"/>
              <a:ext cx="171264" cy="188295"/>
              <a:chOff x="3296774" y="2933510"/>
              <a:chExt cx="171264" cy="188295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7840882" y="456711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/>
            <p:cNvCxnSpPr>
              <a:stCxn id="117" idx="6"/>
              <a:endCxn id="121" idx="2"/>
            </p:cNvCxnSpPr>
            <p:nvPr/>
          </p:nvCxnSpPr>
          <p:spPr>
            <a:xfrm>
              <a:off x="8012146" y="4661258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>
              <a:endCxn id="117" idx="2"/>
            </p:cNvCxnSpPr>
            <p:nvPr/>
          </p:nvCxnSpPr>
          <p:spPr>
            <a:xfrm>
              <a:off x="7572114" y="4661257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031264" y="4361971"/>
                  <a:ext cx="3593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dirty="0" smtClean="0"/>
                          <m:t>b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1264" y="4361971"/>
                  <a:ext cx="35939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8943143" y="4112177"/>
            <a:ext cx="504171" cy="369332"/>
            <a:chOff x="8886873" y="4731784"/>
            <a:chExt cx="504171" cy="369332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8886873" y="5059540"/>
              <a:ext cx="504171" cy="3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8911337" y="4731784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1337" y="4731784"/>
                  <a:ext cx="34015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7" name="Straight Arrow Connector 156"/>
          <p:cNvCxnSpPr>
            <a:endCxn id="155" idx="2"/>
          </p:cNvCxnSpPr>
          <p:nvPr/>
        </p:nvCxnSpPr>
        <p:spPr>
          <a:xfrm>
            <a:off x="8599841" y="4977701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868609" y="4676454"/>
            <a:ext cx="806409" cy="395395"/>
            <a:chOff x="8812339" y="5296061"/>
            <a:chExt cx="806409" cy="395395"/>
          </a:xfrm>
        </p:grpSpPr>
        <p:grpSp>
          <p:nvGrpSpPr>
            <p:cNvPr id="154" name="Group 153"/>
            <p:cNvGrpSpPr/>
            <p:nvPr/>
          </p:nvGrpSpPr>
          <p:grpSpPr>
            <a:xfrm>
              <a:off x="9447484" y="5503161"/>
              <a:ext cx="171264" cy="188295"/>
              <a:chOff x="3296774" y="2933510"/>
              <a:chExt cx="171264" cy="188295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5" name="Oval 154"/>
            <p:cNvSpPr/>
            <p:nvPr/>
          </p:nvSpPr>
          <p:spPr>
            <a:xfrm>
              <a:off x="8812339" y="5503161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56" name="Straight Arrow Connector 155"/>
            <p:cNvCxnSpPr>
              <a:stCxn id="155" idx="6"/>
              <a:endCxn id="159" idx="2"/>
            </p:cNvCxnSpPr>
            <p:nvPr/>
          </p:nvCxnSpPr>
          <p:spPr>
            <a:xfrm>
              <a:off x="8983603" y="5597309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/>
                <p:cNvSpPr/>
                <p:nvPr/>
              </p:nvSpPr>
              <p:spPr>
                <a:xfrm>
                  <a:off x="9000120" y="5296061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120" y="5296061"/>
                  <a:ext cx="34817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Straight Arrow Connector 178"/>
          <p:cNvCxnSpPr>
            <a:endCxn id="182" idx="2"/>
          </p:cNvCxnSpPr>
          <p:nvPr/>
        </p:nvCxnSpPr>
        <p:spPr>
          <a:xfrm>
            <a:off x="8608250" y="5276610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8877018" y="4954830"/>
            <a:ext cx="2116989" cy="415928"/>
            <a:chOff x="8068208" y="4731784"/>
            <a:chExt cx="2116989" cy="415928"/>
          </a:xfrm>
        </p:grpSpPr>
        <p:sp>
          <p:nvSpPr>
            <p:cNvPr id="181" name="Oval 180"/>
            <p:cNvSpPr/>
            <p:nvPr/>
          </p:nvSpPr>
          <p:spPr>
            <a:xfrm>
              <a:off x="8703353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8068208" y="495941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83" name="Straight Arrow Connector 182"/>
            <p:cNvCxnSpPr>
              <a:stCxn id="182" idx="6"/>
              <a:endCxn id="181" idx="2"/>
            </p:cNvCxnSpPr>
            <p:nvPr/>
          </p:nvCxnSpPr>
          <p:spPr>
            <a:xfrm>
              <a:off x="8239472" y="5053565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3232" y="4750820"/>
                  <a:ext cx="34817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5" name="Group 184"/>
            <p:cNvGrpSpPr/>
            <p:nvPr/>
          </p:nvGrpSpPr>
          <p:grpSpPr>
            <a:xfrm>
              <a:off x="9378788" y="4755405"/>
              <a:ext cx="806409" cy="392006"/>
              <a:chOff x="9378788" y="4755405"/>
              <a:chExt cx="806409" cy="392006"/>
            </a:xfrm>
          </p:grpSpPr>
          <p:grpSp>
            <p:nvGrpSpPr>
              <p:cNvPr id="189" name="Group 188"/>
              <p:cNvGrpSpPr/>
              <p:nvPr/>
            </p:nvGrpSpPr>
            <p:grpSpPr>
              <a:xfrm>
                <a:off x="10013933" y="4959116"/>
                <a:ext cx="171264" cy="188295"/>
                <a:chOff x="3296774" y="2933510"/>
                <a:chExt cx="171264" cy="188295"/>
              </a:xfrm>
            </p:grpSpPr>
            <p:sp>
              <p:nvSpPr>
                <p:cNvPr id="193" name="Oval 192"/>
                <p:cNvSpPr/>
                <p:nvPr/>
              </p:nvSpPr>
              <p:spPr>
                <a:xfrm>
                  <a:off x="3296774" y="2933510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Oval 193"/>
                <p:cNvSpPr/>
                <p:nvPr/>
              </p:nvSpPr>
              <p:spPr>
                <a:xfrm>
                  <a:off x="3340894" y="2980993"/>
                  <a:ext cx="83023" cy="94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0" name="Oval 189"/>
              <p:cNvSpPr/>
              <p:nvPr/>
            </p:nvSpPr>
            <p:spPr>
              <a:xfrm>
                <a:off x="9378788" y="4959116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191" name="Straight Arrow Connector 190"/>
              <p:cNvCxnSpPr>
                <a:stCxn id="190" idx="6"/>
                <a:endCxn id="193" idx="2"/>
              </p:cNvCxnSpPr>
              <p:nvPr/>
            </p:nvCxnSpPr>
            <p:spPr>
              <a:xfrm>
                <a:off x="9550052" y="5053264"/>
                <a:ext cx="46388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6" name="Group 185"/>
            <p:cNvGrpSpPr/>
            <p:nvPr/>
          </p:nvGrpSpPr>
          <p:grpSpPr>
            <a:xfrm>
              <a:off x="8874617" y="4731784"/>
              <a:ext cx="504171" cy="369332"/>
              <a:chOff x="8874617" y="4731784"/>
              <a:chExt cx="504171" cy="369332"/>
            </a:xfrm>
          </p:grpSpPr>
          <p:cxnSp>
            <p:nvCxnSpPr>
              <p:cNvPr id="187" name="Straight Arrow Connector 186"/>
              <p:cNvCxnSpPr>
                <a:stCxn id="181" idx="6"/>
                <a:endCxn id="190" idx="2"/>
              </p:cNvCxnSpPr>
              <p:nvPr/>
            </p:nvCxnSpPr>
            <p:spPr>
              <a:xfrm flipV="1">
                <a:off x="8874617" y="5053264"/>
                <a:ext cx="504171" cy="30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/>
                  <p:cNvSpPr/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8" name="Rectangle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Group 28"/>
          <p:cNvGrpSpPr/>
          <p:nvPr/>
        </p:nvGrpSpPr>
        <p:grpSpPr>
          <a:xfrm>
            <a:off x="8164337" y="4746371"/>
            <a:ext cx="730337" cy="742617"/>
            <a:chOff x="8108067" y="5365978"/>
            <a:chExt cx="730337" cy="742617"/>
          </a:xfrm>
        </p:grpSpPr>
        <p:cxnSp>
          <p:nvCxnSpPr>
            <p:cNvPr id="195" name="Straight Arrow Connector 194"/>
            <p:cNvCxnSpPr/>
            <p:nvPr/>
          </p:nvCxnSpPr>
          <p:spPr>
            <a:xfrm>
              <a:off x="8108067" y="5756915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Oval 195"/>
            <p:cNvSpPr/>
            <p:nvPr/>
          </p:nvSpPr>
          <p:spPr>
            <a:xfrm>
              <a:off x="8397399" y="5670347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97" name="Straight Arrow Connector 196"/>
            <p:cNvCxnSpPr>
              <a:stCxn id="196" idx="5"/>
              <a:endCxn id="182" idx="2"/>
            </p:cNvCxnSpPr>
            <p:nvPr/>
          </p:nvCxnSpPr>
          <p:spPr>
            <a:xfrm>
              <a:off x="8543582" y="5831067"/>
              <a:ext cx="277166" cy="651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stCxn id="196" idx="7"/>
              <a:endCxn id="155" idx="2"/>
            </p:cNvCxnSpPr>
            <p:nvPr/>
          </p:nvCxnSpPr>
          <p:spPr>
            <a:xfrm flipV="1">
              <a:off x="8543582" y="5597309"/>
              <a:ext cx="268757" cy="100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8465108" y="5365978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mtClean="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108" y="5365978"/>
                  <a:ext cx="340158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498246" y="5739263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246" y="5739263"/>
                  <a:ext cx="340158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7721497" y="5731020"/>
            <a:ext cx="888527" cy="390567"/>
            <a:chOff x="7565142" y="4840888"/>
            <a:chExt cx="888527" cy="390567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7565142" y="5137307"/>
              <a:ext cx="268768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8" name="Group 167"/>
            <p:cNvGrpSpPr/>
            <p:nvPr/>
          </p:nvGrpSpPr>
          <p:grpSpPr>
            <a:xfrm>
              <a:off x="7842102" y="5043160"/>
              <a:ext cx="171264" cy="188295"/>
              <a:chOff x="3296774" y="2933510"/>
              <a:chExt cx="171264" cy="188295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9" name="Straight Arrow Connector 168"/>
            <p:cNvCxnSpPr>
              <a:stCxn id="171" idx="6"/>
              <a:endCxn id="205" idx="2"/>
            </p:cNvCxnSpPr>
            <p:nvPr/>
          </p:nvCxnSpPr>
          <p:spPr>
            <a:xfrm>
              <a:off x="8013366" y="5137308"/>
              <a:ext cx="440303" cy="758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8036021" y="4840888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6021" y="4840888"/>
                  <a:ext cx="340158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3" name="Straight Arrow Connector 172"/>
          <p:cNvCxnSpPr/>
          <p:nvPr/>
        </p:nvCxnSpPr>
        <p:spPr>
          <a:xfrm>
            <a:off x="8320692" y="6027440"/>
            <a:ext cx="26876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8610024" y="5566586"/>
            <a:ext cx="2540338" cy="812534"/>
            <a:chOff x="8453669" y="4676454"/>
            <a:chExt cx="2540338" cy="812534"/>
          </a:xfrm>
        </p:grpSpPr>
        <p:grpSp>
          <p:nvGrpSpPr>
            <p:cNvPr id="175" name="Group 174"/>
            <p:cNvGrpSpPr/>
            <p:nvPr/>
          </p:nvGrpSpPr>
          <p:grpSpPr>
            <a:xfrm>
              <a:off x="9503754" y="4883554"/>
              <a:ext cx="171264" cy="188295"/>
              <a:chOff x="3296774" y="2933510"/>
              <a:chExt cx="171264" cy="188295"/>
            </a:xfrm>
          </p:grpSpPr>
          <p:sp>
            <p:nvSpPr>
              <p:cNvPr id="218" name="Oval 217"/>
              <p:cNvSpPr/>
              <p:nvPr/>
            </p:nvSpPr>
            <p:spPr>
              <a:xfrm>
                <a:off x="3296774" y="2933510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9" name="Oval 218"/>
              <p:cNvSpPr/>
              <p:nvPr/>
            </p:nvSpPr>
            <p:spPr>
              <a:xfrm>
                <a:off x="3340894" y="2980993"/>
                <a:ext cx="83023" cy="94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76" name="Oval 175"/>
            <p:cNvSpPr/>
            <p:nvPr/>
          </p:nvSpPr>
          <p:spPr>
            <a:xfrm>
              <a:off x="8868609" y="4883554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/>
            <p:cNvCxnSpPr>
              <a:stCxn id="176" idx="6"/>
              <a:endCxn id="218" idx="2"/>
            </p:cNvCxnSpPr>
            <p:nvPr/>
          </p:nvCxnSpPr>
          <p:spPr>
            <a:xfrm>
              <a:off x="9039873" y="4977702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Rectangle 177"/>
                <p:cNvSpPr/>
                <p:nvPr/>
              </p:nvSpPr>
              <p:spPr>
                <a:xfrm>
                  <a:off x="9056390" y="4676454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8" name="Rectangle 1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6390" y="4676454"/>
                  <a:ext cx="348172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197"/>
            <p:cNvSpPr/>
            <p:nvPr/>
          </p:nvSpPr>
          <p:spPr>
            <a:xfrm>
              <a:off x="9512163" y="518246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0" name="Oval 199"/>
            <p:cNvSpPr/>
            <p:nvPr/>
          </p:nvSpPr>
          <p:spPr>
            <a:xfrm>
              <a:off x="8877018" y="5182463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1" name="Straight Arrow Connector 200"/>
            <p:cNvCxnSpPr>
              <a:stCxn id="200" idx="6"/>
              <a:endCxn id="198" idx="2"/>
            </p:cNvCxnSpPr>
            <p:nvPr/>
          </p:nvCxnSpPr>
          <p:spPr>
            <a:xfrm>
              <a:off x="9048282" y="5276611"/>
              <a:ext cx="463881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/>
                <p:cNvSpPr/>
                <p:nvPr/>
              </p:nvSpPr>
              <p:spPr>
                <a:xfrm>
                  <a:off x="9082042" y="4973866"/>
                  <a:ext cx="34817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2" name="Rectangle 2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042" y="4973866"/>
                  <a:ext cx="34817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3" name="Group 202"/>
            <p:cNvGrpSpPr/>
            <p:nvPr/>
          </p:nvGrpSpPr>
          <p:grpSpPr>
            <a:xfrm>
              <a:off x="10187598" y="4978451"/>
              <a:ext cx="806409" cy="392006"/>
              <a:chOff x="9378788" y="4755405"/>
              <a:chExt cx="806409" cy="392006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10013933" y="4959116"/>
                <a:ext cx="171264" cy="188295"/>
                <a:chOff x="3296774" y="2933510"/>
                <a:chExt cx="171264" cy="188295"/>
              </a:xfrm>
            </p:grpSpPr>
            <p:sp>
              <p:nvSpPr>
                <p:cNvPr id="216" name="Oval 215"/>
                <p:cNvSpPr/>
                <p:nvPr/>
              </p:nvSpPr>
              <p:spPr>
                <a:xfrm>
                  <a:off x="3296774" y="2933510"/>
                  <a:ext cx="171264" cy="18829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/>
                <p:cNvSpPr/>
                <p:nvPr/>
              </p:nvSpPr>
              <p:spPr>
                <a:xfrm>
                  <a:off x="3340894" y="2980993"/>
                  <a:ext cx="83023" cy="94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13" name="Oval 212"/>
              <p:cNvSpPr/>
              <p:nvPr/>
            </p:nvSpPr>
            <p:spPr>
              <a:xfrm>
                <a:off x="9378788" y="4959116"/>
                <a:ext cx="171264" cy="1882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cxnSp>
            <p:nvCxnSpPr>
              <p:cNvPr id="214" name="Straight Arrow Connector 213"/>
              <p:cNvCxnSpPr>
                <a:stCxn id="213" idx="6"/>
                <a:endCxn id="216" idx="2"/>
              </p:cNvCxnSpPr>
              <p:nvPr/>
            </p:nvCxnSpPr>
            <p:spPr>
              <a:xfrm>
                <a:off x="9550052" y="5053264"/>
                <a:ext cx="463881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Rectangle 214"/>
                  <p:cNvSpPr/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b="0" i="0" dirty="0" smtClean="0"/>
                            <m:t>b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2" name="Rectangle 1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1619" y="4755405"/>
                    <a:ext cx="35939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4" name="Group 203"/>
            <p:cNvGrpSpPr/>
            <p:nvPr/>
          </p:nvGrpSpPr>
          <p:grpSpPr>
            <a:xfrm>
              <a:off x="9683427" y="4954830"/>
              <a:ext cx="504171" cy="369332"/>
              <a:chOff x="8874617" y="4731784"/>
              <a:chExt cx="504171" cy="369332"/>
            </a:xfrm>
          </p:grpSpPr>
          <p:cxnSp>
            <p:nvCxnSpPr>
              <p:cNvPr id="210" name="Straight Arrow Connector 209"/>
              <p:cNvCxnSpPr>
                <a:stCxn id="198" idx="6"/>
                <a:endCxn id="213" idx="2"/>
              </p:cNvCxnSpPr>
              <p:nvPr/>
            </p:nvCxnSpPr>
            <p:spPr>
              <a:xfrm flipV="1">
                <a:off x="8874617" y="5053264"/>
                <a:ext cx="504171" cy="301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Rectangle 210"/>
                  <p:cNvSpPr/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ε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8" name="Rectangle 1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1337" y="4731784"/>
                    <a:ext cx="34015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5" name="Oval 204"/>
            <p:cNvSpPr/>
            <p:nvPr/>
          </p:nvSpPr>
          <p:spPr>
            <a:xfrm>
              <a:off x="8453669" y="5050740"/>
              <a:ext cx="171264" cy="1882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206" name="Straight Arrow Connector 205"/>
            <p:cNvCxnSpPr>
              <a:stCxn id="205" idx="5"/>
              <a:endCxn id="200" idx="2"/>
            </p:cNvCxnSpPr>
            <p:nvPr/>
          </p:nvCxnSpPr>
          <p:spPr>
            <a:xfrm>
              <a:off x="8599852" y="5211460"/>
              <a:ext cx="277166" cy="651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>
              <a:stCxn id="205" idx="7"/>
              <a:endCxn id="176" idx="2"/>
            </p:cNvCxnSpPr>
            <p:nvPr/>
          </p:nvCxnSpPr>
          <p:spPr>
            <a:xfrm flipV="1">
              <a:off x="8599852" y="4977702"/>
              <a:ext cx="268757" cy="10061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8521378" y="4746371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mtClean="0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378" y="4746371"/>
                  <a:ext cx="340158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Rectangle 208"/>
                <p:cNvSpPr/>
                <p:nvPr/>
              </p:nvSpPr>
              <p:spPr>
                <a:xfrm>
                  <a:off x="8554516" y="5119656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9" name="Rectangle 20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4516" y="5119656"/>
                  <a:ext cx="340158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0" name="Group 219"/>
          <p:cNvGrpSpPr/>
          <p:nvPr/>
        </p:nvGrpSpPr>
        <p:grpSpPr>
          <a:xfrm>
            <a:off x="8677674" y="5404763"/>
            <a:ext cx="2426106" cy="1150395"/>
            <a:chOff x="8521319" y="4514631"/>
            <a:chExt cx="2426106" cy="1150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Rectangle 220"/>
                <p:cNvSpPr/>
                <p:nvPr/>
              </p:nvSpPr>
              <p:spPr>
                <a:xfrm>
                  <a:off x="10607267" y="5295694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1" name="Rectangle 2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7267" y="5295694"/>
                  <a:ext cx="34015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Rectangle 221"/>
                <p:cNvSpPr/>
                <p:nvPr/>
              </p:nvSpPr>
              <p:spPr>
                <a:xfrm>
                  <a:off x="9362012" y="4514631"/>
                  <a:ext cx="34015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2" name="Rectangle 2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012" y="4514631"/>
                  <a:ext cx="34015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3" name="Freeform 222"/>
            <p:cNvSpPr/>
            <p:nvPr/>
          </p:nvSpPr>
          <p:spPr>
            <a:xfrm>
              <a:off x="8524673" y="4693638"/>
              <a:ext cx="1021759" cy="342706"/>
            </a:xfrm>
            <a:custGeom>
              <a:avLst/>
              <a:gdLst>
                <a:gd name="connsiteX0" fmla="*/ 1069153 w 1069153"/>
                <a:gd name="connsiteY0" fmla="*/ 192830 h 361899"/>
                <a:gd name="connsiteX1" fmla="*/ 735778 w 1069153"/>
                <a:gd name="connsiteY1" fmla="*/ 2330 h 361899"/>
                <a:gd name="connsiteX2" fmla="*/ 104747 w 1069153"/>
                <a:gd name="connsiteY2" fmla="*/ 104724 h 361899"/>
                <a:gd name="connsiteX3" fmla="*/ 7115 w 1069153"/>
                <a:gd name="connsiteY3" fmla="*/ 361899 h 361899"/>
                <a:gd name="connsiteX0" fmla="*/ 1064642 w 1064642"/>
                <a:gd name="connsiteY0" fmla="*/ 193016 h 362085"/>
                <a:gd name="connsiteX1" fmla="*/ 731267 w 1064642"/>
                <a:gd name="connsiteY1" fmla="*/ 2516 h 362085"/>
                <a:gd name="connsiteX2" fmla="*/ 138336 w 1064642"/>
                <a:gd name="connsiteY2" fmla="*/ 102529 h 362085"/>
                <a:gd name="connsiteX3" fmla="*/ 2604 w 1064642"/>
                <a:gd name="connsiteY3" fmla="*/ 362085 h 362085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19378 w 1019378"/>
                <a:gd name="connsiteY0" fmla="*/ 182483 h 342027"/>
                <a:gd name="connsiteX1" fmla="*/ 728866 w 1019378"/>
                <a:gd name="connsiteY1" fmla="*/ 3890 h 342027"/>
                <a:gd name="connsiteX2" fmla="*/ 138316 w 1019378"/>
                <a:gd name="connsiteY2" fmla="*/ 82471 h 342027"/>
                <a:gd name="connsiteX3" fmla="*/ 2584 w 1019378"/>
                <a:gd name="connsiteY3" fmla="*/ 342027 h 342027"/>
                <a:gd name="connsiteX0" fmla="*/ 1021759 w 1021759"/>
                <a:gd name="connsiteY0" fmla="*/ 195068 h 342706"/>
                <a:gd name="connsiteX1" fmla="*/ 728866 w 1021759"/>
                <a:gd name="connsiteY1" fmla="*/ 4569 h 342706"/>
                <a:gd name="connsiteX2" fmla="*/ 138316 w 1021759"/>
                <a:gd name="connsiteY2" fmla="*/ 83150 h 342706"/>
                <a:gd name="connsiteX3" fmla="*/ 2584 w 1021759"/>
                <a:gd name="connsiteY3" fmla="*/ 342706 h 342706"/>
                <a:gd name="connsiteX0" fmla="*/ 1021759 w 1021759"/>
                <a:gd name="connsiteY0" fmla="*/ 195068 h 342706"/>
                <a:gd name="connsiteX1" fmla="*/ 728866 w 1021759"/>
                <a:gd name="connsiteY1" fmla="*/ 4569 h 342706"/>
                <a:gd name="connsiteX2" fmla="*/ 138316 w 1021759"/>
                <a:gd name="connsiteY2" fmla="*/ 83150 h 342706"/>
                <a:gd name="connsiteX3" fmla="*/ 2584 w 1021759"/>
                <a:gd name="connsiteY3" fmla="*/ 342706 h 342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759" h="342706">
                  <a:moveTo>
                    <a:pt x="1021759" y="195068"/>
                  </a:moveTo>
                  <a:cubicBezTo>
                    <a:pt x="975919" y="85729"/>
                    <a:pt x="876106" y="23222"/>
                    <a:pt x="728866" y="4569"/>
                  </a:cubicBezTo>
                  <a:cubicBezTo>
                    <a:pt x="581626" y="-14084"/>
                    <a:pt x="259363" y="26794"/>
                    <a:pt x="138316" y="83150"/>
                  </a:cubicBezTo>
                  <a:cubicBezTo>
                    <a:pt x="17269" y="139506"/>
                    <a:pt x="-9322" y="244082"/>
                    <a:pt x="2584" y="342706"/>
                  </a:cubicBezTo>
                </a:path>
              </a:pathLst>
            </a:cu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Freeform 223"/>
            <p:cNvSpPr/>
            <p:nvPr/>
          </p:nvSpPr>
          <p:spPr>
            <a:xfrm flipV="1">
              <a:off x="8521319" y="5237117"/>
              <a:ext cx="2332422" cy="298090"/>
            </a:xfrm>
            <a:custGeom>
              <a:avLst/>
              <a:gdLst>
                <a:gd name="connsiteX0" fmla="*/ 1069153 w 1069153"/>
                <a:gd name="connsiteY0" fmla="*/ 192830 h 361899"/>
                <a:gd name="connsiteX1" fmla="*/ 735778 w 1069153"/>
                <a:gd name="connsiteY1" fmla="*/ 2330 h 361899"/>
                <a:gd name="connsiteX2" fmla="*/ 104747 w 1069153"/>
                <a:gd name="connsiteY2" fmla="*/ 104724 h 361899"/>
                <a:gd name="connsiteX3" fmla="*/ 7115 w 1069153"/>
                <a:gd name="connsiteY3" fmla="*/ 361899 h 361899"/>
                <a:gd name="connsiteX0" fmla="*/ 1064642 w 1064642"/>
                <a:gd name="connsiteY0" fmla="*/ 193016 h 362085"/>
                <a:gd name="connsiteX1" fmla="*/ 731267 w 1064642"/>
                <a:gd name="connsiteY1" fmla="*/ 2516 h 362085"/>
                <a:gd name="connsiteX2" fmla="*/ 138336 w 1064642"/>
                <a:gd name="connsiteY2" fmla="*/ 102529 h 362085"/>
                <a:gd name="connsiteX3" fmla="*/ 2604 w 1064642"/>
                <a:gd name="connsiteY3" fmla="*/ 362085 h 362085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064622 w 1064622"/>
                <a:gd name="connsiteY0" fmla="*/ 172432 h 341501"/>
                <a:gd name="connsiteX1" fmla="*/ 728866 w 1064622"/>
                <a:gd name="connsiteY1" fmla="*/ 3364 h 341501"/>
                <a:gd name="connsiteX2" fmla="*/ 138316 w 1064622"/>
                <a:gd name="connsiteY2" fmla="*/ 81945 h 341501"/>
                <a:gd name="connsiteX3" fmla="*/ 2584 w 1064622"/>
                <a:gd name="connsiteY3" fmla="*/ 341501 h 341501"/>
                <a:gd name="connsiteX0" fmla="*/ 1121568 w 1121568"/>
                <a:gd name="connsiteY0" fmla="*/ 462584 h 462584"/>
                <a:gd name="connsiteX1" fmla="*/ 728866 w 1121568"/>
                <a:gd name="connsiteY1" fmla="*/ 21161 h 462584"/>
                <a:gd name="connsiteX2" fmla="*/ 138316 w 1121568"/>
                <a:gd name="connsiteY2" fmla="*/ 99742 h 462584"/>
                <a:gd name="connsiteX3" fmla="*/ 2584 w 1121568"/>
                <a:gd name="connsiteY3" fmla="*/ 359298 h 462584"/>
                <a:gd name="connsiteX0" fmla="*/ 1122633 w 1122633"/>
                <a:gd name="connsiteY0" fmla="*/ 471789 h 674480"/>
                <a:gd name="connsiteX1" fmla="*/ 729931 w 1122633"/>
                <a:gd name="connsiteY1" fmla="*/ 30366 h 674480"/>
                <a:gd name="connsiteX2" fmla="*/ 139381 w 1122633"/>
                <a:gd name="connsiteY2" fmla="*/ 108947 h 674480"/>
                <a:gd name="connsiteX3" fmla="*/ 2533 w 1122633"/>
                <a:gd name="connsiteY3" fmla="*/ 674480 h 674480"/>
                <a:gd name="connsiteX0" fmla="*/ 1121705 w 1121705"/>
                <a:gd name="connsiteY0" fmla="*/ 446456 h 649147"/>
                <a:gd name="connsiteX1" fmla="*/ 729003 w 1121705"/>
                <a:gd name="connsiteY1" fmla="*/ 5033 h 649147"/>
                <a:gd name="connsiteX2" fmla="*/ 165251 w 1121705"/>
                <a:gd name="connsiteY2" fmla="*/ 234921 h 649147"/>
                <a:gd name="connsiteX3" fmla="*/ 1605 w 1121705"/>
                <a:gd name="connsiteY3" fmla="*/ 649147 h 649147"/>
                <a:gd name="connsiteX0" fmla="*/ 1121795 w 1121795"/>
                <a:gd name="connsiteY0" fmla="*/ 241503 h 444194"/>
                <a:gd name="connsiteX1" fmla="*/ 752541 w 1121795"/>
                <a:gd name="connsiteY1" fmla="*/ 55622 h 444194"/>
                <a:gd name="connsiteX2" fmla="*/ 165341 w 1121795"/>
                <a:gd name="connsiteY2" fmla="*/ 29968 h 444194"/>
                <a:gd name="connsiteX3" fmla="*/ 1695 w 1121795"/>
                <a:gd name="connsiteY3" fmla="*/ 444194 h 444194"/>
                <a:gd name="connsiteX0" fmla="*/ 1121596 w 1121596"/>
                <a:gd name="connsiteY0" fmla="*/ 217657 h 420348"/>
                <a:gd name="connsiteX1" fmla="*/ 752342 w 1121596"/>
                <a:gd name="connsiteY1" fmla="*/ 31776 h 420348"/>
                <a:gd name="connsiteX2" fmla="*/ 174075 w 1121596"/>
                <a:gd name="connsiteY2" fmla="*/ 39746 h 420348"/>
                <a:gd name="connsiteX3" fmla="*/ 1496 w 1121596"/>
                <a:gd name="connsiteY3" fmla="*/ 420348 h 420348"/>
                <a:gd name="connsiteX0" fmla="*/ 1093682 w 1093682"/>
                <a:gd name="connsiteY0" fmla="*/ 228309 h 420913"/>
                <a:gd name="connsiteX1" fmla="*/ 752342 w 1093682"/>
                <a:gd name="connsiteY1" fmla="*/ 32341 h 420913"/>
                <a:gd name="connsiteX2" fmla="*/ 174075 w 1093682"/>
                <a:gd name="connsiteY2" fmla="*/ 40311 h 420913"/>
                <a:gd name="connsiteX3" fmla="*/ 1496 w 1093682"/>
                <a:gd name="connsiteY3" fmla="*/ 420913 h 420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682" h="420913">
                  <a:moveTo>
                    <a:pt x="1093682" y="228309"/>
                  </a:moveTo>
                  <a:cubicBezTo>
                    <a:pt x="1057367" y="118970"/>
                    <a:pt x="905610" y="63674"/>
                    <a:pt x="752342" y="32341"/>
                  </a:cubicBezTo>
                  <a:cubicBezTo>
                    <a:pt x="599074" y="1008"/>
                    <a:pt x="299216" y="-24451"/>
                    <a:pt x="174075" y="40311"/>
                  </a:cubicBezTo>
                  <a:cubicBezTo>
                    <a:pt x="48934" y="105073"/>
                    <a:pt x="-10410" y="322289"/>
                    <a:pt x="1496" y="420913"/>
                  </a:cubicBezTo>
                </a:path>
              </a:pathLst>
            </a:cu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983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8" grpId="0" uiExpand="1" build="p"/>
      <p:bldP spid="37" grpId="0" uiExpand="1"/>
      <p:bldP spid="138" grpId="0" uiExpand="1" animBg="1"/>
      <p:bldP spid="138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084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Quick review of today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34089"/>
                <a:ext cx="9155939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Introduction, outline, mechanics, expectations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Finite Automata, formal definition, regular languages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Regular Operations and Regular Expressions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Proved: Class of regular languages is closed under </a:t>
                </a:r>
                <a14:m>
                  <m:oMath xmlns:m="http://schemas.openxmlformats.org/officeDocument/2006/math">
                    <m:r>
                      <a:rPr lang="en-US" sz="2400" b="1" i="1" spc="20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sz="2400" b="1" spc="200" dirty="0">
                  <a:latin typeface="+mj-lt"/>
                </a:endParaRP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Closure under </a:t>
                </a:r>
                <a14:m>
                  <m:oMath xmlns:m="http://schemas.openxmlformats.org/officeDocument/2006/math">
                    <m:r>
                      <a:rPr lang="en-US" sz="2400" b="1" i="1" spc="200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endParaRPr lang="en-US" sz="2400" b="1" spc="200" dirty="0">
                  <a:latin typeface="+mj-lt"/>
                </a:endParaRP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NFA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NFA to DFA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Closed Under *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r>
                  <a:rPr lang="en-US" sz="2400" b="1" spc="200" dirty="0">
                    <a:latin typeface="+mj-lt"/>
                  </a:rPr>
                  <a:t>Regular Expression to NFA</a:t>
                </a:r>
              </a:p>
              <a:p>
                <a:pPr marL="457200" indent="-457200">
                  <a:spcBef>
                    <a:spcPts val="1200"/>
                  </a:spcBef>
                  <a:buFont typeface="+mj-lt"/>
                  <a:buAutoNum type="arabicPeriod"/>
                </a:pPr>
                <a:endParaRPr lang="en-US" sz="2400" b="1" spc="2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34089"/>
                <a:ext cx="9155939" cy="5693866"/>
              </a:xfrm>
              <a:prstGeom prst="rect">
                <a:avLst/>
              </a:prstGeom>
              <a:blipFill>
                <a:blip r:embed="rId3"/>
                <a:stretch>
                  <a:fillRect l="-1065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88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4342" y="2347214"/>
            <a:ext cx="5835259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Computability Theory  1930s – 1950s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What is computable…  or not? 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Examples: </a:t>
            </a:r>
            <a:br>
              <a:rPr lang="en-US" sz="2000" dirty="0"/>
            </a:br>
            <a:r>
              <a:rPr lang="en-US" sz="2000" dirty="0"/>
              <a:t>program verification, mathematical truth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Models of Computation:</a:t>
            </a:r>
            <a:br>
              <a:rPr lang="en-US" sz="2000" dirty="0"/>
            </a:br>
            <a:r>
              <a:rPr lang="en-US" sz="2000" dirty="0"/>
              <a:t>Finite automata, Turing machines, …</a:t>
            </a:r>
          </a:p>
          <a:p>
            <a:pPr>
              <a:spcBef>
                <a:spcPts val="600"/>
              </a:spcBef>
            </a:pP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057900" y="3559485"/>
            <a:ext cx="59262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Complexity Theory  1960s – present </a:t>
            </a:r>
            <a:endParaRPr lang="en-US" sz="2400" dirty="0"/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What is computable </a:t>
            </a:r>
            <a:r>
              <a:rPr lang="en-US" sz="2000" u="sng" dirty="0"/>
              <a:t>in practice</a:t>
            </a:r>
            <a:r>
              <a:rPr lang="en-US" sz="2000" dirty="0"/>
              <a:t>? 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Example: factoring problem 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P versus NP problem</a:t>
            </a:r>
          </a:p>
          <a:p>
            <a:pPr marL="342900" indent="-342900">
              <a:spcBef>
                <a:spcPts val="1200"/>
              </a:spcBef>
              <a:buFontTx/>
              <a:buChar char="-"/>
            </a:pPr>
            <a:r>
              <a:rPr lang="en-US" sz="2000" dirty="0"/>
              <a:t>Measures of complexity:  Time and Space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" y="0"/>
            <a:ext cx="753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18.404 Course Outline</a:t>
            </a:r>
          </a:p>
        </p:txBody>
      </p:sp>
    </p:spTree>
    <p:extLst>
      <p:ext uri="{BB962C8B-B14F-4D97-AF65-F5344CB8AC3E}">
        <p14:creationId xmlns:p14="http://schemas.microsoft.com/office/powerpoint/2010/main" val="315785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681965" y="2302977"/>
                <a:ext cx="5991814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 finite string</a:t>
                </a:r>
                <a:br>
                  <a:rPr lang="en-US" sz="2000" dirty="0"/>
                </a:br>
                <a:r>
                  <a:rPr lang="en-US" sz="2000" b="1" dirty="0"/>
                  <a:t>Output:</a:t>
                </a:r>
                <a:r>
                  <a:rPr lang="en-US" sz="2000" dirty="0"/>
                  <a:t>  </a:t>
                </a:r>
                <a:r>
                  <a:rPr lang="en-US" sz="2000" u="sng" dirty="0"/>
                  <a:t>Accept</a:t>
                </a:r>
                <a:r>
                  <a:rPr lang="en-US" sz="2000" dirty="0"/>
                  <a:t> or </a:t>
                </a:r>
                <a:r>
                  <a:rPr lang="en-US" sz="2000" u="sng" dirty="0"/>
                  <a:t>Reject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Computation process:  </a:t>
                </a:r>
                <a:r>
                  <a:rPr lang="en-US" sz="2000" dirty="0"/>
                  <a:t>Begin at start state,</a:t>
                </a:r>
                <a:br>
                  <a:rPr lang="en-US" sz="2000" dirty="0"/>
                </a:br>
                <a:r>
                  <a:rPr lang="en-US" sz="2000" dirty="0"/>
                  <a:t>   read input symbols, follow corresponding transitions, </a:t>
                </a:r>
                <a:br>
                  <a:rPr lang="en-US" sz="2000" dirty="0"/>
                </a:br>
                <a:r>
                  <a:rPr lang="en-US" sz="2000" dirty="0"/>
                  <a:t>   </a:t>
                </a:r>
                <a:r>
                  <a:rPr lang="en-US" sz="2000" u="sng" dirty="0"/>
                  <a:t>Accept</a:t>
                </a:r>
                <a:r>
                  <a:rPr lang="en-US" sz="2000" dirty="0"/>
                  <a:t> if end with accept state, </a:t>
                </a:r>
                <a:r>
                  <a:rPr lang="en-US" sz="2000" u="sng" dirty="0"/>
                  <a:t>Reject</a:t>
                </a:r>
                <a:r>
                  <a:rPr lang="en-US" sz="2000" dirty="0"/>
                  <a:t> if not.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/>
                  <a:t>Examples:</a:t>
                </a:r>
                <a:r>
                  <a:rPr lang="en-US" sz="2000" dirty="0"/>
                  <a:t>  01101 → Accept </a:t>
                </a:r>
                <a:br>
                  <a:rPr lang="en-US" sz="2000" dirty="0"/>
                </a:br>
                <a:r>
                  <a:rPr lang="en-US" sz="2000" dirty="0"/>
                  <a:t>                     00101 → Reject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accepts exactly those strings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where</a:t>
                </a:r>
                <a:br>
                  <a:rPr lang="en-US" sz="2000" dirty="0"/>
                </a:b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contains substring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11}.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965" y="2302977"/>
                <a:ext cx="5991814" cy="3323987"/>
              </a:xfrm>
              <a:prstGeom prst="rect">
                <a:avLst/>
              </a:prstGeom>
              <a:blipFill>
                <a:blip r:embed="rId3"/>
                <a:stretch>
                  <a:fillRect l="-1017" t="-1101" b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77240" y="0"/>
            <a:ext cx="75729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Let’s begin:  Finite Automata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77241" y="896827"/>
            <a:ext cx="4571186" cy="1327137"/>
            <a:chOff x="413068" y="587327"/>
            <a:chExt cx="4571186" cy="1327137"/>
          </a:xfrm>
        </p:grpSpPr>
        <p:sp>
          <p:nvSpPr>
            <p:cNvPr id="2" name="Oval 1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6" idx="6"/>
              <a:endCxn id="7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413068" y="739861"/>
                  <a:ext cx="6286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68" y="739861"/>
                  <a:ext cx="628698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ctangle 22"/>
            <p:cNvSpPr/>
            <p:nvPr/>
          </p:nvSpPr>
          <p:spPr>
            <a:xfrm>
              <a:off x="3210480" y="111817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07842" y="931978"/>
              <a:ext cx="476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0,1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0539" y="154513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881157" y="6878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7" name="Freeform 26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29747" y="5873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2689" y="2733865"/>
                <a:ext cx="3645961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000" dirty="0"/>
                  <a:t>States: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Transitions: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Start state: 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000" dirty="0"/>
                  <a:t>Accept states:  </a:t>
                </a:r>
              </a:p>
              <a:p>
                <a:pPr>
                  <a:spcBef>
                    <a:spcPts val="600"/>
                  </a:spcBef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89" y="2733865"/>
                <a:ext cx="3645961" cy="2462213"/>
              </a:xfrm>
              <a:prstGeom prst="rect">
                <a:avLst/>
              </a:prstGeom>
              <a:blipFill>
                <a:blip r:embed="rId8"/>
                <a:stretch>
                  <a:fillRect l="-1672" t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2355319" y="3223908"/>
            <a:ext cx="757707" cy="307777"/>
            <a:chOff x="2094993" y="3298333"/>
            <a:chExt cx="757707" cy="307777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094993" y="3565483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306820" y="3298333"/>
              <a:ext cx="2760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221769" y="3832895"/>
            <a:ext cx="621415" cy="353805"/>
            <a:chOff x="1980125" y="3669985"/>
            <a:chExt cx="621415" cy="353805"/>
          </a:xfrm>
        </p:grpSpPr>
        <p:sp>
          <p:nvSpPr>
            <p:cNvPr id="34" name="Oval 33"/>
            <p:cNvSpPr/>
            <p:nvPr/>
          </p:nvSpPr>
          <p:spPr>
            <a:xfrm>
              <a:off x="2263460" y="3669985"/>
              <a:ext cx="338080" cy="353805"/>
            </a:xfrm>
            <a:prstGeom prst="ellips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980125" y="3842161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697655" y="4347633"/>
            <a:ext cx="345724" cy="361805"/>
            <a:chOff x="2263460" y="4381396"/>
            <a:chExt cx="553791" cy="579550"/>
          </a:xfrm>
        </p:grpSpPr>
        <p:sp>
          <p:nvSpPr>
            <p:cNvPr id="42" name="Oval 41"/>
            <p:cNvSpPr/>
            <p:nvPr/>
          </p:nvSpPr>
          <p:spPr>
            <a:xfrm>
              <a:off x="2263460" y="4381396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327621" y="4448542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92689" y="5814793"/>
                <a:ext cx="102893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rgbClr val="002060"/>
                    </a:solidFill>
                  </a:rPr>
                  <a:t>Say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is the language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recognizes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 and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89" y="5814793"/>
                <a:ext cx="10289317" cy="461665"/>
              </a:xfrm>
              <a:prstGeom prst="rect">
                <a:avLst/>
              </a:prstGeom>
              <a:blipFill>
                <a:blip r:embed="rId9"/>
                <a:stretch>
                  <a:fillRect l="-88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18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uiExpand="1" build="p"/>
      <p:bldP spid="4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0"/>
            <a:ext cx="8102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Finite Automata – 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900" y="1542955"/>
                <a:ext cx="7032425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Defn:  </a:t>
                </a:r>
                <a:r>
                  <a:rPr lang="en-US" sz="2400" dirty="0"/>
                  <a:t>A </a:t>
                </a:r>
                <a:r>
                  <a:rPr lang="en-US" sz="2400" u="sng" dirty="0"/>
                  <a:t>finite automaton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is a 5-tuple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4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endParaRPr lang="en-US" sz="2400" b="1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  finite set of states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   finite set of alphabet symbols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/>
                  <a:t>    transition function  </a:t>
                </a:r>
                <a14:m>
                  <m:oMath xmlns:m="http://schemas.openxmlformats.org/officeDocument/2006/math"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  start state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 set of accept states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0" y="1542955"/>
                <a:ext cx="7032425" cy="2769989"/>
              </a:xfrm>
              <a:prstGeom prst="rect">
                <a:avLst/>
              </a:prstGeom>
              <a:blipFill>
                <a:blip r:embed="rId3"/>
                <a:stretch>
                  <a:fillRect l="-1388" t="-175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710308" y="3203886"/>
            <a:ext cx="3984778" cy="501155"/>
            <a:chOff x="2710308" y="3203886"/>
            <a:chExt cx="3984778" cy="5011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2710308" y="3304931"/>
                  <a:ext cx="26282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 =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000" dirty="0"/>
                    <a:t> means  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0308" y="3304931"/>
                  <a:ext cx="2628284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7576" r="-1392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5247173" y="3203886"/>
              <a:ext cx="1447913" cy="499900"/>
              <a:chOff x="5588995" y="3188611"/>
              <a:chExt cx="1447913" cy="499900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6669480" y="3325914"/>
                <a:ext cx="338080" cy="35380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5927075" y="3506882"/>
                <a:ext cx="742405" cy="472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/>
              <p:cNvSpPr/>
              <p:nvPr/>
            </p:nvSpPr>
            <p:spPr>
              <a:xfrm>
                <a:off x="5588995" y="3354482"/>
                <a:ext cx="338080" cy="334029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5599439" y="3298001"/>
                    <a:ext cx="3695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9439" y="3298001"/>
                    <a:ext cx="3695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6685273" y="3288401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85273" y="3288401"/>
                    <a:ext cx="351635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Rectangle 12"/>
              <p:cNvSpPr/>
              <p:nvPr/>
            </p:nvSpPr>
            <p:spPr>
              <a:xfrm>
                <a:off x="6153212" y="3188611"/>
                <a:ext cx="2952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</p:grpSp>
      <p:grpSp>
        <p:nvGrpSpPr>
          <p:cNvPr id="16" name="Group 15"/>
          <p:cNvGrpSpPr/>
          <p:nvPr/>
        </p:nvGrpSpPr>
        <p:grpSpPr>
          <a:xfrm>
            <a:off x="7588123" y="3337726"/>
            <a:ext cx="3736900" cy="1145542"/>
            <a:chOff x="380722" y="533597"/>
            <a:chExt cx="4684103" cy="1435903"/>
          </a:xfrm>
        </p:grpSpPr>
        <p:sp>
          <p:nvSpPr>
            <p:cNvPr id="17" name="Oval 16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18" idx="6"/>
              <a:endCxn id="19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23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380722" y="641709"/>
                  <a:ext cx="695627" cy="5015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2" y="641709"/>
                  <a:ext cx="695627" cy="50152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181932" y="1178867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932" y="1178867"/>
                  <a:ext cx="561002" cy="462947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483925" y="1181858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925" y="1181858"/>
                  <a:ext cx="561002" cy="462947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788899" y="1193791"/>
                  <a:ext cx="561002" cy="4629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899" y="1193791"/>
                  <a:ext cx="561002" cy="462947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/>
            <p:cNvSpPr/>
            <p:nvPr/>
          </p:nvSpPr>
          <p:spPr>
            <a:xfrm>
              <a:off x="3210480" y="1118178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07842" y="931977"/>
              <a:ext cx="556983" cy="4243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0,1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900539" y="1545132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881157" y="687876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34" name="Freeform 33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229747" y="533597"/>
              <a:ext cx="362081" cy="42436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/>
                <a:t>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497520" y="4625649"/>
                <a:ext cx="260617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{0, 1}     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520" y="4625649"/>
                <a:ext cx="2606176" cy="1785104"/>
              </a:xfrm>
              <a:prstGeom prst="rect">
                <a:avLst/>
              </a:prstGeom>
              <a:blipFill>
                <a:blip r:embed="rId11"/>
                <a:stretch>
                  <a:fillRect b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312366"/>
                  </p:ext>
                </p:extLst>
              </p:nvPr>
            </p:nvGraphicFramePr>
            <p:xfrm>
              <a:off x="10692115" y="4825793"/>
              <a:ext cx="1404933" cy="1584960"/>
            </p:xfrm>
            <a:graphic>
              <a:graphicData uri="http://schemas.openxmlformats.org/drawingml/2006/table">
                <a:tbl>
                  <a:tblPr firstRow="1" firstCol="1">
                    <a:tableStyleId>{2D5ABB26-0587-4C30-8999-92F81FD0307C}</a:tableStyleId>
                  </a:tblPr>
                  <a:tblGrid>
                    <a:gridCol w="468311">
                      <a:extLst>
                        <a:ext uri="{9D8B030D-6E8A-4147-A177-3AD203B41FA5}">
                          <a16:colId xmlns:a16="http://schemas.microsoft.com/office/drawing/2014/main" val="240260552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270491156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1069467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7640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0597158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346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000" i="1" baseline="-25000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𝑞</m:t>
                                </m:r>
                                <m:r>
                                  <a:rPr kumimoji="0" lang="en-US" sz="2000" b="0" i="1" u="none" strike="noStrike" kern="1200" cap="none" spc="0" normalizeH="0" baseline="-2500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07571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6312366"/>
                  </p:ext>
                </p:extLst>
              </p:nvPr>
            </p:nvGraphicFramePr>
            <p:xfrm>
              <a:off x="10692115" y="4825793"/>
              <a:ext cx="1404933" cy="1584960"/>
            </p:xfrm>
            <a:graphic>
              <a:graphicData uri="http://schemas.openxmlformats.org/drawingml/2006/table">
                <a:tbl>
                  <a:tblPr firstRow="1" firstCol="1">
                    <a:tableStyleId>{2D5ABB26-0587-4C30-8999-92F81FD0307C}</a:tableStyleId>
                  </a:tblPr>
                  <a:tblGrid>
                    <a:gridCol w="468311">
                      <a:extLst>
                        <a:ext uri="{9D8B030D-6E8A-4147-A177-3AD203B41FA5}">
                          <a16:colId xmlns:a16="http://schemas.microsoft.com/office/drawing/2014/main" val="240260552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2704911565"/>
                        </a:ext>
                      </a:extLst>
                    </a:gridCol>
                    <a:gridCol w="468311">
                      <a:extLst>
                        <a:ext uri="{9D8B030D-6E8A-4147-A177-3AD203B41FA5}">
                          <a16:colId xmlns:a16="http://schemas.microsoft.com/office/drawing/2014/main" val="1069467836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0</a:t>
                          </a:r>
                          <a:endParaRPr 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1</a:t>
                          </a:r>
                          <a:endParaRPr lang="en-US" sz="2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267640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t="-106061" r="-202597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98718" t="-106061" r="-100000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12"/>
                          <a:stretch>
                            <a:fillRect l="-201299" t="-106061" r="-1299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971584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t="-209231" r="-202597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98718" t="-209231" r="-100000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299" t="-209231" r="-1299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4603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2"/>
                          <a:stretch>
                            <a:fillRect t="-309231" r="-202597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2"/>
                          <a:stretch>
                            <a:fillRect l="-98718" t="-309231" r="-100000" b="-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1299" t="-309231" r="-1299" b="-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07571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337146" y="4725965"/>
                <a:ext cx="70993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146" y="4725965"/>
                <a:ext cx="70993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7318551" y="2821458"/>
            <a:ext cx="1287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+mj-lt"/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372545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uiExpand="1" build="allAtOnce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2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Finite Automata –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0740" y="1540946"/>
                <a:ext cx="6464525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Strings and languages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A </a:t>
                </a:r>
                <a:r>
                  <a:rPr lang="en-US" sz="2000" u="sng" dirty="0"/>
                  <a:t>string</a:t>
                </a:r>
                <a:r>
                  <a:rPr lang="en-US" sz="2000" dirty="0"/>
                  <a:t> is a finite sequence of symbols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1" dirty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000" dirty="0"/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A </a:t>
                </a:r>
                <a:r>
                  <a:rPr lang="en-US" sz="2000" u="sng" dirty="0"/>
                  <a:t>language</a:t>
                </a:r>
                <a:r>
                  <a:rPr lang="en-US" sz="2000" dirty="0"/>
                  <a:t> is a set of strings (finite or infinite)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empty string</a:t>
                </a:r>
                <a:r>
                  <a:rPr lang="en-US" sz="2000" dirty="0"/>
                  <a:t>  </a:t>
                </a:r>
                <a:r>
                  <a:rPr lang="el-GR" sz="2000" dirty="0"/>
                  <a:t>ε</a:t>
                </a:r>
                <a:r>
                  <a:rPr lang="en-US" sz="2000" dirty="0"/>
                  <a:t>  is the string of length 0</a:t>
                </a:r>
              </a:p>
              <a:p>
                <a:pPr marL="342900" indent="-342900">
                  <a:spcBef>
                    <a:spcPts val="1200"/>
                  </a:spcBef>
                  <a:buFontTx/>
                  <a:buChar char="-"/>
                </a:pPr>
                <a:r>
                  <a:rPr lang="en-US" sz="2000" dirty="0"/>
                  <a:t>The </a:t>
                </a:r>
                <a:r>
                  <a:rPr lang="en-US" sz="2000" u="sng" dirty="0"/>
                  <a:t>empty language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ø</m:t>
                    </m:r>
                  </m:oMath>
                </a14:m>
                <a:r>
                  <a:rPr lang="en-US" sz="2000" dirty="0"/>
                  <a:t>  is the set with no strings</a:t>
                </a:r>
              </a:p>
              <a:p>
                <a:pPr>
                  <a:spcBef>
                    <a:spcPts val="1200"/>
                  </a:spcBef>
                </a:pPr>
                <a:endParaRPr lang="en-US" sz="2000" dirty="0"/>
              </a:p>
              <a:p>
                <a:pPr defTabSz="569913">
                  <a:spcBef>
                    <a:spcPts val="1200"/>
                  </a:spcBef>
                </a:pPr>
                <a:r>
                  <a:rPr lang="en-US" sz="2000" b="1" dirty="0" err="1"/>
                  <a:t>Defn</a:t>
                </a:r>
                <a:r>
                  <a:rPr lang="en-US" sz="2000" b="1" dirty="0"/>
                  <a:t>: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accepts string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…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/>
                  <a:t>each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if there is a sequence of states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where:  </a:t>
                </a:r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  </a:t>
                </a:r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for  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	-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00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40" y="1540946"/>
                <a:ext cx="6464525" cy="4770537"/>
              </a:xfrm>
              <a:prstGeom prst="rect">
                <a:avLst/>
              </a:prstGeom>
              <a:blipFill>
                <a:blip r:embed="rId3"/>
                <a:stretch>
                  <a:fillRect l="-1509" t="-1023" b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311570" y="3279269"/>
                <a:ext cx="4568043" cy="3400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white"/>
                    </a:solidFill>
                  </a:rPr>
                  <a:t>Recognizing languages</a:t>
                </a:r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dirty="0">
                        <a:latin typeface="Cambria Math" panose="02040503050406030204" pitchFamily="18" charset="0"/>
                      </a:rPr>
                      <m:t>accepts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/>
                  <a:t>is </a:t>
                </a:r>
                <a:r>
                  <a:rPr lang="en-US" sz="2000" u="sng" dirty="0"/>
                  <a:t>the language of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000" dirty="0"/>
              </a:p>
              <a:p>
                <a:pPr marL="225425" indent="-225425">
                  <a:spcBef>
                    <a:spcPts val="6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u="sng" dirty="0"/>
                  <a:t>recognizes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endParaRPr lang="en-US" sz="24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Defn</a:t>
                </a: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 language is </a:t>
                </a:r>
                <a:r>
                  <a:rPr lang="en-US" sz="2400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regular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if some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finite automaton recognizes it.</a:t>
                </a:r>
              </a:p>
              <a:p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70" y="3279269"/>
                <a:ext cx="4568043" cy="3400931"/>
              </a:xfrm>
              <a:prstGeom prst="rect">
                <a:avLst/>
              </a:prstGeom>
              <a:blipFill>
                <a:blip r:embed="rId4"/>
                <a:stretch>
                  <a:fillRect l="-2000" t="-1434" r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E0ED0A-4CA5-7BF8-CBDA-162237890270}"/>
                  </a:ext>
                </a:extLst>
              </p14:cNvPr>
              <p14:cNvContentPartPr/>
              <p14:nvPr/>
            </p14:nvContentPartPr>
            <p14:xfrm>
              <a:off x="6070320" y="750240"/>
              <a:ext cx="3941280" cy="2003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E0ED0A-4CA5-7BF8-CBDA-1622378902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0960" y="740880"/>
                <a:ext cx="3960000" cy="20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264099-AC4F-06AF-9AF0-7A016BE631B5}"/>
                  </a:ext>
                </a:extLst>
              </p14:cNvPr>
              <p14:cNvContentPartPr/>
              <p14:nvPr/>
            </p14:nvContentPartPr>
            <p14:xfrm>
              <a:off x="5614920" y="2905200"/>
              <a:ext cx="1257480" cy="967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264099-AC4F-06AF-9AF0-7A016BE631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05560" y="2895840"/>
                <a:ext cx="1276200" cy="9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654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875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 Languages –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7414" y="3227895"/>
                <a:ext cx="6757577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 panose="02040503050406030204" pitchFamily="18" charset="0"/>
                      </a:rPr>
                      <m:t>contains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 dirty="0">
                        <a:latin typeface="Cambria Math" panose="02040503050406030204" pitchFamily="18" charset="0"/>
                      </a:rPr>
                      <m:t>substring</m:t>
                    </m:r>
                    <m:r>
                      <a:rPr lang="en-US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11}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8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   </a:t>
                </a:r>
                <a:r>
                  <a:rPr lang="en-US" sz="2400" u="sng" dirty="0"/>
                  <a:t>Therefore </a:t>
                </a:r>
                <a14:m>
                  <m:oMath xmlns:m="http://schemas.openxmlformats.org/officeDocument/2006/math">
                    <m:r>
                      <a:rPr lang="en-US" sz="2400" u="sng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u="sng" dirty="0"/>
                  <a:t> is regular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4" y="3227895"/>
                <a:ext cx="6757577" cy="984885"/>
              </a:xfrm>
              <a:prstGeom prst="rect">
                <a:avLst/>
              </a:prstGeom>
              <a:blipFill>
                <a:blip r:embed="rId3"/>
                <a:stretch>
                  <a:fillRect b="-1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74991" y="2868423"/>
                <a:ext cx="531700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dirty="0">
                    <a:latin typeface="+mj-lt"/>
                  </a:rPr>
                  <a:t>More examples:</a:t>
                </a:r>
              </a:p>
              <a:p>
                <a:endParaRPr lang="en-US" sz="2000" u="sng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an even number of 1s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 is regular (make automaton for practice).</a:t>
                </a:r>
              </a:p>
              <a:p>
                <a:pPr marL="290513" indent="-290513">
                  <a:buFontTx/>
                  <a:buChar char="-"/>
                </a:pPr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has equal numbers of 0s and 1s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u="sng" dirty="0"/>
                  <a:t>not</a:t>
                </a:r>
                <a:r>
                  <a:rPr lang="en-US" sz="2000" dirty="0"/>
                  <a:t> regular (we will prove).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991" y="2868423"/>
                <a:ext cx="5317009" cy="2308324"/>
              </a:xfrm>
              <a:prstGeom prst="rect">
                <a:avLst/>
              </a:prstGeom>
              <a:blipFill>
                <a:blip r:embed="rId4"/>
                <a:stretch>
                  <a:fillRect l="-1835" t="-2116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738508" y="1506289"/>
            <a:ext cx="4743319" cy="1327137"/>
            <a:chOff x="240935" y="587327"/>
            <a:chExt cx="4743319" cy="1327137"/>
          </a:xfrm>
        </p:grpSpPr>
        <p:sp>
          <p:nvSpPr>
            <p:cNvPr id="27" name="Oval 26"/>
            <p:cNvSpPr/>
            <p:nvPr/>
          </p:nvSpPr>
          <p:spPr>
            <a:xfrm>
              <a:off x="1133341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444839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756337" y="1197735"/>
              <a:ext cx="553791" cy="57955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820498" y="1264881"/>
              <a:ext cx="425468" cy="4452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1549400" y="1057208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 rot="10482408">
              <a:off x="1567398" y="1692601"/>
              <a:ext cx="965200" cy="212792"/>
            </a:xfrm>
            <a:custGeom>
              <a:avLst/>
              <a:gdLst>
                <a:gd name="connsiteX0" fmla="*/ 0 w 965200"/>
                <a:gd name="connsiteY0" fmla="*/ 178110 h 216210"/>
                <a:gd name="connsiteX1" fmla="*/ 609600 w 965200"/>
                <a:gd name="connsiteY1" fmla="*/ 310 h 216210"/>
                <a:gd name="connsiteX2" fmla="*/ 965200 w 965200"/>
                <a:gd name="connsiteY2" fmla="*/ 216210 h 216210"/>
                <a:gd name="connsiteX0" fmla="*/ 0 w 965200"/>
                <a:gd name="connsiteY0" fmla="*/ 174946 h 213046"/>
                <a:gd name="connsiteX1" fmla="*/ 53340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946 h 213046"/>
                <a:gd name="connsiteX1" fmla="*/ 501650 w 965200"/>
                <a:gd name="connsiteY1" fmla="*/ 321 h 213046"/>
                <a:gd name="connsiteX2" fmla="*/ 965200 w 965200"/>
                <a:gd name="connsiteY2" fmla="*/ 213046 h 213046"/>
                <a:gd name="connsiteX0" fmla="*/ 0 w 965200"/>
                <a:gd name="connsiteY0" fmla="*/ 174692 h 212792"/>
                <a:gd name="connsiteX1" fmla="*/ 501650 w 965200"/>
                <a:gd name="connsiteY1" fmla="*/ 67 h 212792"/>
                <a:gd name="connsiteX2" fmla="*/ 965200 w 965200"/>
                <a:gd name="connsiteY2" fmla="*/ 212792 h 212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5200" h="212792">
                  <a:moveTo>
                    <a:pt x="0" y="174692"/>
                  </a:moveTo>
                  <a:cubicBezTo>
                    <a:pt x="224366" y="82617"/>
                    <a:pt x="340783" y="3242"/>
                    <a:pt x="501650" y="67"/>
                  </a:cubicBezTo>
                  <a:cubicBezTo>
                    <a:pt x="662517" y="-3108"/>
                    <a:pt x="867833" y="108017"/>
                    <a:pt x="965200" y="212792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/>
            <p:cNvCxnSpPr>
              <a:stCxn id="28" idx="6"/>
              <a:endCxn id="29" idx="2"/>
            </p:cNvCxnSpPr>
            <p:nvPr/>
          </p:nvCxnSpPr>
          <p:spPr>
            <a:xfrm>
              <a:off x="2998630" y="1487510"/>
              <a:ext cx="75770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 33"/>
            <p:cNvSpPr/>
            <p:nvPr/>
          </p:nvSpPr>
          <p:spPr>
            <a:xfrm>
              <a:off x="4193383" y="1116644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850006" y="1487510"/>
              <a:ext cx="2833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40935" y="654979"/>
                  <a:ext cx="6286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35" y="654979"/>
                  <a:ext cx="62869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0031" y="1256474"/>
                  <a:ext cx="47481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1545" y="1256474"/>
                  <a:ext cx="47481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709" y="1246949"/>
                  <a:ext cx="47481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3210480" y="111817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507842" y="931978"/>
              <a:ext cx="476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0,1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900539" y="154513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881157" y="68787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Freeform 43"/>
            <p:cNvSpPr/>
            <p:nvPr/>
          </p:nvSpPr>
          <p:spPr>
            <a:xfrm rot="17874118">
              <a:off x="1188749" y="912272"/>
              <a:ext cx="383682" cy="339885"/>
            </a:xfrm>
            <a:custGeom>
              <a:avLst/>
              <a:gdLst>
                <a:gd name="connsiteX0" fmla="*/ 0 w 446175"/>
                <a:gd name="connsiteY0" fmla="*/ 147014 h 413714"/>
                <a:gd name="connsiteX1" fmla="*/ 241300 w 446175"/>
                <a:gd name="connsiteY1" fmla="*/ 964 h 413714"/>
                <a:gd name="connsiteX2" fmla="*/ 444500 w 446175"/>
                <a:gd name="connsiteY2" fmla="*/ 210514 h 413714"/>
                <a:gd name="connsiteX3" fmla="*/ 127000 w 446175"/>
                <a:gd name="connsiteY3" fmla="*/ 413714 h 413714"/>
                <a:gd name="connsiteX0" fmla="*/ 0 w 383473"/>
                <a:gd name="connsiteY0" fmla="*/ 147579 h 414279"/>
                <a:gd name="connsiteX1" fmla="*/ 241300 w 383473"/>
                <a:gd name="connsiteY1" fmla="*/ 1529 h 414279"/>
                <a:gd name="connsiteX2" fmla="*/ 381000 w 383473"/>
                <a:gd name="connsiteY2" fmla="*/ 230129 h 414279"/>
                <a:gd name="connsiteX3" fmla="*/ 127000 w 383473"/>
                <a:gd name="connsiteY3" fmla="*/ 414279 h 414279"/>
                <a:gd name="connsiteX0" fmla="*/ 0 w 383869"/>
                <a:gd name="connsiteY0" fmla="*/ 116583 h 383283"/>
                <a:gd name="connsiteX1" fmla="*/ 247650 w 383869"/>
                <a:gd name="connsiteY1" fmla="*/ 2283 h 383283"/>
                <a:gd name="connsiteX2" fmla="*/ 381000 w 383869"/>
                <a:gd name="connsiteY2" fmla="*/ 199133 h 383283"/>
                <a:gd name="connsiteX3" fmla="*/ 127000 w 383869"/>
                <a:gd name="connsiteY3" fmla="*/ 383283 h 383283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6583 h 338039"/>
                <a:gd name="connsiteX1" fmla="*/ 247650 w 383682"/>
                <a:gd name="connsiteY1" fmla="*/ 2283 h 338039"/>
                <a:gd name="connsiteX2" fmla="*/ 381000 w 383682"/>
                <a:gd name="connsiteY2" fmla="*/ 199133 h 338039"/>
                <a:gd name="connsiteX3" fmla="*/ 131763 w 383682"/>
                <a:gd name="connsiteY3" fmla="*/ 338039 h 338039"/>
                <a:gd name="connsiteX0" fmla="*/ 0 w 383682"/>
                <a:gd name="connsiteY0" fmla="*/ 118429 h 339885"/>
                <a:gd name="connsiteX1" fmla="*/ 247650 w 383682"/>
                <a:gd name="connsiteY1" fmla="*/ 4129 h 339885"/>
                <a:gd name="connsiteX2" fmla="*/ 381000 w 383682"/>
                <a:gd name="connsiteY2" fmla="*/ 200979 h 339885"/>
                <a:gd name="connsiteX3" fmla="*/ 131763 w 383682"/>
                <a:gd name="connsiteY3" fmla="*/ 339885 h 339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3682" h="339885">
                  <a:moveTo>
                    <a:pt x="0" y="118429"/>
                  </a:moveTo>
                  <a:cubicBezTo>
                    <a:pt x="52652" y="6775"/>
                    <a:pt x="184150" y="-9629"/>
                    <a:pt x="247650" y="4129"/>
                  </a:cubicBezTo>
                  <a:cubicBezTo>
                    <a:pt x="311150" y="17887"/>
                    <a:pt x="400314" y="145020"/>
                    <a:pt x="381000" y="200979"/>
                  </a:cubicBezTo>
                  <a:cubicBezTo>
                    <a:pt x="361686" y="256938"/>
                    <a:pt x="292894" y="315543"/>
                    <a:pt x="131763" y="339885"/>
                  </a:cubicBezTo>
                </a:path>
              </a:pathLst>
            </a:cu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229747" y="587327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46" name="Rectangle 45"/>
          <p:cNvSpPr/>
          <p:nvPr/>
        </p:nvSpPr>
        <p:spPr>
          <a:xfrm>
            <a:off x="2306246" y="5697456"/>
            <a:ext cx="7112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Goal:  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 the regular languages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387531E-2E89-D781-68E4-A4F983FAB406}"/>
                  </a:ext>
                </a:extLst>
              </p14:cNvPr>
              <p14:cNvContentPartPr/>
              <p14:nvPr/>
            </p14:nvContentPartPr>
            <p14:xfrm>
              <a:off x="1172160" y="369360"/>
              <a:ext cx="10040040" cy="5568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387531E-2E89-D781-68E4-A4F983FAB4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62800" y="360000"/>
                <a:ext cx="10058760" cy="55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D47E8F3-2331-5A1D-0065-EF667AB01CB9}"/>
                  </a:ext>
                </a:extLst>
              </p14:cNvPr>
              <p14:cNvContentPartPr/>
              <p14:nvPr/>
            </p14:nvContentPartPr>
            <p14:xfrm>
              <a:off x="9227013" y="114290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D47E8F3-2331-5A1D-0065-EF667AB01C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18013" y="11342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15845ED-694A-0385-285C-B675E2EA0A58}"/>
                  </a:ext>
                </a:extLst>
              </p14:cNvPr>
              <p14:cNvContentPartPr/>
              <p14:nvPr/>
            </p14:nvContentPartPr>
            <p14:xfrm>
              <a:off x="7270560" y="1522080"/>
              <a:ext cx="2748240" cy="677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15845ED-694A-0385-285C-B675E2EA0A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61200" y="1512720"/>
                <a:ext cx="2766960" cy="69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2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0"/>
            <a:ext cx="7910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Regular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5487" y="1148603"/>
                <a:ext cx="6175685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Regular operations.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>
                    <a:latin typeface="+mj-lt"/>
                  </a:rPr>
                  <a:t> be languages: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sz="2000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Union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:	</a:t>
                </a:r>
                <a:r>
                  <a:rPr lang="en-US" sz="20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+mj-lt"/>
                  </a:rPr>
                  <a:t>  or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+mj-lt"/>
                  </a:rPr>
                  <a:t>	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sz="2000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Concatenation: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	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 and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}=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r>
                  <a:rPr lang="en-US" sz="2000" b="1" u="sng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Star:</a:t>
                </a:r>
                <a:r>
                  <a:rPr lang="en-US" sz="20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	</a:t>
                </a:r>
                <a:r>
                  <a:rPr lang="en-US" sz="2000" dirty="0">
                    <a:latin typeface="+mj-lt"/>
                  </a:rPr>
                  <a:t>	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each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br>
                  <a:rPr lang="en-US" sz="2000" b="0" i="0" dirty="0">
                    <a:latin typeface="+mj-lt"/>
                  </a:rPr>
                </a:br>
                <a:r>
                  <a:rPr lang="en-US" sz="2000" b="0" i="0" dirty="0">
                    <a:latin typeface="+mj-lt"/>
                  </a:rPr>
                  <a:t>		              </a:t>
                </a:r>
                <a:r>
                  <a:rPr lang="en-US" sz="2000" b="1" i="0" dirty="0">
                    <a:latin typeface="+mj-lt"/>
                  </a:rPr>
                  <a:t>Note:</a:t>
                </a:r>
                <a:r>
                  <a:rPr lang="en-US" sz="2000" b="0" i="0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always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:endParaRPr lang="en-US" dirty="0"/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Example.  </a:t>
                </a: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000" dirty="0"/>
                  <a:t>good, bad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sz="2000" dirty="0"/>
                  <a:t>boy, girl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{good, bad, boy, girl}	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{</a:t>
                </a:r>
                <a:r>
                  <a:rPr lang="en-US" sz="2000" dirty="0" err="1"/>
                  <a:t>goodboy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goodgirl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badboy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badgirl</a:t>
                </a:r>
                <a:r>
                  <a:rPr lang="en-US" sz="2000" dirty="0"/>
                  <a:t>}</a:t>
                </a:r>
              </a:p>
              <a:p>
                <a:pPr marL="225425" indent="-225425">
                  <a:spcBef>
                    <a:spcPts val="1200"/>
                  </a:spcBef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/>
                  <a:t>, good, bad, </a:t>
                </a:r>
                <a:r>
                  <a:rPr lang="en-US" sz="2000" dirty="0" err="1"/>
                  <a:t>goodgood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goodbad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badgood</a:t>
                </a:r>
                <a:r>
                  <a:rPr lang="en-US" sz="2000" dirty="0"/>
                  <a:t>, </a:t>
                </a:r>
                <a:br>
                  <a:rPr lang="en-US" sz="2000" dirty="0"/>
                </a:br>
                <a:r>
                  <a:rPr lang="en-US" sz="2000" dirty="0"/>
                  <a:t>	</a:t>
                </a:r>
                <a:r>
                  <a:rPr lang="en-US" sz="2000" dirty="0" err="1"/>
                  <a:t>badbad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goodgoodgood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goodgoodbad</a:t>
                </a:r>
                <a:r>
                  <a:rPr lang="en-US" sz="2000" dirty="0"/>
                  <a:t>, … }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7" y="1148603"/>
                <a:ext cx="6175685" cy="4801314"/>
              </a:xfrm>
              <a:prstGeom prst="rect">
                <a:avLst/>
              </a:prstGeom>
              <a:blipFill>
                <a:blip r:embed="rId3"/>
                <a:stretch>
                  <a:fillRect l="-1481" t="-1015" r="-395" b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21500" y="2887540"/>
                <a:ext cx="5270500" cy="3062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0" dirty="0">
                    <a:latin typeface="+mj-lt"/>
                  </a:rPr>
                  <a:t>Regular expressions</a:t>
                </a:r>
                <a:endParaRPr lang="en-US" sz="2000" u="sng" dirty="0"/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Built from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, members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∅,</m:t>
                    </m:r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2000" dirty="0"/>
                  <a:t>   [Atomic]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By using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∪, ∘, ∗</m:t>
                    </m:r>
                  </m:oMath>
                </a14:m>
                <a:r>
                  <a:rPr lang="en-US" sz="2000" b="1" dirty="0"/>
                  <a:t>    </a:t>
                </a:r>
                <a:r>
                  <a:rPr lang="en-US" sz="2000" dirty="0"/>
                  <a:t>[Composite]</a:t>
                </a:r>
              </a:p>
              <a:p>
                <a:pPr marL="342900" indent="-342900">
                  <a:buFontTx/>
                  <a:buChar char="-"/>
                </a:pPr>
                <a:endParaRPr lang="en-US" sz="2000" dirty="0"/>
              </a:p>
              <a:p>
                <a:r>
                  <a:rPr lang="en-US" sz="2400" b="1" dirty="0">
                    <a:latin typeface="+mj-lt"/>
                  </a:rPr>
                  <a:t>Examples: 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0∪1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/>
                  <a:t>  gives all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000" dirty="0"/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/>
                  <a:t>  gives all strings that end with </a:t>
                </a:r>
                <a:r>
                  <a:rPr lang="en-US" sz="2000" i="0" dirty="0">
                    <a:latin typeface="+mj-lt"/>
                  </a:rPr>
                  <a:t>1</a:t>
                </a:r>
                <a:r>
                  <a:rPr lang="en-US" sz="2000" dirty="0"/>
                  <a:t> </a:t>
                </a:r>
              </a:p>
              <a:p>
                <a:pPr marL="342900" indent="-342900">
                  <a:spcBef>
                    <a:spcPts val="600"/>
                  </a:spcBef>
                  <a:buFontTx/>
                  <a:buChar char="-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all strings that contain 11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500" y="2887540"/>
                <a:ext cx="5270500" cy="3062377"/>
              </a:xfrm>
              <a:prstGeom prst="rect">
                <a:avLst/>
              </a:prstGeom>
              <a:blipFill>
                <a:blip r:embed="rId4"/>
                <a:stretch>
                  <a:fillRect l="-1734" t="-1594" b="-2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51353" y="5949917"/>
            <a:ext cx="105512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Goal:   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Show finite automata equivalent to regular expressions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038A92-3AA9-C9B2-6372-D65371BA29FB}"/>
                  </a:ext>
                </a:extLst>
              </p14:cNvPr>
              <p14:cNvContentPartPr/>
              <p14:nvPr/>
            </p14:nvContentPartPr>
            <p14:xfrm>
              <a:off x="7216560" y="217440"/>
              <a:ext cx="2190240" cy="65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038A92-3AA9-C9B2-6372-D65371BA29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07200" y="208080"/>
                <a:ext cx="2208960" cy="67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FDE52F6-1568-0348-BBD9-A2890419921C}"/>
                  </a:ext>
                </a:extLst>
              </p14:cNvPr>
              <p14:cNvContentPartPr/>
              <p14:nvPr/>
            </p14:nvContentPartPr>
            <p14:xfrm>
              <a:off x="7528320" y="1263240"/>
              <a:ext cx="1261800" cy="804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FDE52F6-1568-0348-BBD9-A289041992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18960" y="1253880"/>
                <a:ext cx="1280520" cy="8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18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868" y="-11372"/>
            <a:ext cx="8650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 Properties for Regular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7840" y="991981"/>
                <a:ext cx="823470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+mj-lt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(closure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000" dirty="0"/>
                </a:br>
                <a:r>
                  <a:rPr lang="en-US" sz="2000" dirty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recognize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Construct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spc="2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spc="200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pc="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400" b="1" spc="200" dirty="0">
                    <a:latin typeface="+mj-lt"/>
                  </a:rPr>
                </a:br>
                <a:r>
                  <a:rPr lang="en-US" sz="2400" b="1" spc="200" dirty="0">
                    <a:latin typeface="+mj-lt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>
                    <a:solidFill>
                      <a:prstClr val="white"/>
                    </a:solidFill>
                    <a:latin typeface="Calibri Light" panose="020F0302020204030204"/>
                  </a:rPr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should accept input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if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 accept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.</a:t>
                </a:r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40" y="991981"/>
                <a:ext cx="8234709" cy="2246769"/>
              </a:xfrm>
              <a:prstGeom prst="rect">
                <a:avLst/>
              </a:prstGeom>
              <a:blipFill>
                <a:blip r:embed="rId3"/>
                <a:stretch>
                  <a:fillRect l="-1184" t="-2174" r="-1258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100398" y="5169504"/>
            <a:ext cx="3558520" cy="1426746"/>
            <a:chOff x="632480" y="5004026"/>
            <a:chExt cx="3558520" cy="1426746"/>
          </a:xfrm>
        </p:grpSpPr>
        <p:sp>
          <p:nvSpPr>
            <p:cNvPr id="11" name="Freeform 10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8732" y="5560415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14202" y="5731617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472060" y="5684832"/>
                  <a:ext cx="313676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060" y="5684832"/>
                  <a:ext cx="31367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217840" y="3436470"/>
            <a:ext cx="3466478" cy="1435100"/>
            <a:chOff x="749922" y="32709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312536" y="37743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399506" y="3750417"/>
              <a:ext cx="229393" cy="23812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14" idx="2"/>
            </p:cNvCxnSpPr>
            <p:nvPr/>
          </p:nvCxnSpPr>
          <p:spPr>
            <a:xfrm>
              <a:off x="1038225" y="3869479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351016" y="3680765"/>
                  <a:ext cx="326371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1016" y="3680765"/>
                  <a:ext cx="32637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2191372" y="3725685"/>
            <a:ext cx="5443944" cy="2606271"/>
            <a:chOff x="2191372" y="3632861"/>
            <a:chExt cx="5443944" cy="2606271"/>
          </a:xfrm>
        </p:grpSpPr>
        <p:grpSp>
          <p:nvGrpSpPr>
            <p:cNvPr id="67" name="Group 66"/>
            <p:cNvGrpSpPr/>
            <p:nvPr/>
          </p:nvGrpSpPr>
          <p:grpSpPr>
            <a:xfrm>
              <a:off x="4701415" y="3632861"/>
              <a:ext cx="2933901" cy="2566861"/>
              <a:chOff x="5103906" y="3632861"/>
              <a:chExt cx="2933901" cy="2566861"/>
            </a:xfrm>
          </p:grpSpPr>
          <p:sp>
            <p:nvSpPr>
              <p:cNvPr id="41" name="Freeform 40"/>
              <p:cNvSpPr/>
              <p:nvPr/>
            </p:nvSpPr>
            <p:spPr>
              <a:xfrm>
                <a:off x="5198461" y="3632861"/>
                <a:ext cx="2839346" cy="2566861"/>
              </a:xfrm>
              <a:custGeom>
                <a:avLst/>
                <a:gdLst>
                  <a:gd name="connsiteX0" fmla="*/ 1679415 w 4794078"/>
                  <a:gd name="connsiteY0" fmla="*/ 2818 h 3098630"/>
                  <a:gd name="connsiteX1" fmla="*/ 1679415 w 4794078"/>
                  <a:gd name="connsiteY1" fmla="*/ 2818 h 3098630"/>
                  <a:gd name="connsiteX2" fmla="*/ 1619650 w 4794078"/>
                  <a:gd name="connsiteY2" fmla="*/ 26724 h 3098630"/>
                  <a:gd name="connsiteX3" fmla="*/ 1589768 w 4794078"/>
                  <a:gd name="connsiteY3" fmla="*/ 44653 h 3098630"/>
                  <a:gd name="connsiteX4" fmla="*/ 1524027 w 4794078"/>
                  <a:gd name="connsiteY4" fmla="*/ 74536 h 3098630"/>
                  <a:gd name="connsiteX5" fmla="*/ 1494145 w 4794078"/>
                  <a:gd name="connsiteY5" fmla="*/ 80512 h 3098630"/>
                  <a:gd name="connsiteX6" fmla="*/ 1452309 w 4794078"/>
                  <a:gd name="connsiteY6" fmla="*/ 98441 h 3098630"/>
                  <a:gd name="connsiteX7" fmla="*/ 1416450 w 4794078"/>
                  <a:gd name="connsiteY7" fmla="*/ 110394 h 3098630"/>
                  <a:gd name="connsiteX8" fmla="*/ 1380592 w 4794078"/>
                  <a:gd name="connsiteY8" fmla="*/ 128324 h 3098630"/>
                  <a:gd name="connsiteX9" fmla="*/ 1338756 w 4794078"/>
                  <a:gd name="connsiteY9" fmla="*/ 146253 h 3098630"/>
                  <a:gd name="connsiteX10" fmla="*/ 1314850 w 4794078"/>
                  <a:gd name="connsiteY10" fmla="*/ 158206 h 3098630"/>
                  <a:gd name="connsiteX11" fmla="*/ 1273015 w 4794078"/>
                  <a:gd name="connsiteY11" fmla="*/ 170159 h 3098630"/>
                  <a:gd name="connsiteX12" fmla="*/ 1243133 w 4794078"/>
                  <a:gd name="connsiteY12" fmla="*/ 188088 h 3098630"/>
                  <a:gd name="connsiteX13" fmla="*/ 1171415 w 4794078"/>
                  <a:gd name="connsiteY13" fmla="*/ 217971 h 3098630"/>
                  <a:gd name="connsiteX14" fmla="*/ 1111650 w 4794078"/>
                  <a:gd name="connsiteY14" fmla="*/ 253830 h 3098630"/>
                  <a:gd name="connsiteX15" fmla="*/ 1081768 w 4794078"/>
                  <a:gd name="connsiteY15" fmla="*/ 265783 h 3098630"/>
                  <a:gd name="connsiteX16" fmla="*/ 980168 w 4794078"/>
                  <a:gd name="connsiteY16" fmla="*/ 325547 h 3098630"/>
                  <a:gd name="connsiteX17" fmla="*/ 956262 w 4794078"/>
                  <a:gd name="connsiteY17" fmla="*/ 349453 h 3098630"/>
                  <a:gd name="connsiteX18" fmla="*/ 824780 w 4794078"/>
                  <a:gd name="connsiteY18" fmla="*/ 427147 h 3098630"/>
                  <a:gd name="connsiteX19" fmla="*/ 776968 w 4794078"/>
                  <a:gd name="connsiteY19" fmla="*/ 468983 h 3098630"/>
                  <a:gd name="connsiteX20" fmla="*/ 699274 w 4794078"/>
                  <a:gd name="connsiteY20" fmla="*/ 522771 h 3098630"/>
                  <a:gd name="connsiteX21" fmla="*/ 675368 w 4794078"/>
                  <a:gd name="connsiteY21" fmla="*/ 546677 h 3098630"/>
                  <a:gd name="connsiteX22" fmla="*/ 651462 w 4794078"/>
                  <a:gd name="connsiteY22" fmla="*/ 564606 h 3098630"/>
                  <a:gd name="connsiteX23" fmla="*/ 579745 w 4794078"/>
                  <a:gd name="connsiteY23" fmla="*/ 624371 h 3098630"/>
                  <a:gd name="connsiteX24" fmla="*/ 555839 w 4794078"/>
                  <a:gd name="connsiteY24" fmla="*/ 642300 h 3098630"/>
                  <a:gd name="connsiteX25" fmla="*/ 537909 w 4794078"/>
                  <a:gd name="connsiteY25" fmla="*/ 666206 h 3098630"/>
                  <a:gd name="connsiteX26" fmla="*/ 484121 w 4794078"/>
                  <a:gd name="connsiteY26" fmla="*/ 702065 h 3098630"/>
                  <a:gd name="connsiteX27" fmla="*/ 466192 w 4794078"/>
                  <a:gd name="connsiteY27" fmla="*/ 719994 h 3098630"/>
                  <a:gd name="connsiteX28" fmla="*/ 400450 w 4794078"/>
                  <a:gd name="connsiteY28" fmla="*/ 767806 h 3098630"/>
                  <a:gd name="connsiteX29" fmla="*/ 376545 w 4794078"/>
                  <a:gd name="connsiteY29" fmla="*/ 791712 h 3098630"/>
                  <a:gd name="connsiteX30" fmla="*/ 340686 w 4794078"/>
                  <a:gd name="connsiteY30" fmla="*/ 815618 h 3098630"/>
                  <a:gd name="connsiteX31" fmla="*/ 304827 w 4794078"/>
                  <a:gd name="connsiteY31" fmla="*/ 845500 h 3098630"/>
                  <a:gd name="connsiteX32" fmla="*/ 286898 w 4794078"/>
                  <a:gd name="connsiteY32" fmla="*/ 863430 h 3098630"/>
                  <a:gd name="connsiteX33" fmla="*/ 262992 w 4794078"/>
                  <a:gd name="connsiteY33" fmla="*/ 881359 h 3098630"/>
                  <a:gd name="connsiteX34" fmla="*/ 221156 w 4794078"/>
                  <a:gd name="connsiteY34" fmla="*/ 911241 h 3098630"/>
                  <a:gd name="connsiteX35" fmla="*/ 197250 w 4794078"/>
                  <a:gd name="connsiteY35" fmla="*/ 941124 h 3098630"/>
                  <a:gd name="connsiteX36" fmla="*/ 179321 w 4794078"/>
                  <a:gd name="connsiteY36" fmla="*/ 947100 h 3098630"/>
                  <a:gd name="connsiteX37" fmla="*/ 137486 w 4794078"/>
                  <a:gd name="connsiteY37" fmla="*/ 988936 h 3098630"/>
                  <a:gd name="connsiteX38" fmla="*/ 95650 w 4794078"/>
                  <a:gd name="connsiteY38" fmla="*/ 1042724 h 3098630"/>
                  <a:gd name="connsiteX39" fmla="*/ 77721 w 4794078"/>
                  <a:gd name="connsiteY39" fmla="*/ 1060653 h 3098630"/>
                  <a:gd name="connsiteX40" fmla="*/ 41862 w 4794078"/>
                  <a:gd name="connsiteY40" fmla="*/ 1120418 h 3098630"/>
                  <a:gd name="connsiteX41" fmla="*/ 29909 w 4794078"/>
                  <a:gd name="connsiteY41" fmla="*/ 1162253 h 3098630"/>
                  <a:gd name="connsiteX42" fmla="*/ 17956 w 4794078"/>
                  <a:gd name="connsiteY42" fmla="*/ 1210065 h 3098630"/>
                  <a:gd name="connsiteX43" fmla="*/ 6003 w 4794078"/>
                  <a:gd name="connsiteY43" fmla="*/ 1275806 h 3098630"/>
                  <a:gd name="connsiteX44" fmla="*/ 27 w 4794078"/>
                  <a:gd name="connsiteY44" fmla="*/ 1317641 h 3098630"/>
                  <a:gd name="connsiteX45" fmla="*/ 17956 w 4794078"/>
                  <a:gd name="connsiteY45" fmla="*/ 1502912 h 3098630"/>
                  <a:gd name="connsiteX46" fmla="*/ 23933 w 4794078"/>
                  <a:gd name="connsiteY46" fmla="*/ 1556700 h 3098630"/>
                  <a:gd name="connsiteX47" fmla="*/ 41862 w 4794078"/>
                  <a:gd name="connsiteY47" fmla="*/ 1634394 h 3098630"/>
                  <a:gd name="connsiteX48" fmla="*/ 47839 w 4794078"/>
                  <a:gd name="connsiteY48" fmla="*/ 1652324 h 3098630"/>
                  <a:gd name="connsiteX49" fmla="*/ 65768 w 4794078"/>
                  <a:gd name="connsiteY49" fmla="*/ 1735994 h 3098630"/>
                  <a:gd name="connsiteX50" fmla="*/ 71745 w 4794078"/>
                  <a:gd name="connsiteY50" fmla="*/ 1771853 h 3098630"/>
                  <a:gd name="connsiteX51" fmla="*/ 83698 w 4794078"/>
                  <a:gd name="connsiteY51" fmla="*/ 1801736 h 3098630"/>
                  <a:gd name="connsiteX52" fmla="*/ 89674 w 4794078"/>
                  <a:gd name="connsiteY52" fmla="*/ 1843571 h 3098630"/>
                  <a:gd name="connsiteX53" fmla="*/ 95650 w 4794078"/>
                  <a:gd name="connsiteY53" fmla="*/ 1861500 h 3098630"/>
                  <a:gd name="connsiteX54" fmla="*/ 113580 w 4794078"/>
                  <a:gd name="connsiteY54" fmla="*/ 1909312 h 3098630"/>
                  <a:gd name="connsiteX55" fmla="*/ 125533 w 4794078"/>
                  <a:gd name="connsiteY55" fmla="*/ 1951147 h 3098630"/>
                  <a:gd name="connsiteX56" fmla="*/ 131509 w 4794078"/>
                  <a:gd name="connsiteY56" fmla="*/ 1981030 h 3098630"/>
                  <a:gd name="connsiteX57" fmla="*/ 143462 w 4794078"/>
                  <a:gd name="connsiteY57" fmla="*/ 1998959 h 3098630"/>
                  <a:gd name="connsiteX58" fmla="*/ 149439 w 4794078"/>
                  <a:gd name="connsiteY58" fmla="*/ 2016888 h 3098630"/>
                  <a:gd name="connsiteX59" fmla="*/ 167368 w 4794078"/>
                  <a:gd name="connsiteY59" fmla="*/ 2052747 h 3098630"/>
                  <a:gd name="connsiteX60" fmla="*/ 179321 w 4794078"/>
                  <a:gd name="connsiteY60" fmla="*/ 2088606 h 3098630"/>
                  <a:gd name="connsiteX61" fmla="*/ 185298 w 4794078"/>
                  <a:gd name="connsiteY61" fmla="*/ 2106536 h 3098630"/>
                  <a:gd name="connsiteX62" fmla="*/ 233109 w 4794078"/>
                  <a:gd name="connsiteY62" fmla="*/ 2196183 h 3098630"/>
                  <a:gd name="connsiteX63" fmla="*/ 257015 w 4794078"/>
                  <a:gd name="connsiteY63" fmla="*/ 2238018 h 3098630"/>
                  <a:gd name="connsiteX64" fmla="*/ 274945 w 4794078"/>
                  <a:gd name="connsiteY64" fmla="*/ 2261924 h 3098630"/>
                  <a:gd name="connsiteX65" fmla="*/ 316780 w 4794078"/>
                  <a:gd name="connsiteY65" fmla="*/ 2333641 h 3098630"/>
                  <a:gd name="connsiteX66" fmla="*/ 340686 w 4794078"/>
                  <a:gd name="connsiteY66" fmla="*/ 2375477 h 3098630"/>
                  <a:gd name="connsiteX67" fmla="*/ 364592 w 4794078"/>
                  <a:gd name="connsiteY67" fmla="*/ 2405359 h 3098630"/>
                  <a:gd name="connsiteX68" fmla="*/ 376545 w 4794078"/>
                  <a:gd name="connsiteY68" fmla="*/ 2423288 h 3098630"/>
                  <a:gd name="connsiteX69" fmla="*/ 394474 w 4794078"/>
                  <a:gd name="connsiteY69" fmla="*/ 2447194 h 3098630"/>
                  <a:gd name="connsiteX70" fmla="*/ 406427 w 4794078"/>
                  <a:gd name="connsiteY70" fmla="*/ 2465124 h 3098630"/>
                  <a:gd name="connsiteX71" fmla="*/ 442286 w 4794078"/>
                  <a:gd name="connsiteY71" fmla="*/ 2500983 h 3098630"/>
                  <a:gd name="connsiteX72" fmla="*/ 502050 w 4794078"/>
                  <a:gd name="connsiteY72" fmla="*/ 2566724 h 3098630"/>
                  <a:gd name="connsiteX73" fmla="*/ 531933 w 4794078"/>
                  <a:gd name="connsiteY73" fmla="*/ 2590630 h 3098630"/>
                  <a:gd name="connsiteX74" fmla="*/ 597674 w 4794078"/>
                  <a:gd name="connsiteY74" fmla="*/ 2632465 h 3098630"/>
                  <a:gd name="connsiteX75" fmla="*/ 663415 w 4794078"/>
                  <a:gd name="connsiteY75" fmla="*/ 2680277 h 3098630"/>
                  <a:gd name="connsiteX76" fmla="*/ 699274 w 4794078"/>
                  <a:gd name="connsiteY76" fmla="*/ 2692230 h 3098630"/>
                  <a:gd name="connsiteX77" fmla="*/ 729156 w 4794078"/>
                  <a:gd name="connsiteY77" fmla="*/ 2716136 h 3098630"/>
                  <a:gd name="connsiteX78" fmla="*/ 848686 w 4794078"/>
                  <a:gd name="connsiteY78" fmla="*/ 2769924 h 3098630"/>
                  <a:gd name="connsiteX79" fmla="*/ 986145 w 4794078"/>
                  <a:gd name="connsiteY79" fmla="*/ 2841641 h 3098630"/>
                  <a:gd name="connsiteX80" fmla="*/ 1039933 w 4794078"/>
                  <a:gd name="connsiteY80" fmla="*/ 2859571 h 3098630"/>
                  <a:gd name="connsiteX81" fmla="*/ 1123603 w 4794078"/>
                  <a:gd name="connsiteY81" fmla="*/ 2889453 h 3098630"/>
                  <a:gd name="connsiteX82" fmla="*/ 1249109 w 4794078"/>
                  <a:gd name="connsiteY82" fmla="*/ 2925312 h 3098630"/>
                  <a:gd name="connsiteX83" fmla="*/ 1290945 w 4794078"/>
                  <a:gd name="connsiteY83" fmla="*/ 2937265 h 3098630"/>
                  <a:gd name="connsiteX84" fmla="*/ 1488168 w 4794078"/>
                  <a:gd name="connsiteY84" fmla="*/ 2979100 h 3098630"/>
                  <a:gd name="connsiteX85" fmla="*/ 1530003 w 4794078"/>
                  <a:gd name="connsiteY85" fmla="*/ 2991053 h 3098630"/>
                  <a:gd name="connsiteX86" fmla="*/ 1613674 w 4794078"/>
                  <a:gd name="connsiteY86" fmla="*/ 3003006 h 3098630"/>
                  <a:gd name="connsiteX87" fmla="*/ 1655509 w 4794078"/>
                  <a:gd name="connsiteY87" fmla="*/ 3008983 h 3098630"/>
                  <a:gd name="connsiteX88" fmla="*/ 1697345 w 4794078"/>
                  <a:gd name="connsiteY88" fmla="*/ 3014959 h 3098630"/>
                  <a:gd name="connsiteX89" fmla="*/ 1822850 w 4794078"/>
                  <a:gd name="connsiteY89" fmla="*/ 3038865 h 3098630"/>
                  <a:gd name="connsiteX90" fmla="*/ 1912498 w 4794078"/>
                  <a:gd name="connsiteY90" fmla="*/ 3050818 h 3098630"/>
                  <a:gd name="connsiteX91" fmla="*/ 2043980 w 4794078"/>
                  <a:gd name="connsiteY91" fmla="*/ 3074724 h 3098630"/>
                  <a:gd name="connsiteX92" fmla="*/ 2181439 w 4794078"/>
                  <a:gd name="connsiteY92" fmla="*/ 3086677 h 3098630"/>
                  <a:gd name="connsiteX93" fmla="*/ 2271086 w 4794078"/>
                  <a:gd name="connsiteY93" fmla="*/ 3098630 h 3098630"/>
                  <a:gd name="connsiteX94" fmla="*/ 2791039 w 4794078"/>
                  <a:gd name="connsiteY94" fmla="*/ 3086677 h 3098630"/>
                  <a:gd name="connsiteX95" fmla="*/ 2832874 w 4794078"/>
                  <a:gd name="connsiteY95" fmla="*/ 3080700 h 3098630"/>
                  <a:gd name="connsiteX96" fmla="*/ 2970333 w 4794078"/>
                  <a:gd name="connsiteY96" fmla="*/ 3056794 h 3098630"/>
                  <a:gd name="connsiteX97" fmla="*/ 3071933 w 4794078"/>
                  <a:gd name="connsiteY97" fmla="*/ 3044841 h 3098630"/>
                  <a:gd name="connsiteX98" fmla="*/ 3119745 w 4794078"/>
                  <a:gd name="connsiteY98" fmla="*/ 3038865 h 3098630"/>
                  <a:gd name="connsiteX99" fmla="*/ 3215368 w 4794078"/>
                  <a:gd name="connsiteY99" fmla="*/ 3020936 h 3098630"/>
                  <a:gd name="connsiteX100" fmla="*/ 3257203 w 4794078"/>
                  <a:gd name="connsiteY100" fmla="*/ 3014959 h 3098630"/>
                  <a:gd name="connsiteX101" fmla="*/ 3340874 w 4794078"/>
                  <a:gd name="connsiteY101" fmla="*/ 2997030 h 3098630"/>
                  <a:gd name="connsiteX102" fmla="*/ 3418568 w 4794078"/>
                  <a:gd name="connsiteY102" fmla="*/ 2973124 h 3098630"/>
                  <a:gd name="connsiteX103" fmla="*/ 3496262 w 4794078"/>
                  <a:gd name="connsiteY103" fmla="*/ 2949218 h 3098630"/>
                  <a:gd name="connsiteX104" fmla="*/ 3639698 w 4794078"/>
                  <a:gd name="connsiteY104" fmla="*/ 2889453 h 3098630"/>
                  <a:gd name="connsiteX105" fmla="*/ 3992309 w 4794078"/>
                  <a:gd name="connsiteY105" fmla="*/ 2650394 h 3098630"/>
                  <a:gd name="connsiteX106" fmla="*/ 4243321 w 4794078"/>
                  <a:gd name="connsiteY106" fmla="*/ 2453171 h 3098630"/>
                  <a:gd name="connsiteX107" fmla="*/ 4380780 w 4794078"/>
                  <a:gd name="connsiteY107" fmla="*/ 2291806 h 3098630"/>
                  <a:gd name="connsiteX108" fmla="*/ 4458474 w 4794078"/>
                  <a:gd name="connsiteY108" fmla="*/ 2202159 h 3098630"/>
                  <a:gd name="connsiteX109" fmla="*/ 4578003 w 4794078"/>
                  <a:gd name="connsiteY109" fmla="*/ 2022865 h 3098630"/>
                  <a:gd name="connsiteX110" fmla="*/ 4673627 w 4794078"/>
                  <a:gd name="connsiteY110" fmla="*/ 1849547 h 3098630"/>
                  <a:gd name="connsiteX111" fmla="*/ 4697533 w 4794078"/>
                  <a:gd name="connsiteY111" fmla="*/ 1789783 h 3098630"/>
                  <a:gd name="connsiteX112" fmla="*/ 4739368 w 4794078"/>
                  <a:gd name="connsiteY112" fmla="*/ 1646347 h 3098630"/>
                  <a:gd name="connsiteX113" fmla="*/ 4763274 w 4794078"/>
                  <a:gd name="connsiteY113" fmla="*/ 1562677 h 3098630"/>
                  <a:gd name="connsiteX114" fmla="*/ 4769250 w 4794078"/>
                  <a:gd name="connsiteY114" fmla="*/ 1502912 h 3098630"/>
                  <a:gd name="connsiteX115" fmla="*/ 4793156 w 4794078"/>
                  <a:gd name="connsiteY115" fmla="*/ 1371430 h 3098630"/>
                  <a:gd name="connsiteX116" fmla="*/ 4787180 w 4794078"/>
                  <a:gd name="connsiteY116" fmla="*/ 1239947 h 3098630"/>
                  <a:gd name="connsiteX117" fmla="*/ 4757298 w 4794078"/>
                  <a:gd name="connsiteY117" fmla="*/ 1132371 h 3098630"/>
                  <a:gd name="connsiteX118" fmla="*/ 4721439 w 4794078"/>
                  <a:gd name="connsiteY118" fmla="*/ 1072606 h 3098630"/>
                  <a:gd name="connsiteX119" fmla="*/ 4691556 w 4794078"/>
                  <a:gd name="connsiteY119" fmla="*/ 1030771 h 3098630"/>
                  <a:gd name="connsiteX120" fmla="*/ 4572027 w 4794078"/>
                  <a:gd name="connsiteY120" fmla="*/ 917218 h 3098630"/>
                  <a:gd name="connsiteX121" fmla="*/ 4452498 w 4794078"/>
                  <a:gd name="connsiteY121" fmla="*/ 821594 h 3098630"/>
                  <a:gd name="connsiteX122" fmla="*/ 4291133 w 4794078"/>
                  <a:gd name="connsiteY122" fmla="*/ 708041 h 3098630"/>
                  <a:gd name="connsiteX123" fmla="*/ 4153674 w 4794078"/>
                  <a:gd name="connsiteY123" fmla="*/ 576559 h 3098630"/>
                  <a:gd name="connsiteX124" fmla="*/ 4064027 w 4794078"/>
                  <a:gd name="connsiteY124" fmla="*/ 504841 h 3098630"/>
                  <a:gd name="connsiteX125" fmla="*/ 3896686 w 4794078"/>
                  <a:gd name="connsiteY125" fmla="*/ 373359 h 3098630"/>
                  <a:gd name="connsiteX126" fmla="*/ 3741298 w 4794078"/>
                  <a:gd name="connsiteY126" fmla="*/ 295665 h 3098630"/>
                  <a:gd name="connsiteX127" fmla="*/ 3723368 w 4794078"/>
                  <a:gd name="connsiteY127" fmla="*/ 283712 h 3098630"/>
                  <a:gd name="connsiteX128" fmla="*/ 3675556 w 4794078"/>
                  <a:gd name="connsiteY128" fmla="*/ 265783 h 3098630"/>
                  <a:gd name="connsiteX129" fmla="*/ 3621768 w 4794078"/>
                  <a:gd name="connsiteY129" fmla="*/ 235900 h 3098630"/>
                  <a:gd name="connsiteX130" fmla="*/ 3550050 w 4794078"/>
                  <a:gd name="connsiteY130" fmla="*/ 188088 h 3098630"/>
                  <a:gd name="connsiteX131" fmla="*/ 3532121 w 4794078"/>
                  <a:gd name="connsiteY131" fmla="*/ 182112 h 3098630"/>
                  <a:gd name="connsiteX132" fmla="*/ 3484309 w 4794078"/>
                  <a:gd name="connsiteY132" fmla="*/ 158206 h 3098630"/>
                  <a:gd name="connsiteX133" fmla="*/ 3460403 w 4794078"/>
                  <a:gd name="connsiteY133" fmla="*/ 146253 h 3098630"/>
                  <a:gd name="connsiteX134" fmla="*/ 3406615 w 4794078"/>
                  <a:gd name="connsiteY134" fmla="*/ 140277 h 3098630"/>
                  <a:gd name="connsiteX135" fmla="*/ 3310992 w 4794078"/>
                  <a:gd name="connsiteY135" fmla="*/ 116371 h 3098630"/>
                  <a:gd name="connsiteX136" fmla="*/ 3119745 w 4794078"/>
                  <a:gd name="connsiteY136" fmla="*/ 74536 h 3098630"/>
                  <a:gd name="connsiteX137" fmla="*/ 3054003 w 4794078"/>
                  <a:gd name="connsiteY137" fmla="*/ 56606 h 3098630"/>
                  <a:gd name="connsiteX138" fmla="*/ 2994239 w 4794078"/>
                  <a:gd name="connsiteY138" fmla="*/ 44653 h 3098630"/>
                  <a:gd name="connsiteX139" fmla="*/ 2970333 w 4794078"/>
                  <a:gd name="connsiteY139" fmla="*/ 38677 h 3098630"/>
                  <a:gd name="connsiteX140" fmla="*/ 2922521 w 4794078"/>
                  <a:gd name="connsiteY140" fmla="*/ 32700 h 3098630"/>
                  <a:gd name="connsiteX141" fmla="*/ 2689439 w 4794078"/>
                  <a:gd name="connsiteY141" fmla="*/ 38677 h 3098630"/>
                  <a:gd name="connsiteX142" fmla="*/ 2671509 w 4794078"/>
                  <a:gd name="connsiteY142" fmla="*/ 44653 h 3098630"/>
                  <a:gd name="connsiteX143" fmla="*/ 2641627 w 4794078"/>
                  <a:gd name="connsiteY143" fmla="*/ 50630 h 3098630"/>
                  <a:gd name="connsiteX144" fmla="*/ 2229250 w 4794078"/>
                  <a:gd name="connsiteY144" fmla="*/ 38677 h 3098630"/>
                  <a:gd name="connsiteX145" fmla="*/ 2169486 w 4794078"/>
                  <a:gd name="connsiteY145" fmla="*/ 32700 h 3098630"/>
                  <a:gd name="connsiteX146" fmla="*/ 2085815 w 4794078"/>
                  <a:gd name="connsiteY146" fmla="*/ 14771 h 3098630"/>
                  <a:gd name="connsiteX147" fmla="*/ 2026050 w 4794078"/>
                  <a:gd name="connsiteY147" fmla="*/ 8794 h 3098630"/>
                  <a:gd name="connsiteX148" fmla="*/ 1882615 w 4794078"/>
                  <a:gd name="connsiteY148" fmla="*/ 8794 h 3098630"/>
                  <a:gd name="connsiteX149" fmla="*/ 1679415 w 4794078"/>
                  <a:gd name="connsiteY149" fmla="*/ 2818 h 3098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</a:cxnLst>
                <a:rect l="l" t="t" r="r" b="b"/>
                <a:pathLst>
                  <a:path w="4794078" h="3098630">
                    <a:moveTo>
                      <a:pt x="1679415" y="2818"/>
                    </a:moveTo>
                    <a:lnTo>
                      <a:pt x="1679415" y="2818"/>
                    </a:lnTo>
                    <a:cubicBezTo>
                      <a:pt x="1659493" y="10787"/>
                      <a:pt x="1639093" y="17650"/>
                      <a:pt x="1619650" y="26724"/>
                    </a:cubicBezTo>
                    <a:cubicBezTo>
                      <a:pt x="1609124" y="31636"/>
                      <a:pt x="1599922" y="39012"/>
                      <a:pt x="1589768" y="44653"/>
                    </a:cubicBezTo>
                    <a:cubicBezTo>
                      <a:pt x="1574252" y="53273"/>
                      <a:pt x="1536654" y="70327"/>
                      <a:pt x="1524027" y="74536"/>
                    </a:cubicBezTo>
                    <a:cubicBezTo>
                      <a:pt x="1514390" y="77748"/>
                      <a:pt x="1504106" y="78520"/>
                      <a:pt x="1494145" y="80512"/>
                    </a:cubicBezTo>
                    <a:cubicBezTo>
                      <a:pt x="1480200" y="86488"/>
                      <a:pt x="1466470" y="92995"/>
                      <a:pt x="1452309" y="98441"/>
                    </a:cubicBezTo>
                    <a:cubicBezTo>
                      <a:pt x="1440549" y="102964"/>
                      <a:pt x="1428080" y="105548"/>
                      <a:pt x="1416450" y="110394"/>
                    </a:cubicBezTo>
                    <a:cubicBezTo>
                      <a:pt x="1404114" y="115534"/>
                      <a:pt x="1392726" y="122724"/>
                      <a:pt x="1380592" y="128324"/>
                    </a:cubicBezTo>
                    <a:cubicBezTo>
                      <a:pt x="1366816" y="134682"/>
                      <a:pt x="1352568" y="139975"/>
                      <a:pt x="1338756" y="146253"/>
                    </a:cubicBezTo>
                    <a:cubicBezTo>
                      <a:pt x="1330645" y="149940"/>
                      <a:pt x="1323223" y="155161"/>
                      <a:pt x="1314850" y="158206"/>
                    </a:cubicBezTo>
                    <a:cubicBezTo>
                      <a:pt x="1301220" y="163162"/>
                      <a:pt x="1286960" y="166175"/>
                      <a:pt x="1273015" y="170159"/>
                    </a:cubicBezTo>
                    <a:cubicBezTo>
                      <a:pt x="1263054" y="176135"/>
                      <a:pt x="1253708" y="183281"/>
                      <a:pt x="1243133" y="188088"/>
                    </a:cubicBezTo>
                    <a:cubicBezTo>
                      <a:pt x="1165823" y="223229"/>
                      <a:pt x="1249062" y="174294"/>
                      <a:pt x="1171415" y="217971"/>
                    </a:cubicBezTo>
                    <a:cubicBezTo>
                      <a:pt x="1151166" y="229361"/>
                      <a:pt x="1132149" y="242897"/>
                      <a:pt x="1111650" y="253830"/>
                    </a:cubicBezTo>
                    <a:cubicBezTo>
                      <a:pt x="1102184" y="258878"/>
                      <a:pt x="1091118" y="260523"/>
                      <a:pt x="1081768" y="265783"/>
                    </a:cubicBezTo>
                    <a:cubicBezTo>
                      <a:pt x="913760" y="360288"/>
                      <a:pt x="1086075" y="272595"/>
                      <a:pt x="980168" y="325547"/>
                    </a:cubicBezTo>
                    <a:cubicBezTo>
                      <a:pt x="972199" y="333516"/>
                      <a:pt x="965494" y="342990"/>
                      <a:pt x="956262" y="349453"/>
                    </a:cubicBezTo>
                    <a:cubicBezTo>
                      <a:pt x="888001" y="397237"/>
                      <a:pt x="928313" y="323614"/>
                      <a:pt x="824780" y="427147"/>
                    </a:cubicBezTo>
                    <a:cubicBezTo>
                      <a:pt x="806292" y="445635"/>
                      <a:pt x="800680" y="452567"/>
                      <a:pt x="776968" y="468983"/>
                    </a:cubicBezTo>
                    <a:cubicBezTo>
                      <a:pt x="727945" y="502922"/>
                      <a:pt x="737312" y="488959"/>
                      <a:pt x="699274" y="522771"/>
                    </a:cubicBezTo>
                    <a:cubicBezTo>
                      <a:pt x="690851" y="530258"/>
                      <a:pt x="683849" y="539256"/>
                      <a:pt x="675368" y="546677"/>
                    </a:cubicBezTo>
                    <a:cubicBezTo>
                      <a:pt x="667872" y="553236"/>
                      <a:pt x="659193" y="558325"/>
                      <a:pt x="651462" y="564606"/>
                    </a:cubicBezTo>
                    <a:cubicBezTo>
                      <a:pt x="627311" y="584229"/>
                      <a:pt x="603896" y="604748"/>
                      <a:pt x="579745" y="624371"/>
                    </a:cubicBezTo>
                    <a:cubicBezTo>
                      <a:pt x="572014" y="630652"/>
                      <a:pt x="561816" y="634331"/>
                      <a:pt x="555839" y="642300"/>
                    </a:cubicBezTo>
                    <a:cubicBezTo>
                      <a:pt x="549862" y="650269"/>
                      <a:pt x="545561" y="659829"/>
                      <a:pt x="537909" y="666206"/>
                    </a:cubicBezTo>
                    <a:cubicBezTo>
                      <a:pt x="521355" y="680001"/>
                      <a:pt x="501360" y="689136"/>
                      <a:pt x="484121" y="702065"/>
                    </a:cubicBezTo>
                    <a:cubicBezTo>
                      <a:pt x="477360" y="707136"/>
                      <a:pt x="472838" y="714772"/>
                      <a:pt x="466192" y="719994"/>
                    </a:cubicBezTo>
                    <a:cubicBezTo>
                      <a:pt x="444885" y="736735"/>
                      <a:pt x="419610" y="748645"/>
                      <a:pt x="400450" y="767806"/>
                    </a:cubicBezTo>
                    <a:cubicBezTo>
                      <a:pt x="392482" y="775775"/>
                      <a:pt x="385345" y="784672"/>
                      <a:pt x="376545" y="791712"/>
                    </a:cubicBezTo>
                    <a:cubicBezTo>
                      <a:pt x="365327" y="800686"/>
                      <a:pt x="350844" y="805460"/>
                      <a:pt x="340686" y="815618"/>
                    </a:cubicBezTo>
                    <a:cubicBezTo>
                      <a:pt x="288285" y="868016"/>
                      <a:pt x="354767" y="803882"/>
                      <a:pt x="304827" y="845500"/>
                    </a:cubicBezTo>
                    <a:cubicBezTo>
                      <a:pt x="298334" y="850911"/>
                      <a:pt x="293315" y="857929"/>
                      <a:pt x="286898" y="863430"/>
                    </a:cubicBezTo>
                    <a:cubicBezTo>
                      <a:pt x="279335" y="869912"/>
                      <a:pt x="270488" y="874800"/>
                      <a:pt x="262992" y="881359"/>
                    </a:cubicBezTo>
                    <a:cubicBezTo>
                      <a:pt x="228086" y="911901"/>
                      <a:pt x="253436" y="900482"/>
                      <a:pt x="221156" y="911241"/>
                    </a:cubicBezTo>
                    <a:cubicBezTo>
                      <a:pt x="213187" y="921202"/>
                      <a:pt x="206935" y="932822"/>
                      <a:pt x="197250" y="941124"/>
                    </a:cubicBezTo>
                    <a:cubicBezTo>
                      <a:pt x="192467" y="945224"/>
                      <a:pt x="184104" y="943000"/>
                      <a:pt x="179321" y="947100"/>
                    </a:cubicBezTo>
                    <a:cubicBezTo>
                      <a:pt x="92363" y="1021636"/>
                      <a:pt x="199005" y="947922"/>
                      <a:pt x="137486" y="988936"/>
                    </a:cubicBezTo>
                    <a:cubicBezTo>
                      <a:pt x="120085" y="1015036"/>
                      <a:pt x="123235" y="1011691"/>
                      <a:pt x="95650" y="1042724"/>
                    </a:cubicBezTo>
                    <a:cubicBezTo>
                      <a:pt x="90035" y="1049041"/>
                      <a:pt x="82910" y="1053982"/>
                      <a:pt x="77721" y="1060653"/>
                    </a:cubicBezTo>
                    <a:cubicBezTo>
                      <a:pt x="64203" y="1078033"/>
                      <a:pt x="50732" y="1099720"/>
                      <a:pt x="41862" y="1120418"/>
                    </a:cubicBezTo>
                    <a:cubicBezTo>
                      <a:pt x="35724" y="1134741"/>
                      <a:pt x="34239" y="1147098"/>
                      <a:pt x="29909" y="1162253"/>
                    </a:cubicBezTo>
                    <a:cubicBezTo>
                      <a:pt x="21428" y="1191937"/>
                      <a:pt x="24029" y="1170592"/>
                      <a:pt x="17956" y="1210065"/>
                    </a:cubicBezTo>
                    <a:cubicBezTo>
                      <a:pt x="8302" y="1272818"/>
                      <a:pt x="18196" y="1239231"/>
                      <a:pt x="6003" y="1275806"/>
                    </a:cubicBezTo>
                    <a:cubicBezTo>
                      <a:pt x="4011" y="1289751"/>
                      <a:pt x="-387" y="1303561"/>
                      <a:pt x="27" y="1317641"/>
                    </a:cubicBezTo>
                    <a:cubicBezTo>
                      <a:pt x="4005" y="1452866"/>
                      <a:pt x="207" y="1431909"/>
                      <a:pt x="17956" y="1502912"/>
                    </a:cubicBezTo>
                    <a:cubicBezTo>
                      <a:pt x="19948" y="1520841"/>
                      <a:pt x="20967" y="1538906"/>
                      <a:pt x="23933" y="1556700"/>
                    </a:cubicBezTo>
                    <a:cubicBezTo>
                      <a:pt x="24759" y="1561658"/>
                      <a:pt x="37205" y="1618093"/>
                      <a:pt x="41862" y="1634394"/>
                    </a:cubicBezTo>
                    <a:cubicBezTo>
                      <a:pt x="43593" y="1640452"/>
                      <a:pt x="46311" y="1646212"/>
                      <a:pt x="47839" y="1652324"/>
                    </a:cubicBezTo>
                    <a:cubicBezTo>
                      <a:pt x="51508" y="1667001"/>
                      <a:pt x="61990" y="1715217"/>
                      <a:pt x="65768" y="1735994"/>
                    </a:cubicBezTo>
                    <a:cubicBezTo>
                      <a:pt x="67936" y="1747916"/>
                      <a:pt x="68557" y="1760162"/>
                      <a:pt x="71745" y="1771853"/>
                    </a:cubicBezTo>
                    <a:cubicBezTo>
                      <a:pt x="74568" y="1782203"/>
                      <a:pt x="79714" y="1791775"/>
                      <a:pt x="83698" y="1801736"/>
                    </a:cubicBezTo>
                    <a:cubicBezTo>
                      <a:pt x="85690" y="1815681"/>
                      <a:pt x="86912" y="1829758"/>
                      <a:pt x="89674" y="1843571"/>
                    </a:cubicBezTo>
                    <a:cubicBezTo>
                      <a:pt x="90909" y="1849748"/>
                      <a:pt x="93497" y="1855580"/>
                      <a:pt x="95650" y="1861500"/>
                    </a:cubicBezTo>
                    <a:cubicBezTo>
                      <a:pt x="101467" y="1877496"/>
                      <a:pt x="108197" y="1893164"/>
                      <a:pt x="113580" y="1909312"/>
                    </a:cubicBezTo>
                    <a:cubicBezTo>
                      <a:pt x="118166" y="1923071"/>
                      <a:pt x="122016" y="1937077"/>
                      <a:pt x="125533" y="1951147"/>
                    </a:cubicBezTo>
                    <a:cubicBezTo>
                      <a:pt x="127997" y="1961002"/>
                      <a:pt x="127942" y="1971519"/>
                      <a:pt x="131509" y="1981030"/>
                    </a:cubicBezTo>
                    <a:cubicBezTo>
                      <a:pt x="134031" y="1987755"/>
                      <a:pt x="140250" y="1992535"/>
                      <a:pt x="143462" y="1998959"/>
                    </a:cubicBezTo>
                    <a:cubicBezTo>
                      <a:pt x="146279" y="2004594"/>
                      <a:pt x="146880" y="2011131"/>
                      <a:pt x="149439" y="2016888"/>
                    </a:cubicBezTo>
                    <a:cubicBezTo>
                      <a:pt x="154867" y="2029100"/>
                      <a:pt x="162228" y="2040411"/>
                      <a:pt x="167368" y="2052747"/>
                    </a:cubicBezTo>
                    <a:cubicBezTo>
                      <a:pt x="172214" y="2064377"/>
                      <a:pt x="175337" y="2076653"/>
                      <a:pt x="179321" y="2088606"/>
                    </a:cubicBezTo>
                    <a:cubicBezTo>
                      <a:pt x="181313" y="2094583"/>
                      <a:pt x="182057" y="2101134"/>
                      <a:pt x="185298" y="2106536"/>
                    </a:cubicBezTo>
                    <a:cubicBezTo>
                      <a:pt x="214688" y="2155520"/>
                      <a:pt x="198029" y="2126022"/>
                      <a:pt x="233109" y="2196183"/>
                    </a:cubicBezTo>
                    <a:cubicBezTo>
                      <a:pt x="244778" y="2219522"/>
                      <a:pt x="242939" y="2218312"/>
                      <a:pt x="257015" y="2238018"/>
                    </a:cubicBezTo>
                    <a:cubicBezTo>
                      <a:pt x="262805" y="2246124"/>
                      <a:pt x="270223" y="2253154"/>
                      <a:pt x="274945" y="2261924"/>
                    </a:cubicBezTo>
                    <a:cubicBezTo>
                      <a:pt x="314813" y="2335966"/>
                      <a:pt x="279578" y="2296441"/>
                      <a:pt x="316780" y="2333641"/>
                    </a:cubicBezTo>
                    <a:cubicBezTo>
                      <a:pt x="326705" y="2353491"/>
                      <a:pt x="328016" y="2358584"/>
                      <a:pt x="340686" y="2375477"/>
                    </a:cubicBezTo>
                    <a:cubicBezTo>
                      <a:pt x="348340" y="2385682"/>
                      <a:pt x="356938" y="2395154"/>
                      <a:pt x="364592" y="2405359"/>
                    </a:cubicBezTo>
                    <a:cubicBezTo>
                      <a:pt x="368902" y="2411105"/>
                      <a:pt x="372370" y="2417443"/>
                      <a:pt x="376545" y="2423288"/>
                    </a:cubicBezTo>
                    <a:cubicBezTo>
                      <a:pt x="382335" y="2431393"/>
                      <a:pt x="388685" y="2439089"/>
                      <a:pt x="394474" y="2447194"/>
                    </a:cubicBezTo>
                    <a:cubicBezTo>
                      <a:pt x="398649" y="2453039"/>
                      <a:pt x="401655" y="2459755"/>
                      <a:pt x="406427" y="2465124"/>
                    </a:cubicBezTo>
                    <a:cubicBezTo>
                      <a:pt x="417657" y="2477758"/>
                      <a:pt x="430978" y="2488418"/>
                      <a:pt x="442286" y="2500983"/>
                    </a:cubicBezTo>
                    <a:cubicBezTo>
                      <a:pt x="495480" y="2560087"/>
                      <a:pt x="406777" y="2479390"/>
                      <a:pt x="502050" y="2566724"/>
                    </a:cubicBezTo>
                    <a:cubicBezTo>
                      <a:pt x="511453" y="2575344"/>
                      <a:pt x="521421" y="2583403"/>
                      <a:pt x="531933" y="2590630"/>
                    </a:cubicBezTo>
                    <a:cubicBezTo>
                      <a:pt x="553337" y="2605345"/>
                      <a:pt x="579307" y="2614098"/>
                      <a:pt x="597674" y="2632465"/>
                    </a:cubicBezTo>
                    <a:cubicBezTo>
                      <a:pt x="622711" y="2657502"/>
                      <a:pt x="622181" y="2659660"/>
                      <a:pt x="663415" y="2680277"/>
                    </a:cubicBezTo>
                    <a:cubicBezTo>
                      <a:pt x="674684" y="2685912"/>
                      <a:pt x="687321" y="2688246"/>
                      <a:pt x="699274" y="2692230"/>
                    </a:cubicBezTo>
                    <a:cubicBezTo>
                      <a:pt x="709235" y="2700199"/>
                      <a:pt x="718117" y="2709745"/>
                      <a:pt x="729156" y="2716136"/>
                    </a:cubicBezTo>
                    <a:cubicBezTo>
                      <a:pt x="793578" y="2753433"/>
                      <a:pt x="795576" y="2752221"/>
                      <a:pt x="848686" y="2769924"/>
                    </a:cubicBezTo>
                    <a:cubicBezTo>
                      <a:pt x="896281" y="2805619"/>
                      <a:pt x="904871" y="2814549"/>
                      <a:pt x="986145" y="2841641"/>
                    </a:cubicBezTo>
                    <a:cubicBezTo>
                      <a:pt x="1004074" y="2847618"/>
                      <a:pt x="1022135" y="2853214"/>
                      <a:pt x="1039933" y="2859571"/>
                    </a:cubicBezTo>
                    <a:cubicBezTo>
                      <a:pt x="1101751" y="2881650"/>
                      <a:pt x="1034289" y="2862659"/>
                      <a:pt x="1123603" y="2889453"/>
                    </a:cubicBezTo>
                    <a:cubicBezTo>
                      <a:pt x="1165277" y="2901955"/>
                      <a:pt x="1207274" y="2913359"/>
                      <a:pt x="1249109" y="2925312"/>
                    </a:cubicBezTo>
                    <a:cubicBezTo>
                      <a:pt x="1263054" y="2929296"/>
                      <a:pt x="1276757" y="2934256"/>
                      <a:pt x="1290945" y="2937265"/>
                    </a:cubicBezTo>
                    <a:cubicBezTo>
                      <a:pt x="1356686" y="2951210"/>
                      <a:pt x="1423550" y="2960638"/>
                      <a:pt x="1488168" y="2979100"/>
                    </a:cubicBezTo>
                    <a:cubicBezTo>
                      <a:pt x="1502113" y="2983084"/>
                      <a:pt x="1515756" y="2988339"/>
                      <a:pt x="1530003" y="2991053"/>
                    </a:cubicBezTo>
                    <a:cubicBezTo>
                      <a:pt x="1557679" y="2996325"/>
                      <a:pt x="1585784" y="2999022"/>
                      <a:pt x="1613674" y="3003006"/>
                    </a:cubicBezTo>
                    <a:lnTo>
                      <a:pt x="1655509" y="3008983"/>
                    </a:lnTo>
                    <a:cubicBezTo>
                      <a:pt x="1669454" y="3010975"/>
                      <a:pt x="1683507" y="3012323"/>
                      <a:pt x="1697345" y="3014959"/>
                    </a:cubicBezTo>
                    <a:lnTo>
                      <a:pt x="1822850" y="3038865"/>
                    </a:lnTo>
                    <a:cubicBezTo>
                      <a:pt x="1854521" y="3044326"/>
                      <a:pt x="1881178" y="3044554"/>
                      <a:pt x="1912498" y="3050818"/>
                    </a:cubicBezTo>
                    <a:cubicBezTo>
                      <a:pt x="2031235" y="3074566"/>
                      <a:pt x="1869283" y="3051938"/>
                      <a:pt x="2043980" y="3074724"/>
                    </a:cubicBezTo>
                    <a:cubicBezTo>
                      <a:pt x="2117982" y="3084376"/>
                      <a:pt x="2091517" y="3078502"/>
                      <a:pt x="2181439" y="3086677"/>
                    </a:cubicBezTo>
                    <a:cubicBezTo>
                      <a:pt x="2202697" y="3088610"/>
                      <a:pt x="2248900" y="3095460"/>
                      <a:pt x="2271086" y="3098630"/>
                    </a:cubicBezTo>
                    <a:cubicBezTo>
                      <a:pt x="2368036" y="3097204"/>
                      <a:pt x="2639369" y="3098344"/>
                      <a:pt x="2791039" y="3086677"/>
                    </a:cubicBezTo>
                    <a:cubicBezTo>
                      <a:pt x="2805084" y="3085597"/>
                      <a:pt x="2818979" y="3083016"/>
                      <a:pt x="2832874" y="3080700"/>
                    </a:cubicBezTo>
                    <a:lnTo>
                      <a:pt x="2970333" y="3056794"/>
                    </a:lnTo>
                    <a:cubicBezTo>
                      <a:pt x="2990675" y="3053513"/>
                      <a:pt x="3053141" y="3047052"/>
                      <a:pt x="3071933" y="3044841"/>
                    </a:cubicBezTo>
                    <a:cubicBezTo>
                      <a:pt x="3087884" y="3042964"/>
                      <a:pt x="3103902" y="3041505"/>
                      <a:pt x="3119745" y="3038865"/>
                    </a:cubicBezTo>
                    <a:cubicBezTo>
                      <a:pt x="3151734" y="3033534"/>
                      <a:pt x="3183418" y="3026493"/>
                      <a:pt x="3215368" y="3020936"/>
                    </a:cubicBezTo>
                    <a:cubicBezTo>
                      <a:pt x="3229246" y="3018522"/>
                      <a:pt x="3243429" y="3017911"/>
                      <a:pt x="3257203" y="3014959"/>
                    </a:cubicBezTo>
                    <a:cubicBezTo>
                      <a:pt x="3367944" y="2991228"/>
                      <a:pt x="3230912" y="3012738"/>
                      <a:pt x="3340874" y="2997030"/>
                    </a:cubicBezTo>
                    <a:cubicBezTo>
                      <a:pt x="3366772" y="2989061"/>
                      <a:pt x="3392460" y="2980376"/>
                      <a:pt x="3418568" y="2973124"/>
                    </a:cubicBezTo>
                    <a:cubicBezTo>
                      <a:pt x="3485009" y="2954668"/>
                      <a:pt x="3405646" y="2986030"/>
                      <a:pt x="3496262" y="2949218"/>
                    </a:cubicBezTo>
                    <a:cubicBezTo>
                      <a:pt x="3544250" y="2929723"/>
                      <a:pt x="3596346" y="2917799"/>
                      <a:pt x="3639698" y="2889453"/>
                    </a:cubicBezTo>
                    <a:cubicBezTo>
                      <a:pt x="3733270" y="2828271"/>
                      <a:pt x="3911204" y="2714119"/>
                      <a:pt x="3992309" y="2650394"/>
                    </a:cubicBezTo>
                    <a:cubicBezTo>
                      <a:pt x="4075980" y="2584653"/>
                      <a:pt x="4168079" y="2528413"/>
                      <a:pt x="4243321" y="2453171"/>
                    </a:cubicBezTo>
                    <a:cubicBezTo>
                      <a:pt x="4409374" y="2287118"/>
                      <a:pt x="4256538" y="2449932"/>
                      <a:pt x="4380780" y="2291806"/>
                    </a:cubicBezTo>
                    <a:cubicBezTo>
                      <a:pt x="4405211" y="2260712"/>
                      <a:pt x="4435090" y="2234047"/>
                      <a:pt x="4458474" y="2202159"/>
                    </a:cubicBezTo>
                    <a:cubicBezTo>
                      <a:pt x="4500950" y="2144236"/>
                      <a:pt x="4538498" y="2082854"/>
                      <a:pt x="4578003" y="2022865"/>
                    </a:cubicBezTo>
                    <a:cubicBezTo>
                      <a:pt x="4625830" y="1950240"/>
                      <a:pt x="4632199" y="1938776"/>
                      <a:pt x="4673627" y="1849547"/>
                    </a:cubicBezTo>
                    <a:cubicBezTo>
                      <a:pt x="4682662" y="1830086"/>
                      <a:pt x="4690928" y="1810197"/>
                      <a:pt x="4697533" y="1789783"/>
                    </a:cubicBezTo>
                    <a:cubicBezTo>
                      <a:pt x="4712864" y="1742397"/>
                      <a:pt x="4725520" y="1694187"/>
                      <a:pt x="4739368" y="1646347"/>
                    </a:cubicBezTo>
                    <a:cubicBezTo>
                      <a:pt x="4747433" y="1618485"/>
                      <a:pt x="4763274" y="1562677"/>
                      <a:pt x="4763274" y="1562677"/>
                    </a:cubicBezTo>
                    <a:cubicBezTo>
                      <a:pt x="4765266" y="1542755"/>
                      <a:pt x="4766159" y="1522693"/>
                      <a:pt x="4769250" y="1502912"/>
                    </a:cubicBezTo>
                    <a:cubicBezTo>
                      <a:pt x="4776127" y="1458900"/>
                      <a:pt x="4790126" y="1415873"/>
                      <a:pt x="4793156" y="1371430"/>
                    </a:cubicBezTo>
                    <a:cubicBezTo>
                      <a:pt x="4796141" y="1327659"/>
                      <a:pt x="4791275" y="1283628"/>
                      <a:pt x="4787180" y="1239947"/>
                    </a:cubicBezTo>
                    <a:cubicBezTo>
                      <a:pt x="4784188" y="1208036"/>
                      <a:pt x="4772055" y="1161886"/>
                      <a:pt x="4757298" y="1132371"/>
                    </a:cubicBezTo>
                    <a:cubicBezTo>
                      <a:pt x="4746908" y="1111591"/>
                      <a:pt x="4734060" y="1092111"/>
                      <a:pt x="4721439" y="1072606"/>
                    </a:cubicBezTo>
                    <a:cubicBezTo>
                      <a:pt x="4712129" y="1058218"/>
                      <a:pt x="4702841" y="1043668"/>
                      <a:pt x="4691556" y="1030771"/>
                    </a:cubicBezTo>
                    <a:cubicBezTo>
                      <a:pt x="4659407" y="994030"/>
                      <a:pt x="4606796" y="949669"/>
                      <a:pt x="4572027" y="917218"/>
                    </a:cubicBezTo>
                    <a:cubicBezTo>
                      <a:pt x="4518464" y="867226"/>
                      <a:pt x="4562382" y="892695"/>
                      <a:pt x="4452498" y="821594"/>
                    </a:cubicBezTo>
                    <a:cubicBezTo>
                      <a:pt x="4389553" y="780865"/>
                      <a:pt x="4344402" y="756467"/>
                      <a:pt x="4291133" y="708041"/>
                    </a:cubicBezTo>
                    <a:cubicBezTo>
                      <a:pt x="4244217" y="665390"/>
                      <a:pt x="4203185" y="616168"/>
                      <a:pt x="4153674" y="576559"/>
                    </a:cubicBezTo>
                    <a:cubicBezTo>
                      <a:pt x="4123792" y="552653"/>
                      <a:pt x="4092989" y="529854"/>
                      <a:pt x="4064027" y="504841"/>
                    </a:cubicBezTo>
                    <a:cubicBezTo>
                      <a:pt x="3981141" y="433257"/>
                      <a:pt x="4050486" y="457251"/>
                      <a:pt x="3896686" y="373359"/>
                    </a:cubicBezTo>
                    <a:cubicBezTo>
                      <a:pt x="3739691" y="287725"/>
                      <a:pt x="3935874" y="392952"/>
                      <a:pt x="3741298" y="295665"/>
                    </a:cubicBezTo>
                    <a:cubicBezTo>
                      <a:pt x="3734873" y="292453"/>
                      <a:pt x="3729793" y="286924"/>
                      <a:pt x="3723368" y="283712"/>
                    </a:cubicBezTo>
                    <a:cubicBezTo>
                      <a:pt x="3659360" y="251709"/>
                      <a:pt x="3772428" y="318623"/>
                      <a:pt x="3675556" y="265783"/>
                    </a:cubicBezTo>
                    <a:cubicBezTo>
                      <a:pt x="3610966" y="230552"/>
                      <a:pt x="3663628" y="249854"/>
                      <a:pt x="3621768" y="235900"/>
                    </a:cubicBezTo>
                    <a:cubicBezTo>
                      <a:pt x="3594424" y="215393"/>
                      <a:pt x="3584426" y="206839"/>
                      <a:pt x="3550050" y="188088"/>
                    </a:cubicBezTo>
                    <a:cubicBezTo>
                      <a:pt x="3544520" y="185071"/>
                      <a:pt x="3537856" y="184719"/>
                      <a:pt x="3532121" y="182112"/>
                    </a:cubicBezTo>
                    <a:cubicBezTo>
                      <a:pt x="3515900" y="174739"/>
                      <a:pt x="3500246" y="166175"/>
                      <a:pt x="3484309" y="158206"/>
                    </a:cubicBezTo>
                    <a:cubicBezTo>
                      <a:pt x="3476340" y="154222"/>
                      <a:pt x="3469258" y="147237"/>
                      <a:pt x="3460403" y="146253"/>
                    </a:cubicBezTo>
                    <a:lnTo>
                      <a:pt x="3406615" y="140277"/>
                    </a:lnTo>
                    <a:cubicBezTo>
                      <a:pt x="3287810" y="104634"/>
                      <a:pt x="3395001" y="134057"/>
                      <a:pt x="3310992" y="116371"/>
                    </a:cubicBezTo>
                    <a:lnTo>
                      <a:pt x="3119745" y="74536"/>
                    </a:lnTo>
                    <a:cubicBezTo>
                      <a:pt x="3079911" y="54619"/>
                      <a:pt x="3109921" y="66474"/>
                      <a:pt x="3054003" y="56606"/>
                    </a:cubicBezTo>
                    <a:cubicBezTo>
                      <a:pt x="3033996" y="53075"/>
                      <a:pt x="3014104" y="48910"/>
                      <a:pt x="2994239" y="44653"/>
                    </a:cubicBezTo>
                    <a:cubicBezTo>
                      <a:pt x="2986207" y="42932"/>
                      <a:pt x="2978435" y="40027"/>
                      <a:pt x="2970333" y="38677"/>
                    </a:cubicBezTo>
                    <a:cubicBezTo>
                      <a:pt x="2954490" y="36037"/>
                      <a:pt x="2938458" y="34692"/>
                      <a:pt x="2922521" y="32700"/>
                    </a:cubicBezTo>
                    <a:cubicBezTo>
                      <a:pt x="2844827" y="34692"/>
                      <a:pt x="2767071" y="34980"/>
                      <a:pt x="2689439" y="38677"/>
                    </a:cubicBezTo>
                    <a:cubicBezTo>
                      <a:pt x="2683146" y="38977"/>
                      <a:pt x="2677621" y="43125"/>
                      <a:pt x="2671509" y="44653"/>
                    </a:cubicBezTo>
                    <a:cubicBezTo>
                      <a:pt x="2661654" y="47117"/>
                      <a:pt x="2651588" y="48638"/>
                      <a:pt x="2641627" y="50630"/>
                    </a:cubicBezTo>
                    <a:cubicBezTo>
                      <a:pt x="2491764" y="47632"/>
                      <a:pt x="2371204" y="48467"/>
                      <a:pt x="2229250" y="38677"/>
                    </a:cubicBezTo>
                    <a:cubicBezTo>
                      <a:pt x="2209277" y="37300"/>
                      <a:pt x="2189407" y="34692"/>
                      <a:pt x="2169486" y="32700"/>
                    </a:cubicBezTo>
                    <a:cubicBezTo>
                      <a:pt x="2139582" y="25225"/>
                      <a:pt x="2119719" y="19857"/>
                      <a:pt x="2085815" y="14771"/>
                    </a:cubicBezTo>
                    <a:cubicBezTo>
                      <a:pt x="2066015" y="11801"/>
                      <a:pt x="2045972" y="10786"/>
                      <a:pt x="2026050" y="8794"/>
                    </a:cubicBezTo>
                    <a:cubicBezTo>
                      <a:pt x="1964195" y="-6669"/>
                      <a:pt x="2006697" y="1495"/>
                      <a:pt x="1882615" y="8794"/>
                    </a:cubicBezTo>
                    <a:cubicBezTo>
                      <a:pt x="1737570" y="17326"/>
                      <a:pt x="1713282" y="3814"/>
                      <a:pt x="1679415" y="2818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5260117" y="3650233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0117" y="3650233"/>
                    <a:ext cx="44037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Oval 42"/>
              <p:cNvSpPr/>
              <p:nvPr/>
            </p:nvSpPr>
            <p:spPr>
              <a:xfrm>
                <a:off x="5392200" y="43753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5774287" y="5442859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732694" y="3775705"/>
                <a:ext cx="176212" cy="19021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6241770" y="4692305"/>
                <a:ext cx="543158" cy="360701"/>
                <a:chOff x="8744278" y="4534028"/>
                <a:chExt cx="543158" cy="360701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8744278" y="4534028"/>
                  <a:ext cx="543158" cy="36070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8781546" y="4545277"/>
                      <a:ext cx="482120" cy="307777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dirty="0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 xmlns="">
                <p:sp>
                  <p:nvSpPr>
                    <p:cNvPr id="47" name="Rectangle 4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81546" y="4545277"/>
                      <a:ext cx="482120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8" name="Straight Arrow Connector 47"/>
              <p:cNvCxnSpPr>
                <a:endCxn id="43" idx="2"/>
              </p:cNvCxnSpPr>
              <p:nvPr/>
            </p:nvCxnSpPr>
            <p:spPr>
              <a:xfrm>
                <a:off x="5103906" y="4375359"/>
                <a:ext cx="288294" cy="9510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2191372" y="3680227"/>
              <a:ext cx="2416986" cy="2558905"/>
              <a:chOff x="2191372" y="3680227"/>
              <a:chExt cx="2416986" cy="2558905"/>
            </a:xfrm>
          </p:grpSpPr>
          <p:sp>
            <p:nvSpPr>
              <p:cNvPr id="60" name="Double Brace 59"/>
              <p:cNvSpPr/>
              <p:nvPr/>
            </p:nvSpPr>
            <p:spPr>
              <a:xfrm>
                <a:off x="2191372" y="3680227"/>
                <a:ext cx="2049283" cy="2558905"/>
              </a:xfrm>
              <a:custGeom>
                <a:avLst/>
                <a:gdLst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732124 w 878542"/>
                  <a:gd name="connsiteY6" fmla="*/ 0 h 1348714"/>
                  <a:gd name="connsiteX7" fmla="*/ 805333 w 878542"/>
                  <a:gd name="connsiteY7" fmla="*/ 73209 h 1348714"/>
                  <a:gd name="connsiteX8" fmla="*/ 805333 w 878542"/>
                  <a:gd name="connsiteY8" fmla="*/ 601148 h 1348714"/>
                  <a:gd name="connsiteX9" fmla="*/ 878542 w 878542"/>
                  <a:gd name="connsiteY9" fmla="*/ 674357 h 1348714"/>
                  <a:gd name="connsiteX10" fmla="*/ 805333 w 878542"/>
                  <a:gd name="connsiteY10" fmla="*/ 747566 h 1348714"/>
                  <a:gd name="connsiteX11" fmla="*/ 805333 w 878542"/>
                  <a:gd name="connsiteY11" fmla="*/ 1275505 h 1348714"/>
                  <a:gd name="connsiteX12" fmla="*/ 732124 w 878542"/>
                  <a:gd name="connsiteY12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124 w 878542"/>
                  <a:gd name="connsiteY5" fmla="*/ 0 h 1348714"/>
                  <a:gd name="connsiteX6" fmla="*/ 805333 w 878542"/>
                  <a:gd name="connsiteY6" fmla="*/ 73209 h 1348714"/>
                  <a:gd name="connsiteX7" fmla="*/ 805333 w 878542"/>
                  <a:gd name="connsiteY7" fmla="*/ 601148 h 1348714"/>
                  <a:gd name="connsiteX8" fmla="*/ 878542 w 878542"/>
                  <a:gd name="connsiteY8" fmla="*/ 674357 h 1348714"/>
                  <a:gd name="connsiteX9" fmla="*/ 805333 w 878542"/>
                  <a:gd name="connsiteY9" fmla="*/ 747566 h 1348714"/>
                  <a:gd name="connsiteX10" fmla="*/ 805333 w 878542"/>
                  <a:gd name="connsiteY10" fmla="*/ 1275505 h 1348714"/>
                  <a:gd name="connsiteX11" fmla="*/ 732124 w 878542"/>
                  <a:gd name="connsiteY11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124 w 878542"/>
                  <a:gd name="connsiteY4" fmla="*/ 0 h 1348714"/>
                  <a:gd name="connsiteX5" fmla="*/ 805333 w 878542"/>
                  <a:gd name="connsiteY5" fmla="*/ 73209 h 1348714"/>
                  <a:gd name="connsiteX6" fmla="*/ 805333 w 878542"/>
                  <a:gd name="connsiteY6" fmla="*/ 601148 h 1348714"/>
                  <a:gd name="connsiteX7" fmla="*/ 878542 w 878542"/>
                  <a:gd name="connsiteY7" fmla="*/ 674357 h 1348714"/>
                  <a:gd name="connsiteX8" fmla="*/ 805333 w 878542"/>
                  <a:gd name="connsiteY8" fmla="*/ 747566 h 1348714"/>
                  <a:gd name="connsiteX9" fmla="*/ 805333 w 878542"/>
                  <a:gd name="connsiteY9" fmla="*/ 1275505 h 1348714"/>
                  <a:gd name="connsiteX10" fmla="*/ 732124 w 878542"/>
                  <a:gd name="connsiteY10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0 w 878542"/>
                  <a:gd name="connsiteY2" fmla="*/ 674357 h 1348714"/>
                  <a:gd name="connsiteX3" fmla="*/ 732124 w 878542"/>
                  <a:gd name="connsiteY3" fmla="*/ 0 h 1348714"/>
                  <a:gd name="connsiteX4" fmla="*/ 805333 w 878542"/>
                  <a:gd name="connsiteY4" fmla="*/ 73209 h 1348714"/>
                  <a:gd name="connsiteX5" fmla="*/ 805333 w 878542"/>
                  <a:gd name="connsiteY5" fmla="*/ 601148 h 1348714"/>
                  <a:gd name="connsiteX6" fmla="*/ 878542 w 878542"/>
                  <a:gd name="connsiteY6" fmla="*/ 674357 h 1348714"/>
                  <a:gd name="connsiteX7" fmla="*/ 805333 w 878542"/>
                  <a:gd name="connsiteY7" fmla="*/ 747566 h 1348714"/>
                  <a:gd name="connsiteX8" fmla="*/ 805333 w 878542"/>
                  <a:gd name="connsiteY8" fmla="*/ 1275505 h 1348714"/>
                  <a:gd name="connsiteX9" fmla="*/ 732124 w 878542"/>
                  <a:gd name="connsiteY9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124 w 878542"/>
                  <a:gd name="connsiteY2" fmla="*/ 0 h 1348714"/>
                  <a:gd name="connsiteX3" fmla="*/ 805333 w 878542"/>
                  <a:gd name="connsiteY3" fmla="*/ 73209 h 1348714"/>
                  <a:gd name="connsiteX4" fmla="*/ 805333 w 878542"/>
                  <a:gd name="connsiteY4" fmla="*/ 601148 h 1348714"/>
                  <a:gd name="connsiteX5" fmla="*/ 878542 w 878542"/>
                  <a:gd name="connsiteY5" fmla="*/ 674357 h 1348714"/>
                  <a:gd name="connsiteX6" fmla="*/ 805333 w 878542"/>
                  <a:gd name="connsiteY6" fmla="*/ 747566 h 1348714"/>
                  <a:gd name="connsiteX7" fmla="*/ 805333 w 878542"/>
                  <a:gd name="connsiteY7" fmla="*/ 1275505 h 1348714"/>
                  <a:gd name="connsiteX8" fmla="*/ 732124 w 878542"/>
                  <a:gd name="connsiteY8" fmla="*/ 1348714 h 1348714"/>
                  <a:gd name="connsiteX0" fmla="*/ 146418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14" fmla="*/ 146418 w 878542"/>
                  <a:gd name="connsiteY14" fmla="*/ 1348714 h 1348714"/>
                  <a:gd name="connsiteX0" fmla="*/ 732124 w 878542"/>
                  <a:gd name="connsiteY0" fmla="*/ 0 h 1348714"/>
                  <a:gd name="connsiteX1" fmla="*/ 805333 w 878542"/>
                  <a:gd name="connsiteY1" fmla="*/ 73209 h 1348714"/>
                  <a:gd name="connsiteX2" fmla="*/ 805333 w 878542"/>
                  <a:gd name="connsiteY2" fmla="*/ 601148 h 1348714"/>
                  <a:gd name="connsiteX3" fmla="*/ 878542 w 878542"/>
                  <a:gd name="connsiteY3" fmla="*/ 674357 h 1348714"/>
                  <a:gd name="connsiteX4" fmla="*/ 805333 w 878542"/>
                  <a:gd name="connsiteY4" fmla="*/ 747566 h 1348714"/>
                  <a:gd name="connsiteX5" fmla="*/ 805333 w 878542"/>
                  <a:gd name="connsiteY5" fmla="*/ 1275505 h 1348714"/>
                  <a:gd name="connsiteX6" fmla="*/ 732124 w 878542"/>
                  <a:gd name="connsiteY6" fmla="*/ 1348714 h 1348714"/>
                  <a:gd name="connsiteX0" fmla="*/ 732124 w 878542"/>
                  <a:gd name="connsiteY0" fmla="*/ 1348714 h 1348714"/>
                  <a:gd name="connsiteX1" fmla="*/ 73209 w 878542"/>
                  <a:gd name="connsiteY1" fmla="*/ 1275505 h 1348714"/>
                  <a:gd name="connsiteX2" fmla="*/ 73209 w 878542"/>
                  <a:gd name="connsiteY2" fmla="*/ 747566 h 1348714"/>
                  <a:gd name="connsiteX3" fmla="*/ 0 w 878542"/>
                  <a:gd name="connsiteY3" fmla="*/ 674357 h 1348714"/>
                  <a:gd name="connsiteX4" fmla="*/ 73209 w 878542"/>
                  <a:gd name="connsiteY4" fmla="*/ 601148 h 1348714"/>
                  <a:gd name="connsiteX5" fmla="*/ 73209 w 878542"/>
                  <a:gd name="connsiteY5" fmla="*/ 73209 h 1348714"/>
                  <a:gd name="connsiteX6" fmla="*/ 146418 w 878542"/>
                  <a:gd name="connsiteY6" fmla="*/ 0 h 1348714"/>
                  <a:gd name="connsiteX7" fmla="*/ 732124 w 878542"/>
                  <a:gd name="connsiteY7" fmla="*/ 0 h 1348714"/>
                  <a:gd name="connsiteX8" fmla="*/ 805333 w 878542"/>
                  <a:gd name="connsiteY8" fmla="*/ 73209 h 1348714"/>
                  <a:gd name="connsiteX9" fmla="*/ 805333 w 878542"/>
                  <a:gd name="connsiteY9" fmla="*/ 601148 h 1348714"/>
                  <a:gd name="connsiteX10" fmla="*/ 878542 w 878542"/>
                  <a:gd name="connsiteY10" fmla="*/ 674357 h 1348714"/>
                  <a:gd name="connsiteX11" fmla="*/ 805333 w 878542"/>
                  <a:gd name="connsiteY11" fmla="*/ 747566 h 1348714"/>
                  <a:gd name="connsiteX12" fmla="*/ 805333 w 878542"/>
                  <a:gd name="connsiteY12" fmla="*/ 1275505 h 1348714"/>
                  <a:gd name="connsiteX13" fmla="*/ 732124 w 878542"/>
                  <a:gd name="connsiteY13" fmla="*/ 1348714 h 1348714"/>
                  <a:gd name="connsiteX0" fmla="*/ 732124 w 878542"/>
                  <a:gd name="connsiteY0" fmla="*/ 0 h 1348714"/>
                  <a:gd name="connsiteX1" fmla="*/ 805333 w 878542"/>
                  <a:gd name="connsiteY1" fmla="*/ 73209 h 1348714"/>
                  <a:gd name="connsiteX2" fmla="*/ 805333 w 878542"/>
                  <a:gd name="connsiteY2" fmla="*/ 601148 h 1348714"/>
                  <a:gd name="connsiteX3" fmla="*/ 878542 w 878542"/>
                  <a:gd name="connsiteY3" fmla="*/ 674357 h 1348714"/>
                  <a:gd name="connsiteX4" fmla="*/ 805333 w 878542"/>
                  <a:gd name="connsiteY4" fmla="*/ 747566 h 1348714"/>
                  <a:gd name="connsiteX5" fmla="*/ 805333 w 878542"/>
                  <a:gd name="connsiteY5" fmla="*/ 1275505 h 1348714"/>
                  <a:gd name="connsiteX6" fmla="*/ 732124 w 878542"/>
                  <a:gd name="connsiteY6" fmla="*/ 1348714 h 1348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8542" h="1348714" stroke="0" extrusionOk="0">
                    <a:moveTo>
                      <a:pt x="732124" y="1348714"/>
                    </a:moveTo>
                    <a:lnTo>
                      <a:pt x="73209" y="1275505"/>
                    </a:lnTo>
                    <a:lnTo>
                      <a:pt x="73209" y="747566"/>
                    </a:lnTo>
                    <a:cubicBezTo>
                      <a:pt x="73209" y="707134"/>
                      <a:pt x="40432" y="674357"/>
                      <a:pt x="0" y="674357"/>
                    </a:cubicBezTo>
                    <a:cubicBezTo>
                      <a:pt x="40432" y="674357"/>
                      <a:pt x="73209" y="641580"/>
                      <a:pt x="73209" y="601148"/>
                    </a:cubicBezTo>
                    <a:lnTo>
                      <a:pt x="73209" y="73209"/>
                    </a:lnTo>
                    <a:cubicBezTo>
                      <a:pt x="73209" y="32777"/>
                      <a:pt x="105986" y="0"/>
                      <a:pt x="146418" y="0"/>
                    </a:cubicBezTo>
                    <a:lnTo>
                      <a:pt x="732124" y="0"/>
                    </a:lnTo>
                    <a:cubicBezTo>
                      <a:pt x="772556" y="0"/>
                      <a:pt x="805333" y="32777"/>
                      <a:pt x="805333" y="73209"/>
                    </a:cubicBezTo>
                    <a:lnTo>
                      <a:pt x="805333" y="601148"/>
                    </a:lnTo>
                    <a:cubicBezTo>
                      <a:pt x="805333" y="641580"/>
                      <a:pt x="838110" y="674357"/>
                      <a:pt x="878542" y="674357"/>
                    </a:cubicBezTo>
                    <a:cubicBezTo>
                      <a:pt x="838110" y="674357"/>
                      <a:pt x="805333" y="707134"/>
                      <a:pt x="805333" y="747566"/>
                    </a:cubicBezTo>
                    <a:lnTo>
                      <a:pt x="805333" y="1275505"/>
                    </a:lnTo>
                    <a:cubicBezTo>
                      <a:pt x="805333" y="1315937"/>
                      <a:pt x="772556" y="1348714"/>
                      <a:pt x="732124" y="1348714"/>
                    </a:cubicBezTo>
                    <a:close/>
                  </a:path>
                  <a:path w="878542" h="1348714" fill="none">
                    <a:moveTo>
                      <a:pt x="732124" y="0"/>
                    </a:moveTo>
                    <a:cubicBezTo>
                      <a:pt x="772556" y="0"/>
                      <a:pt x="805333" y="32777"/>
                      <a:pt x="805333" y="73209"/>
                    </a:cubicBezTo>
                    <a:lnTo>
                      <a:pt x="805333" y="601148"/>
                    </a:lnTo>
                    <a:cubicBezTo>
                      <a:pt x="805333" y="641580"/>
                      <a:pt x="838110" y="674357"/>
                      <a:pt x="878542" y="674357"/>
                    </a:cubicBezTo>
                    <a:cubicBezTo>
                      <a:pt x="838110" y="674357"/>
                      <a:pt x="805333" y="707134"/>
                      <a:pt x="805333" y="747566"/>
                    </a:cubicBezTo>
                    <a:lnTo>
                      <a:pt x="805333" y="1275505"/>
                    </a:lnTo>
                    <a:cubicBezTo>
                      <a:pt x="805333" y="1315937"/>
                      <a:pt x="772556" y="1348714"/>
                      <a:pt x="732124" y="1348714"/>
                    </a:cubicBezTo>
                  </a:path>
                </a:pathLst>
              </a:custGeom>
              <a:ln w="34925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Arrow Connector 60"/>
              <p:cNvCxnSpPr/>
              <p:nvPr/>
            </p:nvCxnSpPr>
            <p:spPr>
              <a:xfrm>
                <a:off x="4346641" y="4959679"/>
                <a:ext cx="261717" cy="0"/>
              </a:xfrm>
              <a:prstGeom prst="straightConnector1">
                <a:avLst/>
              </a:prstGeom>
              <a:ln w="34925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7789059" y="3264175"/>
                <a:ext cx="4134886" cy="3240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Components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: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r>
                  <a:rPr lang="en-US" sz="2000" b="0" i="1" dirty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1" i="0" dirty="0">
                    <a:latin typeface="+mj-lt"/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+mj-lt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059" y="3264175"/>
                <a:ext cx="4134886" cy="3240502"/>
              </a:xfrm>
              <a:prstGeom prst="rect">
                <a:avLst/>
              </a:prstGeom>
              <a:blipFill>
                <a:blip r:embed="rId10"/>
                <a:stretch>
                  <a:fillRect l="-737" t="-1504" r="-295" b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8576087" y="5555274"/>
            <a:ext cx="3528761" cy="523220"/>
            <a:chOff x="9022938" y="5973363"/>
            <a:chExt cx="3528761" cy="523220"/>
          </a:xfrm>
        </p:grpSpPr>
        <p:sp>
          <p:nvSpPr>
            <p:cNvPr id="69" name="Rectangle 68"/>
            <p:cNvSpPr/>
            <p:nvPr/>
          </p:nvSpPr>
          <p:spPr>
            <a:xfrm>
              <a:off x="9716949" y="5973363"/>
              <a:ext cx="28347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NO!  </a:t>
              </a:r>
              <a:r>
                <a:rPr lang="en-US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Calibri Light" panose="020F0302020204030204"/>
                </a:rPr>
                <a:t>[gives intersection]</a:t>
              </a:r>
              <a:endPara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71" name="Straight Connector 70"/>
            <p:cNvCxnSpPr/>
            <p:nvPr/>
          </p:nvCxnSpPr>
          <p:spPr>
            <a:xfrm flipV="1">
              <a:off x="9022938" y="6198786"/>
              <a:ext cx="543060" cy="19838"/>
            </a:xfrm>
            <a:prstGeom prst="line">
              <a:avLst/>
            </a:prstGeom>
            <a:ln w="57150">
              <a:solidFill>
                <a:schemeClr val="accent1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/>
          <p:cNvSpPr/>
          <p:nvPr/>
        </p:nvSpPr>
        <p:spPr>
          <a:xfrm>
            <a:off x="10877788" y="6379695"/>
            <a:ext cx="1252266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 1.1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7051" y="3795083"/>
            <a:ext cx="728583" cy="42421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808726" y="5776581"/>
            <a:ext cx="728583" cy="424217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80617" y="4141722"/>
            <a:ext cx="779381" cy="16312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/>
          <a:p>
            <a:r>
              <a:rPr lang="en-US" sz="10000" dirty="0"/>
              <a:t>?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17840" y="3192391"/>
            <a:ext cx="7741830" cy="3665609"/>
            <a:chOff x="20676" y="3192391"/>
            <a:chExt cx="7791104" cy="3665609"/>
          </a:xfrm>
        </p:grpSpPr>
        <p:grpSp>
          <p:nvGrpSpPr>
            <p:cNvPr id="64" name="Group 63"/>
            <p:cNvGrpSpPr/>
            <p:nvPr/>
          </p:nvGrpSpPr>
          <p:grpSpPr>
            <a:xfrm>
              <a:off x="20676" y="3192391"/>
              <a:ext cx="7791104" cy="3665609"/>
              <a:chOff x="20676" y="3192391"/>
              <a:chExt cx="7791104" cy="3665609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0676" y="3192391"/>
                <a:ext cx="7327284" cy="3665609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395935" y="3758799"/>
                <a:ext cx="1415845" cy="2045471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/>
                <p:cNvSpPr/>
                <p:nvPr/>
              </p:nvSpPr>
              <p:spPr>
                <a:xfrm>
                  <a:off x="442270" y="3393979"/>
                  <a:ext cx="6064145" cy="2893100"/>
                </a:xfrm>
                <a:prstGeom prst="rect">
                  <a:avLst/>
                </a:prstGeom>
                <a:solidFill>
                  <a:schemeClr val="bg1"/>
                </a:solidFill>
                <a:ln w="57150">
                  <a:solidFill>
                    <a:schemeClr val="accent3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8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Check-in 1.1</a:t>
                  </a:r>
                </a:p>
                <a:p>
                  <a:pPr>
                    <a:spcBef>
                      <a:spcPts val="1200"/>
                    </a:spcBef>
                  </a:pPr>
                  <a:r>
                    <a:rPr lang="en-US" sz="2400" dirty="0"/>
                    <a:t>In the proof, if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are finite automata</a:t>
                  </a:r>
                  <a:br>
                    <a:rPr lang="en-US" sz="2400" dirty="0"/>
                  </a:br>
                  <a:r>
                    <a:rPr lang="en-US" sz="2400" dirty="0"/>
                    <a:t>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 has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 states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has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 states </a:t>
                  </a:r>
                </a:p>
                <a:p>
                  <a:r>
                    <a:rPr lang="en-US" sz="2400" dirty="0"/>
                    <a:t>Then how many states does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have? </a:t>
                  </a:r>
                </a:p>
                <a:p>
                  <a:r>
                    <a:rPr lang="en-US" sz="2400" dirty="0"/>
                    <a:t>(a)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(b)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(c)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5" name="Rectangle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270" y="3393979"/>
                  <a:ext cx="6064145" cy="2893100"/>
                </a:xfrm>
                <a:prstGeom prst="rect">
                  <a:avLst/>
                </a:prstGeom>
                <a:blipFill>
                  <a:blip r:embed="rId11"/>
                  <a:stretch>
                    <a:fillRect l="-1693" t="-1242" b="-2899"/>
                  </a:stretch>
                </a:blipFill>
                <a:ln w="57150"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EF31115-E58A-739C-A7E1-94A60B588233}"/>
                  </a:ext>
                </a:extLst>
              </p14:cNvPr>
              <p14:cNvContentPartPr/>
              <p14:nvPr/>
            </p14:nvContentPartPr>
            <p14:xfrm>
              <a:off x="508680" y="1669680"/>
              <a:ext cx="10274400" cy="1458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EF31115-E58A-739C-A7E1-94A60B5882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9320" y="1660320"/>
                <a:ext cx="10293120" cy="147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95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8" grpId="0" uiExpand="1" build="p"/>
      <p:bldP spid="86" grpId="0" animBg="1"/>
      <p:bldP spid="4" grpId="0" animBg="1"/>
      <p:bldP spid="59" grpId="0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334" y="0"/>
            <a:ext cx="7101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Closure Properties continued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2232" y="1148603"/>
                <a:ext cx="823470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Theorem:  </a:t>
                </a: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latin typeface="+mj-lt"/>
                  </a:rPr>
                  <a:t>are regular languages, so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+mj-lt"/>
                  </a:rPr>
                  <a:t>  (closure under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>
                    <a:latin typeface="+mj-lt"/>
                  </a:rPr>
                  <a:t>)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latin typeface="+mj-lt"/>
                  </a:rPr>
                  <a:t>Proof:   </a:t>
                </a:r>
                <a:r>
                  <a:rPr lang="en-US" sz="2000" dirty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 </a:t>
                </a:r>
                <a:r>
                  <a:rPr lang="en-US" sz="2000" dirty="0">
                    <a:latin typeface="+mj-lt"/>
                  </a:rPr>
                  <a:t>recognize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br>
                  <a:rPr lang="en-US" sz="2000" dirty="0"/>
                </a:br>
                <a:r>
                  <a:rPr lang="en-US" sz="2000" dirty="0"/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0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recognize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1200"/>
                  </a:spcBef>
                </a:pPr>
                <a:r>
                  <a:rPr lang="en-US" sz="2000" dirty="0">
                    <a:latin typeface="+mj-lt"/>
                  </a:rPr>
                  <a:t>    Construct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sz="2000" spc="200" dirty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sz="2000" i="1" spc="200" dirty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pc="20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pc="2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000" i="1" spc="2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white"/>
                    </a:solidFill>
                    <a:latin typeface="Calibri Light" panose="020F0302020204030204"/>
                  </a:rPr>
                  <a:t> recognizing</a:t>
                </a:r>
                <a:r>
                  <a:rPr lang="en-US" sz="2000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spc="2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32" y="1148603"/>
                <a:ext cx="8234709" cy="1754326"/>
              </a:xfrm>
              <a:prstGeom prst="rect">
                <a:avLst/>
              </a:prstGeom>
              <a:blipFill>
                <a:blip r:embed="rId3"/>
                <a:stretch>
                  <a:fillRect l="-1185" t="-2778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640779" y="2915392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4279586" y="3111028"/>
            <a:ext cx="3558520" cy="1426746"/>
            <a:chOff x="632480" y="5004026"/>
            <a:chExt cx="3558520" cy="1426746"/>
          </a:xfrm>
        </p:grpSpPr>
        <p:sp>
          <p:nvSpPr>
            <p:cNvPr id="11" name="Freeform 10"/>
            <p:cNvSpPr/>
            <p:nvPr/>
          </p:nvSpPr>
          <p:spPr>
            <a:xfrm>
              <a:off x="1155700" y="5188692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80" y="5004026"/>
                  <a:ext cx="52854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333903" y="535119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1278732" y="5560415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433764" y="60240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3750545" y="56938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1979287" y="528328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963109" y="6078393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3379298" y="5393531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479159" y="607839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3793256" y="574324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996950" y="5655520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2334" y="3129077"/>
            <a:ext cx="3369131" cy="1467445"/>
            <a:chOff x="749922" y="3270992"/>
            <a:chExt cx="3466478" cy="1435100"/>
          </a:xfrm>
        </p:grpSpPr>
        <p:sp>
          <p:nvSpPr>
            <p:cNvPr id="10" name="Freeform 9"/>
            <p:cNvSpPr/>
            <p:nvPr/>
          </p:nvSpPr>
          <p:spPr>
            <a:xfrm>
              <a:off x="1193800" y="3270992"/>
              <a:ext cx="3022600" cy="1435100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922" y="3285980"/>
                  <a:ext cx="5232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312536" y="3774374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781425" y="3988542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609976" y="356020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1852614" y="3519488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026446" y="427410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655371" y="360757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3826820" y="4035908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>
              <a:endCxn id="14" idx="2"/>
            </p:cNvCxnSpPr>
            <p:nvPr/>
          </p:nvCxnSpPr>
          <p:spPr>
            <a:xfrm>
              <a:off x="1038225" y="3869479"/>
              <a:ext cx="27431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8396941" y="4270357"/>
                <a:ext cx="3813879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b="1" i="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0" dirty="0">
                    <a:latin typeface="+mj-lt"/>
                  </a:rPr>
                  <a:t> should accept input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0" dirty="0">
                    <a:latin typeface="+mj-lt"/>
                  </a:rPr>
                  <a:t>   </a:t>
                </a:r>
                <a:br>
                  <a:rPr lang="en-US" sz="2000" i="0" dirty="0">
                    <a:latin typeface="+mj-lt"/>
                  </a:rPr>
                </a:br>
                <a:r>
                  <a:rPr lang="en-US" sz="2000" i="0" dirty="0">
                    <a:latin typeface="+mj-lt"/>
                  </a:rPr>
                  <a:t>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000" i="0" dirty="0">
                    <a:latin typeface="+mj-lt"/>
                  </a:rPr>
                  <a:t>  where </a:t>
                </a:r>
                <a:br>
                  <a:rPr lang="en-US" sz="2000" i="0" dirty="0">
                    <a:latin typeface="+mj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i="0" dirty="0">
                    <a:latin typeface="+mj-lt"/>
                  </a:rPr>
                  <a:t> 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i="0" dirty="0">
                    <a:latin typeface="+mj-lt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0" dirty="0">
                    <a:latin typeface="+mj-lt"/>
                  </a:rPr>
                  <a:t>.    </a:t>
                </a: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6941" y="4270357"/>
                <a:ext cx="3813879" cy="1077218"/>
              </a:xfrm>
              <a:prstGeom prst="rect">
                <a:avLst/>
              </a:prstGeom>
              <a:blipFill>
                <a:blip r:embed="rId6"/>
                <a:stretch>
                  <a:fillRect r="-799" b="-9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252145" y="4075895"/>
            <a:ext cx="7943280" cy="2700320"/>
            <a:chOff x="252145" y="4075895"/>
            <a:chExt cx="7943280" cy="2700320"/>
          </a:xfrm>
        </p:grpSpPr>
        <p:sp>
          <p:nvSpPr>
            <p:cNvPr id="6" name="Down Arrow 5"/>
            <p:cNvSpPr/>
            <p:nvPr/>
          </p:nvSpPr>
          <p:spPr>
            <a:xfrm>
              <a:off x="4134880" y="4075895"/>
              <a:ext cx="374510" cy="458864"/>
            </a:xfrm>
            <a:prstGeom prst="down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252145" y="4793664"/>
              <a:ext cx="7943280" cy="1982551"/>
              <a:chOff x="252145" y="4793664"/>
              <a:chExt cx="7943280" cy="19825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45" y="4793664"/>
                    <a:ext cx="44037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Freeform 7"/>
              <p:cNvSpPr/>
              <p:nvPr/>
            </p:nvSpPr>
            <p:spPr>
              <a:xfrm>
                <a:off x="569982" y="4817104"/>
                <a:ext cx="7625443" cy="1959111"/>
              </a:xfrm>
              <a:custGeom>
                <a:avLst/>
                <a:gdLst>
                  <a:gd name="connsiteX0" fmla="*/ 7151914 w 7625443"/>
                  <a:gd name="connsiteY0" fmla="*/ 32657 h 1959111"/>
                  <a:gd name="connsiteX1" fmla="*/ 7151914 w 7625443"/>
                  <a:gd name="connsiteY1" fmla="*/ 32657 h 1959111"/>
                  <a:gd name="connsiteX2" fmla="*/ 6629400 w 7625443"/>
                  <a:gd name="connsiteY2" fmla="*/ 0 h 1959111"/>
                  <a:gd name="connsiteX3" fmla="*/ 5796643 w 7625443"/>
                  <a:gd name="connsiteY3" fmla="*/ 16329 h 1959111"/>
                  <a:gd name="connsiteX4" fmla="*/ 2873829 w 7625443"/>
                  <a:gd name="connsiteY4" fmla="*/ 16329 h 1959111"/>
                  <a:gd name="connsiteX5" fmla="*/ 1616529 w 7625443"/>
                  <a:gd name="connsiteY5" fmla="*/ 32657 h 1959111"/>
                  <a:gd name="connsiteX6" fmla="*/ 1387929 w 7625443"/>
                  <a:gd name="connsiteY6" fmla="*/ 65314 h 1959111"/>
                  <a:gd name="connsiteX7" fmla="*/ 1322614 w 7625443"/>
                  <a:gd name="connsiteY7" fmla="*/ 81643 h 1959111"/>
                  <a:gd name="connsiteX8" fmla="*/ 359229 w 7625443"/>
                  <a:gd name="connsiteY8" fmla="*/ 97971 h 1959111"/>
                  <a:gd name="connsiteX9" fmla="*/ 310243 w 7625443"/>
                  <a:gd name="connsiteY9" fmla="*/ 114300 h 1959111"/>
                  <a:gd name="connsiteX10" fmla="*/ 228600 w 7625443"/>
                  <a:gd name="connsiteY10" fmla="*/ 212271 h 1959111"/>
                  <a:gd name="connsiteX11" fmla="*/ 195943 w 7625443"/>
                  <a:gd name="connsiteY11" fmla="*/ 244929 h 1959111"/>
                  <a:gd name="connsiteX12" fmla="*/ 163286 w 7625443"/>
                  <a:gd name="connsiteY12" fmla="*/ 342900 h 1959111"/>
                  <a:gd name="connsiteX13" fmla="*/ 130629 w 7625443"/>
                  <a:gd name="connsiteY13" fmla="*/ 391886 h 1959111"/>
                  <a:gd name="connsiteX14" fmla="*/ 65314 w 7625443"/>
                  <a:gd name="connsiteY14" fmla="*/ 538843 h 1959111"/>
                  <a:gd name="connsiteX15" fmla="*/ 16329 w 7625443"/>
                  <a:gd name="connsiteY15" fmla="*/ 702129 h 1959111"/>
                  <a:gd name="connsiteX16" fmla="*/ 0 w 7625443"/>
                  <a:gd name="connsiteY16" fmla="*/ 751114 h 1959111"/>
                  <a:gd name="connsiteX17" fmla="*/ 16329 w 7625443"/>
                  <a:gd name="connsiteY17" fmla="*/ 849086 h 1959111"/>
                  <a:gd name="connsiteX18" fmla="*/ 48986 w 7625443"/>
                  <a:gd name="connsiteY18" fmla="*/ 898071 h 1959111"/>
                  <a:gd name="connsiteX19" fmla="*/ 97971 w 7625443"/>
                  <a:gd name="connsiteY19" fmla="*/ 1012371 h 1959111"/>
                  <a:gd name="connsiteX20" fmla="*/ 163286 w 7625443"/>
                  <a:gd name="connsiteY20" fmla="*/ 1110343 h 1959111"/>
                  <a:gd name="connsiteX21" fmla="*/ 195943 w 7625443"/>
                  <a:gd name="connsiteY21" fmla="*/ 1175657 h 1959111"/>
                  <a:gd name="connsiteX22" fmla="*/ 228600 w 7625443"/>
                  <a:gd name="connsiteY22" fmla="*/ 1224643 h 1959111"/>
                  <a:gd name="connsiteX23" fmla="*/ 244929 w 7625443"/>
                  <a:gd name="connsiteY23" fmla="*/ 1273629 h 1959111"/>
                  <a:gd name="connsiteX24" fmla="*/ 359229 w 7625443"/>
                  <a:gd name="connsiteY24" fmla="*/ 1404257 h 1959111"/>
                  <a:gd name="connsiteX25" fmla="*/ 473529 w 7625443"/>
                  <a:gd name="connsiteY25" fmla="*/ 1551214 h 1959111"/>
                  <a:gd name="connsiteX26" fmla="*/ 555171 w 7625443"/>
                  <a:gd name="connsiteY26" fmla="*/ 1649186 h 1959111"/>
                  <a:gd name="connsiteX27" fmla="*/ 669471 w 7625443"/>
                  <a:gd name="connsiteY27" fmla="*/ 1698171 h 1959111"/>
                  <a:gd name="connsiteX28" fmla="*/ 881743 w 7625443"/>
                  <a:gd name="connsiteY28" fmla="*/ 1779814 h 1959111"/>
                  <a:gd name="connsiteX29" fmla="*/ 930729 w 7625443"/>
                  <a:gd name="connsiteY29" fmla="*/ 1796143 h 1959111"/>
                  <a:gd name="connsiteX30" fmla="*/ 979714 w 7625443"/>
                  <a:gd name="connsiteY30" fmla="*/ 1828800 h 1959111"/>
                  <a:gd name="connsiteX31" fmla="*/ 1453243 w 7625443"/>
                  <a:gd name="connsiteY31" fmla="*/ 1845129 h 1959111"/>
                  <a:gd name="connsiteX32" fmla="*/ 1502229 w 7625443"/>
                  <a:gd name="connsiteY32" fmla="*/ 1861457 h 1959111"/>
                  <a:gd name="connsiteX33" fmla="*/ 1763486 w 7625443"/>
                  <a:gd name="connsiteY33" fmla="*/ 1894114 h 1959111"/>
                  <a:gd name="connsiteX34" fmla="*/ 1845129 w 7625443"/>
                  <a:gd name="connsiteY34" fmla="*/ 1910443 h 1959111"/>
                  <a:gd name="connsiteX35" fmla="*/ 2759529 w 7625443"/>
                  <a:gd name="connsiteY35" fmla="*/ 1894114 h 1959111"/>
                  <a:gd name="connsiteX36" fmla="*/ 2890157 w 7625443"/>
                  <a:gd name="connsiteY36" fmla="*/ 1877786 h 1959111"/>
                  <a:gd name="connsiteX37" fmla="*/ 3037114 w 7625443"/>
                  <a:gd name="connsiteY37" fmla="*/ 1861457 h 1959111"/>
                  <a:gd name="connsiteX38" fmla="*/ 5257800 w 7625443"/>
                  <a:gd name="connsiteY38" fmla="*/ 1877786 h 1959111"/>
                  <a:gd name="connsiteX39" fmla="*/ 5666014 w 7625443"/>
                  <a:gd name="connsiteY39" fmla="*/ 1910443 h 1959111"/>
                  <a:gd name="connsiteX40" fmla="*/ 5861957 w 7625443"/>
                  <a:gd name="connsiteY40" fmla="*/ 1926771 h 1959111"/>
                  <a:gd name="connsiteX41" fmla="*/ 6335486 w 7625443"/>
                  <a:gd name="connsiteY41" fmla="*/ 1926771 h 1959111"/>
                  <a:gd name="connsiteX42" fmla="*/ 6564086 w 7625443"/>
                  <a:gd name="connsiteY42" fmla="*/ 1910443 h 1959111"/>
                  <a:gd name="connsiteX43" fmla="*/ 6694714 w 7625443"/>
                  <a:gd name="connsiteY43" fmla="*/ 1861457 h 1959111"/>
                  <a:gd name="connsiteX44" fmla="*/ 6841671 w 7625443"/>
                  <a:gd name="connsiteY44" fmla="*/ 1812471 h 1959111"/>
                  <a:gd name="connsiteX45" fmla="*/ 6939643 w 7625443"/>
                  <a:gd name="connsiteY45" fmla="*/ 1763486 h 1959111"/>
                  <a:gd name="connsiteX46" fmla="*/ 7053943 w 7625443"/>
                  <a:gd name="connsiteY46" fmla="*/ 1730829 h 1959111"/>
                  <a:gd name="connsiteX47" fmla="*/ 7102929 w 7625443"/>
                  <a:gd name="connsiteY47" fmla="*/ 1714500 h 1959111"/>
                  <a:gd name="connsiteX48" fmla="*/ 7200900 w 7625443"/>
                  <a:gd name="connsiteY48" fmla="*/ 1649186 h 1959111"/>
                  <a:gd name="connsiteX49" fmla="*/ 7249886 w 7625443"/>
                  <a:gd name="connsiteY49" fmla="*/ 1600200 h 1959111"/>
                  <a:gd name="connsiteX50" fmla="*/ 7298871 w 7625443"/>
                  <a:gd name="connsiteY50" fmla="*/ 1583871 h 1959111"/>
                  <a:gd name="connsiteX51" fmla="*/ 7380514 w 7625443"/>
                  <a:gd name="connsiteY51" fmla="*/ 1387929 h 1959111"/>
                  <a:gd name="connsiteX52" fmla="*/ 7413171 w 7625443"/>
                  <a:gd name="connsiteY52" fmla="*/ 1355271 h 1959111"/>
                  <a:gd name="connsiteX53" fmla="*/ 7478486 w 7625443"/>
                  <a:gd name="connsiteY53" fmla="*/ 1257300 h 1959111"/>
                  <a:gd name="connsiteX54" fmla="*/ 7494814 w 7625443"/>
                  <a:gd name="connsiteY54" fmla="*/ 1208314 h 1959111"/>
                  <a:gd name="connsiteX55" fmla="*/ 7511143 w 7625443"/>
                  <a:gd name="connsiteY55" fmla="*/ 1143000 h 1959111"/>
                  <a:gd name="connsiteX56" fmla="*/ 7560129 w 7625443"/>
                  <a:gd name="connsiteY56" fmla="*/ 1077686 h 1959111"/>
                  <a:gd name="connsiteX57" fmla="*/ 7576457 w 7625443"/>
                  <a:gd name="connsiteY57" fmla="*/ 1028700 h 1959111"/>
                  <a:gd name="connsiteX58" fmla="*/ 7625443 w 7625443"/>
                  <a:gd name="connsiteY58" fmla="*/ 930729 h 1959111"/>
                  <a:gd name="connsiteX59" fmla="*/ 7592786 w 7625443"/>
                  <a:gd name="connsiteY59" fmla="*/ 653143 h 1959111"/>
                  <a:gd name="connsiteX60" fmla="*/ 7560129 w 7625443"/>
                  <a:gd name="connsiteY60" fmla="*/ 604157 h 1959111"/>
                  <a:gd name="connsiteX61" fmla="*/ 7494814 w 7625443"/>
                  <a:gd name="connsiteY61" fmla="*/ 375557 h 1959111"/>
                  <a:gd name="connsiteX62" fmla="*/ 7478486 w 7625443"/>
                  <a:gd name="connsiteY62" fmla="*/ 326571 h 1959111"/>
                  <a:gd name="connsiteX63" fmla="*/ 7445829 w 7625443"/>
                  <a:gd name="connsiteY63" fmla="*/ 277586 h 1959111"/>
                  <a:gd name="connsiteX64" fmla="*/ 7364186 w 7625443"/>
                  <a:gd name="connsiteY64" fmla="*/ 146957 h 1959111"/>
                  <a:gd name="connsiteX65" fmla="*/ 7298871 w 7625443"/>
                  <a:gd name="connsiteY65" fmla="*/ 65314 h 1959111"/>
                  <a:gd name="connsiteX66" fmla="*/ 7151914 w 7625443"/>
                  <a:gd name="connsiteY66" fmla="*/ 32657 h 1959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7625443" h="1959111">
                    <a:moveTo>
                      <a:pt x="7151914" y="32657"/>
                    </a:moveTo>
                    <a:lnTo>
                      <a:pt x="7151914" y="32657"/>
                    </a:lnTo>
                    <a:cubicBezTo>
                      <a:pt x="6945806" y="9757"/>
                      <a:pt x="6887962" y="0"/>
                      <a:pt x="6629400" y="0"/>
                    </a:cubicBezTo>
                    <a:cubicBezTo>
                      <a:pt x="6351761" y="0"/>
                      <a:pt x="6074229" y="10886"/>
                      <a:pt x="5796643" y="16329"/>
                    </a:cubicBezTo>
                    <a:cubicBezTo>
                      <a:pt x="4722077" y="135721"/>
                      <a:pt x="5848539" y="16329"/>
                      <a:pt x="2873829" y="16329"/>
                    </a:cubicBezTo>
                    <a:cubicBezTo>
                      <a:pt x="2454694" y="16329"/>
                      <a:pt x="2035629" y="27214"/>
                      <a:pt x="1616529" y="32657"/>
                    </a:cubicBezTo>
                    <a:cubicBezTo>
                      <a:pt x="1536274" y="42689"/>
                      <a:pt x="1466394" y="49621"/>
                      <a:pt x="1387929" y="65314"/>
                    </a:cubicBezTo>
                    <a:cubicBezTo>
                      <a:pt x="1365923" y="69715"/>
                      <a:pt x="1345044" y="80931"/>
                      <a:pt x="1322614" y="81643"/>
                    </a:cubicBezTo>
                    <a:cubicBezTo>
                      <a:pt x="1001601" y="91834"/>
                      <a:pt x="680357" y="92528"/>
                      <a:pt x="359229" y="97971"/>
                    </a:cubicBezTo>
                    <a:cubicBezTo>
                      <a:pt x="342900" y="103414"/>
                      <a:pt x="324564" y="104752"/>
                      <a:pt x="310243" y="114300"/>
                    </a:cubicBezTo>
                    <a:cubicBezTo>
                      <a:pt x="260375" y="147546"/>
                      <a:pt x="263024" y="169241"/>
                      <a:pt x="228600" y="212271"/>
                    </a:cubicBezTo>
                    <a:cubicBezTo>
                      <a:pt x="218983" y="224292"/>
                      <a:pt x="206829" y="234043"/>
                      <a:pt x="195943" y="244929"/>
                    </a:cubicBezTo>
                    <a:cubicBezTo>
                      <a:pt x="185057" y="277586"/>
                      <a:pt x="182381" y="314258"/>
                      <a:pt x="163286" y="342900"/>
                    </a:cubicBezTo>
                    <a:cubicBezTo>
                      <a:pt x="152400" y="359229"/>
                      <a:pt x="138599" y="373953"/>
                      <a:pt x="130629" y="391886"/>
                    </a:cubicBezTo>
                    <a:cubicBezTo>
                      <a:pt x="52902" y="566769"/>
                      <a:pt x="139221" y="427981"/>
                      <a:pt x="65314" y="538843"/>
                    </a:cubicBezTo>
                    <a:cubicBezTo>
                      <a:pt x="40639" y="637548"/>
                      <a:pt x="56080" y="582875"/>
                      <a:pt x="16329" y="702129"/>
                    </a:cubicBezTo>
                    <a:lnTo>
                      <a:pt x="0" y="751114"/>
                    </a:lnTo>
                    <a:cubicBezTo>
                      <a:pt x="5443" y="783771"/>
                      <a:pt x="5859" y="817677"/>
                      <a:pt x="16329" y="849086"/>
                    </a:cubicBezTo>
                    <a:cubicBezTo>
                      <a:pt x="22535" y="867703"/>
                      <a:pt x="40210" y="880518"/>
                      <a:pt x="48986" y="898071"/>
                    </a:cubicBezTo>
                    <a:cubicBezTo>
                      <a:pt x="116554" y="1033209"/>
                      <a:pt x="-3963" y="842482"/>
                      <a:pt x="97971" y="1012371"/>
                    </a:cubicBezTo>
                    <a:cubicBezTo>
                      <a:pt x="118165" y="1046027"/>
                      <a:pt x="145733" y="1075237"/>
                      <a:pt x="163286" y="1110343"/>
                    </a:cubicBezTo>
                    <a:cubicBezTo>
                      <a:pt x="174172" y="1132114"/>
                      <a:pt x="183866" y="1154523"/>
                      <a:pt x="195943" y="1175657"/>
                    </a:cubicBezTo>
                    <a:cubicBezTo>
                      <a:pt x="205679" y="1192696"/>
                      <a:pt x="219824" y="1207090"/>
                      <a:pt x="228600" y="1224643"/>
                    </a:cubicBezTo>
                    <a:cubicBezTo>
                      <a:pt x="236297" y="1240038"/>
                      <a:pt x="236570" y="1258583"/>
                      <a:pt x="244929" y="1273629"/>
                    </a:cubicBezTo>
                    <a:cubicBezTo>
                      <a:pt x="300959" y="1374482"/>
                      <a:pt x="287671" y="1356552"/>
                      <a:pt x="359229" y="1404257"/>
                    </a:cubicBezTo>
                    <a:cubicBezTo>
                      <a:pt x="524307" y="1651876"/>
                      <a:pt x="345630" y="1397736"/>
                      <a:pt x="473529" y="1551214"/>
                    </a:cubicBezTo>
                    <a:cubicBezTo>
                      <a:pt x="515652" y="1601761"/>
                      <a:pt x="496243" y="1607095"/>
                      <a:pt x="555171" y="1649186"/>
                    </a:cubicBezTo>
                    <a:cubicBezTo>
                      <a:pt x="634454" y="1705817"/>
                      <a:pt x="598402" y="1662637"/>
                      <a:pt x="669471" y="1698171"/>
                    </a:cubicBezTo>
                    <a:cubicBezTo>
                      <a:pt x="918762" y="1822816"/>
                      <a:pt x="537663" y="1665118"/>
                      <a:pt x="881743" y="1779814"/>
                    </a:cubicBezTo>
                    <a:cubicBezTo>
                      <a:pt x="898072" y="1785257"/>
                      <a:pt x="915334" y="1788446"/>
                      <a:pt x="930729" y="1796143"/>
                    </a:cubicBezTo>
                    <a:cubicBezTo>
                      <a:pt x="948281" y="1804919"/>
                      <a:pt x="960175" y="1826968"/>
                      <a:pt x="979714" y="1828800"/>
                    </a:cubicBezTo>
                    <a:cubicBezTo>
                      <a:pt x="1136961" y="1843542"/>
                      <a:pt x="1295400" y="1839686"/>
                      <a:pt x="1453243" y="1845129"/>
                    </a:cubicBezTo>
                    <a:cubicBezTo>
                      <a:pt x="1469572" y="1850572"/>
                      <a:pt x="1485351" y="1858081"/>
                      <a:pt x="1502229" y="1861457"/>
                    </a:cubicBezTo>
                    <a:cubicBezTo>
                      <a:pt x="1582597" y="1877530"/>
                      <a:pt x="1684216" y="1882790"/>
                      <a:pt x="1763486" y="1894114"/>
                    </a:cubicBezTo>
                    <a:cubicBezTo>
                      <a:pt x="1790960" y="1898039"/>
                      <a:pt x="1817915" y="1905000"/>
                      <a:pt x="1845129" y="1910443"/>
                    </a:cubicBezTo>
                    <a:lnTo>
                      <a:pt x="2759529" y="1894114"/>
                    </a:lnTo>
                    <a:cubicBezTo>
                      <a:pt x="2803389" y="1892743"/>
                      <a:pt x="2846576" y="1882913"/>
                      <a:pt x="2890157" y="1877786"/>
                    </a:cubicBezTo>
                    <a:lnTo>
                      <a:pt x="3037114" y="1861457"/>
                    </a:lnTo>
                    <a:lnTo>
                      <a:pt x="5257800" y="1877786"/>
                    </a:lnTo>
                    <a:cubicBezTo>
                      <a:pt x="5461650" y="1880468"/>
                      <a:pt x="5492548" y="1893922"/>
                      <a:pt x="5666014" y="1910443"/>
                    </a:cubicBezTo>
                    <a:cubicBezTo>
                      <a:pt x="5731259" y="1916657"/>
                      <a:pt x="5796643" y="1921328"/>
                      <a:pt x="5861957" y="1926771"/>
                    </a:cubicBezTo>
                    <a:cubicBezTo>
                      <a:pt x="6043678" y="1987346"/>
                      <a:pt x="5907039" y="1948193"/>
                      <a:pt x="6335486" y="1926771"/>
                    </a:cubicBezTo>
                    <a:cubicBezTo>
                      <a:pt x="6411785" y="1922956"/>
                      <a:pt x="6487886" y="1915886"/>
                      <a:pt x="6564086" y="1910443"/>
                    </a:cubicBezTo>
                    <a:cubicBezTo>
                      <a:pt x="6720493" y="1871340"/>
                      <a:pt x="6536137" y="1922448"/>
                      <a:pt x="6694714" y="1861457"/>
                    </a:cubicBezTo>
                    <a:cubicBezTo>
                      <a:pt x="6742908" y="1842921"/>
                      <a:pt x="6795487" y="1835563"/>
                      <a:pt x="6841671" y="1812471"/>
                    </a:cubicBezTo>
                    <a:cubicBezTo>
                      <a:pt x="6874328" y="1796143"/>
                      <a:pt x="6906278" y="1778315"/>
                      <a:pt x="6939643" y="1763486"/>
                    </a:cubicBezTo>
                    <a:cubicBezTo>
                      <a:pt x="6974885" y="1747823"/>
                      <a:pt x="7017608" y="1741210"/>
                      <a:pt x="7053943" y="1730829"/>
                    </a:cubicBezTo>
                    <a:cubicBezTo>
                      <a:pt x="7070493" y="1726101"/>
                      <a:pt x="7087883" y="1722859"/>
                      <a:pt x="7102929" y="1714500"/>
                    </a:cubicBezTo>
                    <a:cubicBezTo>
                      <a:pt x="7137239" y="1695439"/>
                      <a:pt x="7173147" y="1676939"/>
                      <a:pt x="7200900" y="1649186"/>
                    </a:cubicBezTo>
                    <a:cubicBezTo>
                      <a:pt x="7217229" y="1632857"/>
                      <a:pt x="7230672" y="1613009"/>
                      <a:pt x="7249886" y="1600200"/>
                    </a:cubicBezTo>
                    <a:cubicBezTo>
                      <a:pt x="7264207" y="1590653"/>
                      <a:pt x="7282543" y="1589314"/>
                      <a:pt x="7298871" y="1583871"/>
                    </a:cubicBezTo>
                    <a:cubicBezTo>
                      <a:pt x="7315429" y="1517641"/>
                      <a:pt x="7330281" y="1438163"/>
                      <a:pt x="7380514" y="1387929"/>
                    </a:cubicBezTo>
                    <a:cubicBezTo>
                      <a:pt x="7391400" y="1377043"/>
                      <a:pt x="7403934" y="1367587"/>
                      <a:pt x="7413171" y="1355271"/>
                    </a:cubicBezTo>
                    <a:cubicBezTo>
                      <a:pt x="7436720" y="1323872"/>
                      <a:pt x="7478486" y="1257300"/>
                      <a:pt x="7478486" y="1257300"/>
                    </a:cubicBezTo>
                    <a:cubicBezTo>
                      <a:pt x="7483929" y="1240971"/>
                      <a:pt x="7490086" y="1224864"/>
                      <a:pt x="7494814" y="1208314"/>
                    </a:cubicBezTo>
                    <a:cubicBezTo>
                      <a:pt x="7500979" y="1186736"/>
                      <a:pt x="7501107" y="1163072"/>
                      <a:pt x="7511143" y="1143000"/>
                    </a:cubicBezTo>
                    <a:cubicBezTo>
                      <a:pt x="7523314" y="1118659"/>
                      <a:pt x="7543800" y="1099457"/>
                      <a:pt x="7560129" y="1077686"/>
                    </a:cubicBezTo>
                    <a:cubicBezTo>
                      <a:pt x="7565572" y="1061357"/>
                      <a:pt x="7568760" y="1044095"/>
                      <a:pt x="7576457" y="1028700"/>
                    </a:cubicBezTo>
                    <a:cubicBezTo>
                      <a:pt x="7639768" y="902076"/>
                      <a:pt x="7584396" y="1053864"/>
                      <a:pt x="7625443" y="930729"/>
                    </a:cubicBezTo>
                    <a:cubicBezTo>
                      <a:pt x="7622864" y="894620"/>
                      <a:pt x="7629897" y="727366"/>
                      <a:pt x="7592786" y="653143"/>
                    </a:cubicBezTo>
                    <a:cubicBezTo>
                      <a:pt x="7584010" y="635590"/>
                      <a:pt x="7571015" y="620486"/>
                      <a:pt x="7560129" y="604157"/>
                    </a:cubicBezTo>
                    <a:cubicBezTo>
                      <a:pt x="7519120" y="440126"/>
                      <a:pt x="7541666" y="516114"/>
                      <a:pt x="7494814" y="375557"/>
                    </a:cubicBezTo>
                    <a:cubicBezTo>
                      <a:pt x="7489371" y="359228"/>
                      <a:pt x="7488033" y="340892"/>
                      <a:pt x="7478486" y="326571"/>
                    </a:cubicBezTo>
                    <a:cubicBezTo>
                      <a:pt x="7467600" y="310243"/>
                      <a:pt x="7453799" y="295519"/>
                      <a:pt x="7445829" y="277586"/>
                    </a:cubicBezTo>
                    <a:cubicBezTo>
                      <a:pt x="7388556" y="148724"/>
                      <a:pt x="7452308" y="205705"/>
                      <a:pt x="7364186" y="146957"/>
                    </a:cubicBezTo>
                    <a:cubicBezTo>
                      <a:pt x="7352647" y="129649"/>
                      <a:pt x="7322140" y="76948"/>
                      <a:pt x="7298871" y="65314"/>
                    </a:cubicBezTo>
                    <a:cubicBezTo>
                      <a:pt x="7226672" y="29215"/>
                      <a:pt x="7176407" y="38100"/>
                      <a:pt x="7151914" y="3265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53"/>
          <p:cNvGrpSpPr/>
          <p:nvPr/>
        </p:nvGrpSpPr>
        <p:grpSpPr>
          <a:xfrm>
            <a:off x="8513262" y="5563971"/>
            <a:ext cx="3124759" cy="369332"/>
            <a:chOff x="8494229" y="5905891"/>
            <a:chExt cx="3124759" cy="369332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8908445" y="6090557"/>
              <a:ext cx="2710543" cy="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4229" y="5905891"/>
                  <a:ext cx="41421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9053125" y="5656304"/>
            <a:ext cx="1933371" cy="493932"/>
            <a:chOff x="9034092" y="5998224"/>
            <a:chExt cx="1933371" cy="493932"/>
          </a:xfrm>
        </p:grpSpPr>
        <p:cxnSp>
          <p:nvCxnSpPr>
            <p:cNvPr id="39" name="Straight Connector 38"/>
            <p:cNvCxnSpPr/>
            <p:nvPr/>
          </p:nvCxnSpPr>
          <p:spPr>
            <a:xfrm flipH="1">
              <a:off x="9684544" y="5998224"/>
              <a:ext cx="340" cy="181120"/>
            </a:xfrm>
            <a:prstGeom prst="line">
              <a:avLst/>
            </a:prstGeom>
            <a:ln w="95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4092" y="6122824"/>
                  <a:ext cx="36798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/>
                <p:cNvSpPr/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6079" y="6122824"/>
                  <a:ext cx="371384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2" name="Oval 101"/>
          <p:cNvSpPr/>
          <p:nvPr/>
        </p:nvSpPr>
        <p:spPr>
          <a:xfrm>
            <a:off x="3296191" y="5337846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3462825" y="5775835"/>
            <a:ext cx="83023" cy="9763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752541" y="4993679"/>
            <a:ext cx="3088924" cy="1467445"/>
            <a:chOff x="752541" y="3129077"/>
            <a:chExt cx="3088924" cy="1467445"/>
          </a:xfrm>
        </p:grpSpPr>
        <p:sp>
          <p:nvSpPr>
            <p:cNvPr id="105" name="Freeform 104"/>
            <p:cNvSpPr/>
            <p:nvPr/>
          </p:nvSpPr>
          <p:spPr>
            <a:xfrm>
              <a:off x="903747" y="3129077"/>
              <a:ext cx="2937718" cy="1467445"/>
            </a:xfrm>
            <a:custGeom>
              <a:avLst/>
              <a:gdLst>
                <a:gd name="connsiteX0" fmla="*/ 2374900 w 3022600"/>
                <a:gd name="connsiteY0" fmla="*/ 38100 h 1435100"/>
                <a:gd name="connsiteX1" fmla="*/ 2374900 w 3022600"/>
                <a:gd name="connsiteY1" fmla="*/ 38100 h 1435100"/>
                <a:gd name="connsiteX2" fmla="*/ 2260600 w 3022600"/>
                <a:gd name="connsiteY2" fmla="*/ 25400 h 1435100"/>
                <a:gd name="connsiteX3" fmla="*/ 2209800 w 3022600"/>
                <a:gd name="connsiteY3" fmla="*/ 12700 h 1435100"/>
                <a:gd name="connsiteX4" fmla="*/ 2120900 w 3022600"/>
                <a:gd name="connsiteY4" fmla="*/ 0 h 1435100"/>
                <a:gd name="connsiteX5" fmla="*/ 1028700 w 3022600"/>
                <a:gd name="connsiteY5" fmla="*/ 25400 h 1435100"/>
                <a:gd name="connsiteX6" fmla="*/ 939800 w 3022600"/>
                <a:gd name="connsiteY6" fmla="*/ 38100 h 1435100"/>
                <a:gd name="connsiteX7" fmla="*/ 863600 w 3022600"/>
                <a:gd name="connsiteY7" fmla="*/ 63500 h 1435100"/>
                <a:gd name="connsiteX8" fmla="*/ 762000 w 3022600"/>
                <a:gd name="connsiteY8" fmla="*/ 88900 h 1435100"/>
                <a:gd name="connsiteX9" fmla="*/ 723900 w 3022600"/>
                <a:gd name="connsiteY9" fmla="*/ 101600 h 1435100"/>
                <a:gd name="connsiteX10" fmla="*/ 685800 w 3022600"/>
                <a:gd name="connsiteY10" fmla="*/ 127000 h 1435100"/>
                <a:gd name="connsiteX11" fmla="*/ 635000 w 3022600"/>
                <a:gd name="connsiteY11" fmla="*/ 139700 h 1435100"/>
                <a:gd name="connsiteX12" fmla="*/ 508000 w 3022600"/>
                <a:gd name="connsiteY12" fmla="*/ 177800 h 1435100"/>
                <a:gd name="connsiteX13" fmla="*/ 431800 w 3022600"/>
                <a:gd name="connsiteY13" fmla="*/ 215900 h 1435100"/>
                <a:gd name="connsiteX14" fmla="*/ 393700 w 3022600"/>
                <a:gd name="connsiteY14" fmla="*/ 241300 h 1435100"/>
                <a:gd name="connsiteX15" fmla="*/ 355600 w 3022600"/>
                <a:gd name="connsiteY15" fmla="*/ 254000 h 1435100"/>
                <a:gd name="connsiteX16" fmla="*/ 279400 w 3022600"/>
                <a:gd name="connsiteY16" fmla="*/ 304800 h 1435100"/>
                <a:gd name="connsiteX17" fmla="*/ 241300 w 3022600"/>
                <a:gd name="connsiteY17" fmla="*/ 330200 h 1435100"/>
                <a:gd name="connsiteX18" fmla="*/ 203200 w 3022600"/>
                <a:gd name="connsiteY18" fmla="*/ 368300 h 1435100"/>
                <a:gd name="connsiteX19" fmla="*/ 165100 w 3022600"/>
                <a:gd name="connsiteY19" fmla="*/ 393700 h 1435100"/>
                <a:gd name="connsiteX20" fmla="*/ 88900 w 3022600"/>
                <a:gd name="connsiteY20" fmla="*/ 457200 h 1435100"/>
                <a:gd name="connsiteX21" fmla="*/ 63500 w 3022600"/>
                <a:gd name="connsiteY21" fmla="*/ 495300 h 1435100"/>
                <a:gd name="connsiteX22" fmla="*/ 25400 w 3022600"/>
                <a:gd name="connsiteY22" fmla="*/ 520700 h 1435100"/>
                <a:gd name="connsiteX23" fmla="*/ 0 w 3022600"/>
                <a:gd name="connsiteY23" fmla="*/ 596900 h 1435100"/>
                <a:gd name="connsiteX24" fmla="*/ 12700 w 3022600"/>
                <a:gd name="connsiteY24" fmla="*/ 647700 h 1435100"/>
                <a:gd name="connsiteX25" fmla="*/ 101600 w 3022600"/>
                <a:gd name="connsiteY25" fmla="*/ 762000 h 1435100"/>
                <a:gd name="connsiteX26" fmla="*/ 139700 w 3022600"/>
                <a:gd name="connsiteY26" fmla="*/ 787400 h 1435100"/>
                <a:gd name="connsiteX27" fmla="*/ 203200 w 3022600"/>
                <a:gd name="connsiteY27" fmla="*/ 901700 h 1435100"/>
                <a:gd name="connsiteX28" fmla="*/ 254000 w 3022600"/>
                <a:gd name="connsiteY28" fmla="*/ 977900 h 1435100"/>
                <a:gd name="connsiteX29" fmla="*/ 279400 w 3022600"/>
                <a:gd name="connsiteY29" fmla="*/ 1016000 h 1435100"/>
                <a:gd name="connsiteX30" fmla="*/ 317500 w 3022600"/>
                <a:gd name="connsiteY30" fmla="*/ 1041400 h 1435100"/>
                <a:gd name="connsiteX31" fmla="*/ 355600 w 3022600"/>
                <a:gd name="connsiteY31" fmla="*/ 1117600 h 1435100"/>
                <a:gd name="connsiteX32" fmla="*/ 406400 w 3022600"/>
                <a:gd name="connsiteY32" fmla="*/ 1155700 h 1435100"/>
                <a:gd name="connsiteX33" fmla="*/ 508000 w 3022600"/>
                <a:gd name="connsiteY33" fmla="*/ 1231900 h 1435100"/>
                <a:gd name="connsiteX34" fmla="*/ 596900 w 3022600"/>
                <a:gd name="connsiteY34" fmla="*/ 1282700 h 1435100"/>
                <a:gd name="connsiteX35" fmla="*/ 635000 w 3022600"/>
                <a:gd name="connsiteY35" fmla="*/ 1295400 h 1435100"/>
                <a:gd name="connsiteX36" fmla="*/ 723900 w 3022600"/>
                <a:gd name="connsiteY36" fmla="*/ 1346200 h 1435100"/>
                <a:gd name="connsiteX37" fmla="*/ 774700 w 3022600"/>
                <a:gd name="connsiteY37" fmla="*/ 1358900 h 1435100"/>
                <a:gd name="connsiteX38" fmla="*/ 838200 w 3022600"/>
                <a:gd name="connsiteY38" fmla="*/ 1384300 h 1435100"/>
                <a:gd name="connsiteX39" fmla="*/ 889000 w 3022600"/>
                <a:gd name="connsiteY39" fmla="*/ 1409700 h 1435100"/>
                <a:gd name="connsiteX40" fmla="*/ 952500 w 3022600"/>
                <a:gd name="connsiteY40" fmla="*/ 1422400 h 1435100"/>
                <a:gd name="connsiteX41" fmla="*/ 990600 w 3022600"/>
                <a:gd name="connsiteY41" fmla="*/ 1435100 h 1435100"/>
                <a:gd name="connsiteX42" fmla="*/ 1231900 w 3022600"/>
                <a:gd name="connsiteY42" fmla="*/ 1409700 h 1435100"/>
                <a:gd name="connsiteX43" fmla="*/ 1371600 w 3022600"/>
                <a:gd name="connsiteY43" fmla="*/ 1384300 h 1435100"/>
                <a:gd name="connsiteX44" fmla="*/ 1498600 w 3022600"/>
                <a:gd name="connsiteY44" fmla="*/ 1371600 h 1435100"/>
                <a:gd name="connsiteX45" fmla="*/ 1930400 w 3022600"/>
                <a:gd name="connsiteY45" fmla="*/ 1358900 h 1435100"/>
                <a:gd name="connsiteX46" fmla="*/ 2095500 w 3022600"/>
                <a:gd name="connsiteY46" fmla="*/ 1333500 h 1435100"/>
                <a:gd name="connsiteX47" fmla="*/ 2247900 w 3022600"/>
                <a:gd name="connsiteY47" fmla="*/ 1308100 h 1435100"/>
                <a:gd name="connsiteX48" fmla="*/ 2590800 w 3022600"/>
                <a:gd name="connsiteY48" fmla="*/ 1193800 h 1435100"/>
                <a:gd name="connsiteX49" fmla="*/ 2705100 w 3022600"/>
                <a:gd name="connsiteY49" fmla="*/ 1155700 h 1435100"/>
                <a:gd name="connsiteX50" fmla="*/ 2743200 w 3022600"/>
                <a:gd name="connsiteY50" fmla="*/ 1143000 h 1435100"/>
                <a:gd name="connsiteX51" fmla="*/ 2781300 w 3022600"/>
                <a:gd name="connsiteY51" fmla="*/ 1117600 h 1435100"/>
                <a:gd name="connsiteX52" fmla="*/ 2857500 w 3022600"/>
                <a:gd name="connsiteY52" fmla="*/ 1092200 h 1435100"/>
                <a:gd name="connsiteX53" fmla="*/ 2895600 w 3022600"/>
                <a:gd name="connsiteY53" fmla="*/ 1079500 h 1435100"/>
                <a:gd name="connsiteX54" fmla="*/ 2946400 w 3022600"/>
                <a:gd name="connsiteY54" fmla="*/ 1003300 h 1435100"/>
                <a:gd name="connsiteX55" fmla="*/ 2971800 w 3022600"/>
                <a:gd name="connsiteY55" fmla="*/ 914400 h 1435100"/>
                <a:gd name="connsiteX56" fmla="*/ 2997200 w 3022600"/>
                <a:gd name="connsiteY56" fmla="*/ 876300 h 1435100"/>
                <a:gd name="connsiteX57" fmla="*/ 3022600 w 3022600"/>
                <a:gd name="connsiteY57" fmla="*/ 774700 h 1435100"/>
                <a:gd name="connsiteX58" fmla="*/ 2997200 w 3022600"/>
                <a:gd name="connsiteY58" fmla="*/ 584200 h 1435100"/>
                <a:gd name="connsiteX59" fmla="*/ 2971800 w 3022600"/>
                <a:gd name="connsiteY59" fmla="*/ 508000 h 1435100"/>
                <a:gd name="connsiteX60" fmla="*/ 2933700 w 3022600"/>
                <a:gd name="connsiteY60" fmla="*/ 482600 h 1435100"/>
                <a:gd name="connsiteX61" fmla="*/ 2882900 w 3022600"/>
                <a:gd name="connsiteY61" fmla="*/ 419100 h 1435100"/>
                <a:gd name="connsiteX62" fmla="*/ 2857500 w 3022600"/>
                <a:gd name="connsiteY62" fmla="*/ 381000 h 1435100"/>
                <a:gd name="connsiteX63" fmla="*/ 2819400 w 3022600"/>
                <a:gd name="connsiteY63" fmla="*/ 342900 h 1435100"/>
                <a:gd name="connsiteX64" fmla="*/ 2755900 w 3022600"/>
                <a:gd name="connsiteY64" fmla="*/ 279400 h 1435100"/>
                <a:gd name="connsiteX65" fmla="*/ 2667000 w 3022600"/>
                <a:gd name="connsiteY65" fmla="*/ 190500 h 1435100"/>
                <a:gd name="connsiteX66" fmla="*/ 2552700 w 3022600"/>
                <a:gd name="connsiteY66" fmla="*/ 114300 h 1435100"/>
                <a:gd name="connsiteX67" fmla="*/ 2514600 w 3022600"/>
                <a:gd name="connsiteY67" fmla="*/ 88900 h 1435100"/>
                <a:gd name="connsiteX68" fmla="*/ 2476500 w 3022600"/>
                <a:gd name="connsiteY68" fmla="*/ 76200 h 1435100"/>
                <a:gd name="connsiteX69" fmla="*/ 2387600 w 3022600"/>
                <a:gd name="connsiteY69" fmla="*/ 50800 h 1435100"/>
                <a:gd name="connsiteX70" fmla="*/ 2374900 w 3022600"/>
                <a:gd name="connsiteY70" fmla="*/ 38100 h 1435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3022600" h="1435100">
                  <a:moveTo>
                    <a:pt x="2374900" y="38100"/>
                  </a:moveTo>
                  <a:lnTo>
                    <a:pt x="2374900" y="38100"/>
                  </a:lnTo>
                  <a:cubicBezTo>
                    <a:pt x="2336800" y="33867"/>
                    <a:pt x="2298489" y="31229"/>
                    <a:pt x="2260600" y="25400"/>
                  </a:cubicBezTo>
                  <a:cubicBezTo>
                    <a:pt x="2243348" y="22746"/>
                    <a:pt x="2226973" y="15822"/>
                    <a:pt x="2209800" y="12700"/>
                  </a:cubicBezTo>
                  <a:cubicBezTo>
                    <a:pt x="2180349" y="7345"/>
                    <a:pt x="2150533" y="4233"/>
                    <a:pt x="2120900" y="0"/>
                  </a:cubicBezTo>
                  <a:lnTo>
                    <a:pt x="1028700" y="25400"/>
                  </a:lnTo>
                  <a:cubicBezTo>
                    <a:pt x="998930" y="28534"/>
                    <a:pt x="969433" y="33867"/>
                    <a:pt x="939800" y="38100"/>
                  </a:cubicBezTo>
                  <a:cubicBezTo>
                    <a:pt x="914400" y="46567"/>
                    <a:pt x="889575" y="57006"/>
                    <a:pt x="863600" y="63500"/>
                  </a:cubicBezTo>
                  <a:cubicBezTo>
                    <a:pt x="829733" y="71967"/>
                    <a:pt x="795118" y="77861"/>
                    <a:pt x="762000" y="88900"/>
                  </a:cubicBezTo>
                  <a:cubicBezTo>
                    <a:pt x="749300" y="93133"/>
                    <a:pt x="735874" y="95613"/>
                    <a:pt x="723900" y="101600"/>
                  </a:cubicBezTo>
                  <a:cubicBezTo>
                    <a:pt x="710248" y="108426"/>
                    <a:pt x="699829" y="120987"/>
                    <a:pt x="685800" y="127000"/>
                  </a:cubicBezTo>
                  <a:cubicBezTo>
                    <a:pt x="669757" y="133876"/>
                    <a:pt x="651718" y="134684"/>
                    <a:pt x="635000" y="139700"/>
                  </a:cubicBezTo>
                  <a:cubicBezTo>
                    <a:pt x="480402" y="186079"/>
                    <a:pt x="625089" y="148528"/>
                    <a:pt x="508000" y="177800"/>
                  </a:cubicBezTo>
                  <a:cubicBezTo>
                    <a:pt x="398811" y="250593"/>
                    <a:pt x="536960" y="163320"/>
                    <a:pt x="431800" y="215900"/>
                  </a:cubicBezTo>
                  <a:cubicBezTo>
                    <a:pt x="418148" y="222726"/>
                    <a:pt x="407352" y="234474"/>
                    <a:pt x="393700" y="241300"/>
                  </a:cubicBezTo>
                  <a:cubicBezTo>
                    <a:pt x="381726" y="247287"/>
                    <a:pt x="367302" y="247499"/>
                    <a:pt x="355600" y="254000"/>
                  </a:cubicBezTo>
                  <a:cubicBezTo>
                    <a:pt x="328915" y="268825"/>
                    <a:pt x="304800" y="287867"/>
                    <a:pt x="279400" y="304800"/>
                  </a:cubicBezTo>
                  <a:cubicBezTo>
                    <a:pt x="266700" y="313267"/>
                    <a:pt x="252093" y="319407"/>
                    <a:pt x="241300" y="330200"/>
                  </a:cubicBezTo>
                  <a:cubicBezTo>
                    <a:pt x="228600" y="342900"/>
                    <a:pt x="216998" y="356802"/>
                    <a:pt x="203200" y="368300"/>
                  </a:cubicBezTo>
                  <a:cubicBezTo>
                    <a:pt x="191474" y="378071"/>
                    <a:pt x="176826" y="383929"/>
                    <a:pt x="165100" y="393700"/>
                  </a:cubicBezTo>
                  <a:cubicBezTo>
                    <a:pt x="67314" y="475188"/>
                    <a:pt x="183495" y="394137"/>
                    <a:pt x="88900" y="457200"/>
                  </a:cubicBezTo>
                  <a:cubicBezTo>
                    <a:pt x="80433" y="469900"/>
                    <a:pt x="74293" y="484507"/>
                    <a:pt x="63500" y="495300"/>
                  </a:cubicBezTo>
                  <a:cubicBezTo>
                    <a:pt x="52707" y="506093"/>
                    <a:pt x="33490" y="507757"/>
                    <a:pt x="25400" y="520700"/>
                  </a:cubicBezTo>
                  <a:cubicBezTo>
                    <a:pt x="11210" y="543404"/>
                    <a:pt x="0" y="596900"/>
                    <a:pt x="0" y="596900"/>
                  </a:cubicBezTo>
                  <a:cubicBezTo>
                    <a:pt x="4233" y="613833"/>
                    <a:pt x="4894" y="632088"/>
                    <a:pt x="12700" y="647700"/>
                  </a:cubicBezTo>
                  <a:cubicBezTo>
                    <a:pt x="32929" y="688158"/>
                    <a:pt x="65762" y="732135"/>
                    <a:pt x="101600" y="762000"/>
                  </a:cubicBezTo>
                  <a:cubicBezTo>
                    <a:pt x="113326" y="771771"/>
                    <a:pt x="127000" y="778933"/>
                    <a:pt x="139700" y="787400"/>
                  </a:cubicBezTo>
                  <a:cubicBezTo>
                    <a:pt x="162053" y="854460"/>
                    <a:pt x="144974" y="814361"/>
                    <a:pt x="203200" y="901700"/>
                  </a:cubicBezTo>
                  <a:lnTo>
                    <a:pt x="254000" y="977900"/>
                  </a:lnTo>
                  <a:cubicBezTo>
                    <a:pt x="262467" y="990600"/>
                    <a:pt x="266700" y="1007533"/>
                    <a:pt x="279400" y="1016000"/>
                  </a:cubicBezTo>
                  <a:lnTo>
                    <a:pt x="317500" y="1041400"/>
                  </a:lnTo>
                  <a:cubicBezTo>
                    <a:pt x="327829" y="1072388"/>
                    <a:pt x="330981" y="1092981"/>
                    <a:pt x="355600" y="1117600"/>
                  </a:cubicBezTo>
                  <a:cubicBezTo>
                    <a:pt x="370567" y="1132567"/>
                    <a:pt x="390329" y="1141925"/>
                    <a:pt x="406400" y="1155700"/>
                  </a:cubicBezTo>
                  <a:cubicBezTo>
                    <a:pt x="502324" y="1237921"/>
                    <a:pt x="373616" y="1147910"/>
                    <a:pt x="508000" y="1231900"/>
                  </a:cubicBezTo>
                  <a:cubicBezTo>
                    <a:pt x="554380" y="1260888"/>
                    <a:pt x="541716" y="1259050"/>
                    <a:pt x="596900" y="1282700"/>
                  </a:cubicBezTo>
                  <a:cubicBezTo>
                    <a:pt x="609205" y="1287973"/>
                    <a:pt x="623026" y="1289413"/>
                    <a:pt x="635000" y="1295400"/>
                  </a:cubicBezTo>
                  <a:cubicBezTo>
                    <a:pt x="708693" y="1332246"/>
                    <a:pt x="634839" y="1312802"/>
                    <a:pt x="723900" y="1346200"/>
                  </a:cubicBezTo>
                  <a:cubicBezTo>
                    <a:pt x="740243" y="1352329"/>
                    <a:pt x="758141" y="1353380"/>
                    <a:pt x="774700" y="1358900"/>
                  </a:cubicBezTo>
                  <a:cubicBezTo>
                    <a:pt x="796327" y="1366109"/>
                    <a:pt x="817368" y="1375041"/>
                    <a:pt x="838200" y="1384300"/>
                  </a:cubicBezTo>
                  <a:cubicBezTo>
                    <a:pt x="855500" y="1391989"/>
                    <a:pt x="871039" y="1403713"/>
                    <a:pt x="889000" y="1409700"/>
                  </a:cubicBezTo>
                  <a:cubicBezTo>
                    <a:pt x="909478" y="1416526"/>
                    <a:pt x="931559" y="1417165"/>
                    <a:pt x="952500" y="1422400"/>
                  </a:cubicBezTo>
                  <a:cubicBezTo>
                    <a:pt x="965487" y="1425647"/>
                    <a:pt x="977900" y="1430867"/>
                    <a:pt x="990600" y="1435100"/>
                  </a:cubicBezTo>
                  <a:cubicBezTo>
                    <a:pt x="1223597" y="1401815"/>
                    <a:pt x="890217" y="1447665"/>
                    <a:pt x="1231900" y="1409700"/>
                  </a:cubicBezTo>
                  <a:cubicBezTo>
                    <a:pt x="1403280" y="1390658"/>
                    <a:pt x="1220912" y="1404392"/>
                    <a:pt x="1371600" y="1384300"/>
                  </a:cubicBezTo>
                  <a:cubicBezTo>
                    <a:pt x="1413771" y="1378677"/>
                    <a:pt x="1456099" y="1373532"/>
                    <a:pt x="1498600" y="1371600"/>
                  </a:cubicBezTo>
                  <a:cubicBezTo>
                    <a:pt x="1642447" y="1365061"/>
                    <a:pt x="1786467" y="1363133"/>
                    <a:pt x="1930400" y="1358900"/>
                  </a:cubicBezTo>
                  <a:cubicBezTo>
                    <a:pt x="2123508" y="1334762"/>
                    <a:pt x="1954205" y="1358434"/>
                    <a:pt x="2095500" y="1333500"/>
                  </a:cubicBezTo>
                  <a:cubicBezTo>
                    <a:pt x="2146217" y="1324550"/>
                    <a:pt x="2199042" y="1324386"/>
                    <a:pt x="2247900" y="1308100"/>
                  </a:cubicBezTo>
                  <a:lnTo>
                    <a:pt x="2590800" y="1193800"/>
                  </a:lnTo>
                  <a:lnTo>
                    <a:pt x="2705100" y="1155700"/>
                  </a:lnTo>
                  <a:cubicBezTo>
                    <a:pt x="2717800" y="1151467"/>
                    <a:pt x="2732061" y="1150426"/>
                    <a:pt x="2743200" y="1143000"/>
                  </a:cubicBezTo>
                  <a:cubicBezTo>
                    <a:pt x="2755900" y="1134533"/>
                    <a:pt x="2767352" y="1123799"/>
                    <a:pt x="2781300" y="1117600"/>
                  </a:cubicBezTo>
                  <a:cubicBezTo>
                    <a:pt x="2805766" y="1106726"/>
                    <a:pt x="2832100" y="1100667"/>
                    <a:pt x="2857500" y="1092200"/>
                  </a:cubicBezTo>
                  <a:lnTo>
                    <a:pt x="2895600" y="1079500"/>
                  </a:lnTo>
                  <a:cubicBezTo>
                    <a:pt x="2912533" y="1054100"/>
                    <a:pt x="2938996" y="1032916"/>
                    <a:pt x="2946400" y="1003300"/>
                  </a:cubicBezTo>
                  <a:cubicBezTo>
                    <a:pt x="2950469" y="987024"/>
                    <a:pt x="2962690" y="932620"/>
                    <a:pt x="2971800" y="914400"/>
                  </a:cubicBezTo>
                  <a:cubicBezTo>
                    <a:pt x="2978626" y="900748"/>
                    <a:pt x="2990374" y="889952"/>
                    <a:pt x="2997200" y="876300"/>
                  </a:cubicBezTo>
                  <a:cubicBezTo>
                    <a:pt x="3010217" y="850265"/>
                    <a:pt x="3017770" y="798852"/>
                    <a:pt x="3022600" y="774700"/>
                  </a:cubicBezTo>
                  <a:cubicBezTo>
                    <a:pt x="3018372" y="736645"/>
                    <a:pt x="3008601" y="629805"/>
                    <a:pt x="2997200" y="584200"/>
                  </a:cubicBezTo>
                  <a:cubicBezTo>
                    <a:pt x="2990706" y="558225"/>
                    <a:pt x="2994077" y="522852"/>
                    <a:pt x="2971800" y="508000"/>
                  </a:cubicBezTo>
                  <a:lnTo>
                    <a:pt x="2933700" y="482600"/>
                  </a:lnTo>
                  <a:cubicBezTo>
                    <a:pt x="2908976" y="408427"/>
                    <a:pt x="2940345" y="476545"/>
                    <a:pt x="2882900" y="419100"/>
                  </a:cubicBezTo>
                  <a:cubicBezTo>
                    <a:pt x="2872107" y="408307"/>
                    <a:pt x="2867271" y="392726"/>
                    <a:pt x="2857500" y="381000"/>
                  </a:cubicBezTo>
                  <a:cubicBezTo>
                    <a:pt x="2846002" y="367202"/>
                    <a:pt x="2830898" y="356698"/>
                    <a:pt x="2819400" y="342900"/>
                  </a:cubicBezTo>
                  <a:cubicBezTo>
                    <a:pt x="2766483" y="279400"/>
                    <a:pt x="2825750" y="325967"/>
                    <a:pt x="2755900" y="279400"/>
                  </a:cubicBezTo>
                  <a:cubicBezTo>
                    <a:pt x="2733547" y="212340"/>
                    <a:pt x="2754339" y="248726"/>
                    <a:pt x="2667000" y="190500"/>
                  </a:cubicBezTo>
                  <a:lnTo>
                    <a:pt x="2552700" y="114300"/>
                  </a:lnTo>
                  <a:cubicBezTo>
                    <a:pt x="2540000" y="105833"/>
                    <a:pt x="2529080" y="93727"/>
                    <a:pt x="2514600" y="88900"/>
                  </a:cubicBezTo>
                  <a:cubicBezTo>
                    <a:pt x="2501900" y="84667"/>
                    <a:pt x="2489372" y="79878"/>
                    <a:pt x="2476500" y="76200"/>
                  </a:cubicBezTo>
                  <a:cubicBezTo>
                    <a:pt x="2434351" y="64157"/>
                    <a:pt x="2425663" y="66025"/>
                    <a:pt x="2387600" y="50800"/>
                  </a:cubicBezTo>
                  <a:cubicBezTo>
                    <a:pt x="2378811" y="47284"/>
                    <a:pt x="2377017" y="40217"/>
                    <a:pt x="2374900" y="3810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1019149" y="3643804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3418705" y="386280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3252071" y="3424810"/>
              <a:ext cx="171264" cy="1944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544060" y="3383174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713010" y="4154801"/>
              <a:ext cx="123116" cy="13888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/>
            <p:cNvCxnSpPr>
              <a:endCxn id="106" idx="2"/>
            </p:cNvCxnSpPr>
            <p:nvPr/>
          </p:nvCxnSpPr>
          <p:spPr>
            <a:xfrm>
              <a:off x="752541" y="3741053"/>
              <a:ext cx="266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4672139" y="5152672"/>
            <a:ext cx="3035300" cy="1242080"/>
            <a:chOff x="4802806" y="3295694"/>
            <a:chExt cx="3035300" cy="1242080"/>
          </a:xfrm>
        </p:grpSpPr>
        <p:sp>
          <p:nvSpPr>
            <p:cNvPr id="113" name="Freeform 112"/>
            <p:cNvSpPr/>
            <p:nvPr/>
          </p:nvSpPr>
          <p:spPr>
            <a:xfrm>
              <a:off x="4802806" y="3295694"/>
              <a:ext cx="3035300" cy="1242080"/>
            </a:xfrm>
            <a:custGeom>
              <a:avLst/>
              <a:gdLst>
                <a:gd name="connsiteX0" fmla="*/ 2286000 w 3035300"/>
                <a:gd name="connsiteY0" fmla="*/ 76200 h 1242080"/>
                <a:gd name="connsiteX1" fmla="*/ 2286000 w 3035300"/>
                <a:gd name="connsiteY1" fmla="*/ 76200 h 1242080"/>
                <a:gd name="connsiteX2" fmla="*/ 2184400 w 3035300"/>
                <a:gd name="connsiteY2" fmla="*/ 38100 h 1242080"/>
                <a:gd name="connsiteX3" fmla="*/ 2108200 w 3035300"/>
                <a:gd name="connsiteY3" fmla="*/ 12700 h 1242080"/>
                <a:gd name="connsiteX4" fmla="*/ 1968500 w 3035300"/>
                <a:gd name="connsiteY4" fmla="*/ 0 h 1242080"/>
                <a:gd name="connsiteX5" fmla="*/ 1231900 w 3035300"/>
                <a:gd name="connsiteY5" fmla="*/ 12700 h 1242080"/>
                <a:gd name="connsiteX6" fmla="*/ 635000 w 3035300"/>
                <a:gd name="connsiteY6" fmla="*/ 38100 h 1242080"/>
                <a:gd name="connsiteX7" fmla="*/ 508000 w 3035300"/>
                <a:gd name="connsiteY7" fmla="*/ 50800 h 1242080"/>
                <a:gd name="connsiteX8" fmla="*/ 342900 w 3035300"/>
                <a:gd name="connsiteY8" fmla="*/ 88900 h 1242080"/>
                <a:gd name="connsiteX9" fmla="*/ 228600 w 3035300"/>
                <a:gd name="connsiteY9" fmla="*/ 114300 h 1242080"/>
                <a:gd name="connsiteX10" fmla="*/ 114300 w 3035300"/>
                <a:gd name="connsiteY10" fmla="*/ 177800 h 1242080"/>
                <a:gd name="connsiteX11" fmla="*/ 76200 w 3035300"/>
                <a:gd name="connsiteY11" fmla="*/ 203200 h 1242080"/>
                <a:gd name="connsiteX12" fmla="*/ 38100 w 3035300"/>
                <a:gd name="connsiteY12" fmla="*/ 228600 h 1242080"/>
                <a:gd name="connsiteX13" fmla="*/ 25400 w 3035300"/>
                <a:gd name="connsiteY13" fmla="*/ 279400 h 1242080"/>
                <a:gd name="connsiteX14" fmla="*/ 0 w 3035300"/>
                <a:gd name="connsiteY14" fmla="*/ 368300 h 1242080"/>
                <a:gd name="connsiteX15" fmla="*/ 38100 w 3035300"/>
                <a:gd name="connsiteY15" fmla="*/ 444500 h 1242080"/>
                <a:gd name="connsiteX16" fmla="*/ 114300 w 3035300"/>
                <a:gd name="connsiteY16" fmla="*/ 596900 h 1242080"/>
                <a:gd name="connsiteX17" fmla="*/ 165100 w 3035300"/>
                <a:gd name="connsiteY17" fmla="*/ 635000 h 1242080"/>
                <a:gd name="connsiteX18" fmla="*/ 215900 w 3035300"/>
                <a:gd name="connsiteY18" fmla="*/ 711200 h 1242080"/>
                <a:gd name="connsiteX19" fmla="*/ 292100 w 3035300"/>
                <a:gd name="connsiteY19" fmla="*/ 774700 h 1242080"/>
                <a:gd name="connsiteX20" fmla="*/ 330200 w 3035300"/>
                <a:gd name="connsiteY20" fmla="*/ 812800 h 1242080"/>
                <a:gd name="connsiteX21" fmla="*/ 368300 w 3035300"/>
                <a:gd name="connsiteY21" fmla="*/ 825500 h 1242080"/>
                <a:gd name="connsiteX22" fmla="*/ 406400 w 3035300"/>
                <a:gd name="connsiteY22" fmla="*/ 850900 h 1242080"/>
                <a:gd name="connsiteX23" fmla="*/ 469900 w 3035300"/>
                <a:gd name="connsiteY23" fmla="*/ 901700 h 1242080"/>
                <a:gd name="connsiteX24" fmla="*/ 596900 w 3035300"/>
                <a:gd name="connsiteY24" fmla="*/ 977900 h 1242080"/>
                <a:gd name="connsiteX25" fmla="*/ 647700 w 3035300"/>
                <a:gd name="connsiteY25" fmla="*/ 990600 h 1242080"/>
                <a:gd name="connsiteX26" fmla="*/ 723900 w 3035300"/>
                <a:gd name="connsiteY26" fmla="*/ 1028700 h 1242080"/>
                <a:gd name="connsiteX27" fmla="*/ 774700 w 3035300"/>
                <a:gd name="connsiteY27" fmla="*/ 1054100 h 1242080"/>
                <a:gd name="connsiteX28" fmla="*/ 825500 w 3035300"/>
                <a:gd name="connsiteY28" fmla="*/ 1066800 h 1242080"/>
                <a:gd name="connsiteX29" fmla="*/ 863600 w 3035300"/>
                <a:gd name="connsiteY29" fmla="*/ 1079500 h 1242080"/>
                <a:gd name="connsiteX30" fmla="*/ 977900 w 3035300"/>
                <a:gd name="connsiteY30" fmla="*/ 1104900 h 1242080"/>
                <a:gd name="connsiteX31" fmla="*/ 1028700 w 3035300"/>
                <a:gd name="connsiteY31" fmla="*/ 1130300 h 1242080"/>
                <a:gd name="connsiteX32" fmla="*/ 1092200 w 3035300"/>
                <a:gd name="connsiteY32" fmla="*/ 1143000 h 1242080"/>
                <a:gd name="connsiteX33" fmla="*/ 1219200 w 3035300"/>
                <a:gd name="connsiteY33" fmla="*/ 1168400 h 1242080"/>
                <a:gd name="connsiteX34" fmla="*/ 1397000 w 3035300"/>
                <a:gd name="connsiteY34" fmla="*/ 1193800 h 1242080"/>
                <a:gd name="connsiteX35" fmla="*/ 1435100 w 3035300"/>
                <a:gd name="connsiteY35" fmla="*/ 1206500 h 1242080"/>
                <a:gd name="connsiteX36" fmla="*/ 2286000 w 3035300"/>
                <a:gd name="connsiteY36" fmla="*/ 1206500 h 1242080"/>
                <a:gd name="connsiteX37" fmla="*/ 2451100 w 3035300"/>
                <a:gd name="connsiteY37" fmla="*/ 1168400 h 1242080"/>
                <a:gd name="connsiteX38" fmla="*/ 2527300 w 3035300"/>
                <a:gd name="connsiteY38" fmla="*/ 1155700 h 1242080"/>
                <a:gd name="connsiteX39" fmla="*/ 2603500 w 3035300"/>
                <a:gd name="connsiteY39" fmla="*/ 1130300 h 1242080"/>
                <a:gd name="connsiteX40" fmla="*/ 2641600 w 3035300"/>
                <a:gd name="connsiteY40" fmla="*/ 1117600 h 1242080"/>
                <a:gd name="connsiteX41" fmla="*/ 2717800 w 3035300"/>
                <a:gd name="connsiteY41" fmla="*/ 1079500 h 1242080"/>
                <a:gd name="connsiteX42" fmla="*/ 2794000 w 3035300"/>
                <a:gd name="connsiteY42" fmla="*/ 1028700 h 1242080"/>
                <a:gd name="connsiteX43" fmla="*/ 2832100 w 3035300"/>
                <a:gd name="connsiteY43" fmla="*/ 990600 h 1242080"/>
                <a:gd name="connsiteX44" fmla="*/ 2870200 w 3035300"/>
                <a:gd name="connsiteY44" fmla="*/ 965200 h 1242080"/>
                <a:gd name="connsiteX45" fmla="*/ 2895600 w 3035300"/>
                <a:gd name="connsiteY45" fmla="*/ 927100 h 1242080"/>
                <a:gd name="connsiteX46" fmla="*/ 2959100 w 3035300"/>
                <a:gd name="connsiteY46" fmla="*/ 850900 h 1242080"/>
                <a:gd name="connsiteX47" fmla="*/ 2984500 w 3035300"/>
                <a:gd name="connsiteY47" fmla="*/ 774700 h 1242080"/>
                <a:gd name="connsiteX48" fmla="*/ 3009900 w 3035300"/>
                <a:gd name="connsiteY48" fmla="*/ 698500 h 1242080"/>
                <a:gd name="connsiteX49" fmla="*/ 3022600 w 3035300"/>
                <a:gd name="connsiteY49" fmla="*/ 660400 h 1242080"/>
                <a:gd name="connsiteX50" fmla="*/ 3035300 w 3035300"/>
                <a:gd name="connsiteY50" fmla="*/ 609600 h 1242080"/>
                <a:gd name="connsiteX51" fmla="*/ 3009900 w 3035300"/>
                <a:gd name="connsiteY51" fmla="*/ 520700 h 1242080"/>
                <a:gd name="connsiteX52" fmla="*/ 2921000 w 3035300"/>
                <a:gd name="connsiteY52" fmla="*/ 419100 h 1242080"/>
                <a:gd name="connsiteX53" fmla="*/ 2806700 w 3035300"/>
                <a:gd name="connsiteY53" fmla="*/ 330200 h 1242080"/>
                <a:gd name="connsiteX54" fmla="*/ 2730500 w 3035300"/>
                <a:gd name="connsiteY54" fmla="*/ 279400 h 1242080"/>
                <a:gd name="connsiteX55" fmla="*/ 2692400 w 3035300"/>
                <a:gd name="connsiteY55" fmla="*/ 254000 h 1242080"/>
                <a:gd name="connsiteX56" fmla="*/ 2616200 w 3035300"/>
                <a:gd name="connsiteY56" fmla="*/ 228600 h 1242080"/>
                <a:gd name="connsiteX57" fmla="*/ 2578100 w 3035300"/>
                <a:gd name="connsiteY57" fmla="*/ 203200 h 1242080"/>
                <a:gd name="connsiteX58" fmla="*/ 2501900 w 3035300"/>
                <a:gd name="connsiteY58" fmla="*/ 177800 h 1242080"/>
                <a:gd name="connsiteX59" fmla="*/ 2463800 w 3035300"/>
                <a:gd name="connsiteY59" fmla="*/ 139700 h 1242080"/>
                <a:gd name="connsiteX60" fmla="*/ 2374900 w 3035300"/>
                <a:gd name="connsiteY60" fmla="*/ 101600 h 1242080"/>
                <a:gd name="connsiteX61" fmla="*/ 2286000 w 3035300"/>
                <a:gd name="connsiteY61" fmla="*/ 76200 h 1242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035300" h="1242080">
                  <a:moveTo>
                    <a:pt x="2286000" y="76200"/>
                  </a:moveTo>
                  <a:lnTo>
                    <a:pt x="2286000" y="76200"/>
                  </a:lnTo>
                  <a:lnTo>
                    <a:pt x="2184400" y="38100"/>
                  </a:lnTo>
                  <a:cubicBezTo>
                    <a:pt x="2159186" y="29095"/>
                    <a:pt x="2134864" y="15124"/>
                    <a:pt x="2108200" y="12700"/>
                  </a:cubicBezTo>
                  <a:lnTo>
                    <a:pt x="1968500" y="0"/>
                  </a:lnTo>
                  <a:lnTo>
                    <a:pt x="1231900" y="12700"/>
                  </a:lnTo>
                  <a:cubicBezTo>
                    <a:pt x="827892" y="21296"/>
                    <a:pt x="895884" y="13254"/>
                    <a:pt x="635000" y="38100"/>
                  </a:cubicBezTo>
                  <a:cubicBezTo>
                    <a:pt x="592647" y="42134"/>
                    <a:pt x="550171" y="45177"/>
                    <a:pt x="508000" y="50800"/>
                  </a:cubicBezTo>
                  <a:cubicBezTo>
                    <a:pt x="451170" y="58377"/>
                    <a:pt x="399295" y="77621"/>
                    <a:pt x="342900" y="88900"/>
                  </a:cubicBezTo>
                  <a:cubicBezTo>
                    <a:pt x="299252" y="97630"/>
                    <a:pt x="270449" y="102343"/>
                    <a:pt x="228600" y="114300"/>
                  </a:cubicBezTo>
                  <a:cubicBezTo>
                    <a:pt x="169922" y="131065"/>
                    <a:pt x="182523" y="132318"/>
                    <a:pt x="114300" y="177800"/>
                  </a:cubicBezTo>
                  <a:lnTo>
                    <a:pt x="76200" y="203200"/>
                  </a:lnTo>
                  <a:lnTo>
                    <a:pt x="38100" y="228600"/>
                  </a:lnTo>
                  <a:cubicBezTo>
                    <a:pt x="33867" y="245533"/>
                    <a:pt x="30195" y="262617"/>
                    <a:pt x="25400" y="279400"/>
                  </a:cubicBezTo>
                  <a:cubicBezTo>
                    <a:pt x="-11039" y="406937"/>
                    <a:pt x="39702" y="209491"/>
                    <a:pt x="0" y="368300"/>
                  </a:cubicBezTo>
                  <a:cubicBezTo>
                    <a:pt x="46317" y="507251"/>
                    <a:pt x="-27552" y="296784"/>
                    <a:pt x="38100" y="444500"/>
                  </a:cubicBezTo>
                  <a:cubicBezTo>
                    <a:pt x="61890" y="498028"/>
                    <a:pt x="61491" y="557293"/>
                    <a:pt x="114300" y="596900"/>
                  </a:cubicBezTo>
                  <a:cubicBezTo>
                    <a:pt x="131233" y="609600"/>
                    <a:pt x="151038" y="619180"/>
                    <a:pt x="165100" y="635000"/>
                  </a:cubicBezTo>
                  <a:cubicBezTo>
                    <a:pt x="185381" y="657816"/>
                    <a:pt x="194314" y="689614"/>
                    <a:pt x="215900" y="711200"/>
                  </a:cubicBezTo>
                  <a:cubicBezTo>
                    <a:pt x="327210" y="822510"/>
                    <a:pt x="186012" y="686293"/>
                    <a:pt x="292100" y="774700"/>
                  </a:cubicBezTo>
                  <a:cubicBezTo>
                    <a:pt x="305898" y="786198"/>
                    <a:pt x="315256" y="802837"/>
                    <a:pt x="330200" y="812800"/>
                  </a:cubicBezTo>
                  <a:cubicBezTo>
                    <a:pt x="341339" y="820226"/>
                    <a:pt x="356326" y="819513"/>
                    <a:pt x="368300" y="825500"/>
                  </a:cubicBezTo>
                  <a:cubicBezTo>
                    <a:pt x="381952" y="832326"/>
                    <a:pt x="393700" y="842433"/>
                    <a:pt x="406400" y="850900"/>
                  </a:cubicBezTo>
                  <a:cubicBezTo>
                    <a:pt x="453332" y="921298"/>
                    <a:pt x="404948" y="865616"/>
                    <a:pt x="469900" y="901700"/>
                  </a:cubicBezTo>
                  <a:cubicBezTo>
                    <a:pt x="531250" y="935783"/>
                    <a:pt x="537775" y="955728"/>
                    <a:pt x="596900" y="977900"/>
                  </a:cubicBezTo>
                  <a:cubicBezTo>
                    <a:pt x="613243" y="984029"/>
                    <a:pt x="630767" y="986367"/>
                    <a:pt x="647700" y="990600"/>
                  </a:cubicBezTo>
                  <a:cubicBezTo>
                    <a:pt x="720919" y="1039413"/>
                    <a:pt x="650288" y="997152"/>
                    <a:pt x="723900" y="1028700"/>
                  </a:cubicBezTo>
                  <a:cubicBezTo>
                    <a:pt x="741301" y="1036158"/>
                    <a:pt x="756973" y="1047453"/>
                    <a:pt x="774700" y="1054100"/>
                  </a:cubicBezTo>
                  <a:cubicBezTo>
                    <a:pt x="791043" y="1060229"/>
                    <a:pt x="808717" y="1062005"/>
                    <a:pt x="825500" y="1066800"/>
                  </a:cubicBezTo>
                  <a:cubicBezTo>
                    <a:pt x="838372" y="1070478"/>
                    <a:pt x="850728" y="1075822"/>
                    <a:pt x="863600" y="1079500"/>
                  </a:cubicBezTo>
                  <a:cubicBezTo>
                    <a:pt x="905449" y="1091457"/>
                    <a:pt x="934252" y="1096170"/>
                    <a:pt x="977900" y="1104900"/>
                  </a:cubicBezTo>
                  <a:cubicBezTo>
                    <a:pt x="994833" y="1113367"/>
                    <a:pt x="1010739" y="1124313"/>
                    <a:pt x="1028700" y="1130300"/>
                  </a:cubicBezTo>
                  <a:cubicBezTo>
                    <a:pt x="1049178" y="1137126"/>
                    <a:pt x="1071128" y="1138317"/>
                    <a:pt x="1092200" y="1143000"/>
                  </a:cubicBezTo>
                  <a:cubicBezTo>
                    <a:pt x="1243827" y="1176695"/>
                    <a:pt x="1013890" y="1131071"/>
                    <a:pt x="1219200" y="1168400"/>
                  </a:cubicBezTo>
                  <a:cubicBezTo>
                    <a:pt x="1346285" y="1191506"/>
                    <a:pt x="1215082" y="1173587"/>
                    <a:pt x="1397000" y="1193800"/>
                  </a:cubicBezTo>
                  <a:cubicBezTo>
                    <a:pt x="1409700" y="1198033"/>
                    <a:pt x="1422228" y="1202822"/>
                    <a:pt x="1435100" y="1206500"/>
                  </a:cubicBezTo>
                  <a:cubicBezTo>
                    <a:pt x="1708010" y="1284474"/>
                    <a:pt x="2028667" y="1210585"/>
                    <a:pt x="2286000" y="1206500"/>
                  </a:cubicBezTo>
                  <a:cubicBezTo>
                    <a:pt x="2356366" y="1183045"/>
                    <a:pt x="2338998" y="1187084"/>
                    <a:pt x="2451100" y="1168400"/>
                  </a:cubicBezTo>
                  <a:cubicBezTo>
                    <a:pt x="2476500" y="1164167"/>
                    <a:pt x="2502318" y="1161945"/>
                    <a:pt x="2527300" y="1155700"/>
                  </a:cubicBezTo>
                  <a:cubicBezTo>
                    <a:pt x="2553275" y="1149206"/>
                    <a:pt x="2578100" y="1138767"/>
                    <a:pt x="2603500" y="1130300"/>
                  </a:cubicBezTo>
                  <a:cubicBezTo>
                    <a:pt x="2616200" y="1126067"/>
                    <a:pt x="2630461" y="1125026"/>
                    <a:pt x="2641600" y="1117600"/>
                  </a:cubicBezTo>
                  <a:cubicBezTo>
                    <a:pt x="2690839" y="1084774"/>
                    <a:pt x="2665220" y="1097027"/>
                    <a:pt x="2717800" y="1079500"/>
                  </a:cubicBezTo>
                  <a:cubicBezTo>
                    <a:pt x="2839343" y="957957"/>
                    <a:pt x="2683722" y="1102218"/>
                    <a:pt x="2794000" y="1028700"/>
                  </a:cubicBezTo>
                  <a:cubicBezTo>
                    <a:pt x="2808944" y="1018737"/>
                    <a:pt x="2818302" y="1002098"/>
                    <a:pt x="2832100" y="990600"/>
                  </a:cubicBezTo>
                  <a:cubicBezTo>
                    <a:pt x="2843826" y="980829"/>
                    <a:pt x="2857500" y="973667"/>
                    <a:pt x="2870200" y="965200"/>
                  </a:cubicBezTo>
                  <a:cubicBezTo>
                    <a:pt x="2878667" y="952500"/>
                    <a:pt x="2885829" y="938826"/>
                    <a:pt x="2895600" y="927100"/>
                  </a:cubicBezTo>
                  <a:cubicBezTo>
                    <a:pt x="2924084" y="892920"/>
                    <a:pt x="2941082" y="891441"/>
                    <a:pt x="2959100" y="850900"/>
                  </a:cubicBezTo>
                  <a:cubicBezTo>
                    <a:pt x="2969974" y="826434"/>
                    <a:pt x="2976033" y="800100"/>
                    <a:pt x="2984500" y="774700"/>
                  </a:cubicBezTo>
                  <a:lnTo>
                    <a:pt x="3009900" y="698500"/>
                  </a:lnTo>
                  <a:cubicBezTo>
                    <a:pt x="3014133" y="685800"/>
                    <a:pt x="3019353" y="673387"/>
                    <a:pt x="3022600" y="660400"/>
                  </a:cubicBezTo>
                  <a:lnTo>
                    <a:pt x="3035300" y="609600"/>
                  </a:lnTo>
                  <a:cubicBezTo>
                    <a:pt x="3032311" y="597643"/>
                    <a:pt x="3018182" y="535607"/>
                    <a:pt x="3009900" y="520700"/>
                  </a:cubicBezTo>
                  <a:cubicBezTo>
                    <a:pt x="2947130" y="407714"/>
                    <a:pt x="2986252" y="473476"/>
                    <a:pt x="2921000" y="419100"/>
                  </a:cubicBezTo>
                  <a:cubicBezTo>
                    <a:pt x="2801628" y="319624"/>
                    <a:pt x="2999290" y="458594"/>
                    <a:pt x="2806700" y="330200"/>
                  </a:cubicBezTo>
                  <a:lnTo>
                    <a:pt x="2730500" y="279400"/>
                  </a:lnTo>
                  <a:cubicBezTo>
                    <a:pt x="2717800" y="270933"/>
                    <a:pt x="2706880" y="258827"/>
                    <a:pt x="2692400" y="254000"/>
                  </a:cubicBezTo>
                  <a:cubicBezTo>
                    <a:pt x="2667000" y="245533"/>
                    <a:pt x="2638477" y="243452"/>
                    <a:pt x="2616200" y="228600"/>
                  </a:cubicBezTo>
                  <a:cubicBezTo>
                    <a:pt x="2603500" y="220133"/>
                    <a:pt x="2592048" y="209399"/>
                    <a:pt x="2578100" y="203200"/>
                  </a:cubicBezTo>
                  <a:cubicBezTo>
                    <a:pt x="2553634" y="192326"/>
                    <a:pt x="2501900" y="177800"/>
                    <a:pt x="2501900" y="177800"/>
                  </a:cubicBezTo>
                  <a:cubicBezTo>
                    <a:pt x="2489200" y="165100"/>
                    <a:pt x="2479500" y="148422"/>
                    <a:pt x="2463800" y="139700"/>
                  </a:cubicBezTo>
                  <a:cubicBezTo>
                    <a:pt x="2340981" y="71467"/>
                    <a:pt x="2415686" y="142386"/>
                    <a:pt x="2374900" y="101600"/>
                  </a:cubicBezTo>
                  <a:lnTo>
                    <a:pt x="2286000" y="762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6981009" y="345819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4925838" y="3667417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7080870" y="41310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397651" y="3800809"/>
              <a:ext cx="176212" cy="1902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5626393" y="3390287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5610215" y="4185395"/>
              <a:ext cx="126673" cy="1358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7026404" y="3500533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7126265" y="418539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7440362" y="3850245"/>
              <a:ext cx="85422" cy="954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>
            <a:off x="4513389" y="5619500"/>
            <a:ext cx="274311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08" idx="6"/>
          </p:cNvCxnSpPr>
          <p:nvPr/>
        </p:nvCxnSpPr>
        <p:spPr>
          <a:xfrm>
            <a:off x="3423335" y="5386661"/>
            <a:ext cx="1351878" cy="1773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107" idx="6"/>
          </p:cNvCxnSpPr>
          <p:nvPr/>
        </p:nvCxnSpPr>
        <p:spPr>
          <a:xfrm flipV="1">
            <a:off x="3589969" y="5687555"/>
            <a:ext cx="1185244" cy="13709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Rectangle 130"/>
              <p:cNvSpPr/>
              <p:nvPr/>
            </p:nvSpPr>
            <p:spPr>
              <a:xfrm>
                <a:off x="8363810" y="6113129"/>
                <a:ext cx="3269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Doesn’t work:  Where to 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31" name="Rectangle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3810" y="6113129"/>
                <a:ext cx="3269806" cy="369332"/>
              </a:xfrm>
              <a:prstGeom prst="rect">
                <a:avLst/>
              </a:prstGeom>
              <a:blipFill>
                <a:blip r:embed="rId11"/>
                <a:stretch>
                  <a:fillRect l="-1493" t="-10000" r="-9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60946" y="2945263"/>
            <a:ext cx="7555101" cy="1681130"/>
          </a:xfrm>
          <a:prstGeom prst="rect">
            <a:avLst/>
          </a:prstGeom>
          <a:solidFill>
            <a:schemeClr val="bg1">
              <a:alpha val="50196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BABEF3-B8C9-3F5A-AA01-A3C69334450E}"/>
                  </a:ext>
                </a:extLst>
              </p14:cNvPr>
              <p14:cNvContentPartPr/>
              <p14:nvPr/>
            </p14:nvContentPartPr>
            <p14:xfrm>
              <a:off x="8651160" y="3091320"/>
              <a:ext cx="2736720" cy="380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BABEF3-B8C9-3F5A-AA01-A3C6933445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41800" y="3081960"/>
                <a:ext cx="27554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96E66B8-4287-35E3-1862-FDDFA21AE802}"/>
                  </a:ext>
                </a:extLst>
              </p14:cNvPr>
              <p14:cNvContentPartPr/>
              <p14:nvPr/>
            </p14:nvContentPartPr>
            <p14:xfrm>
              <a:off x="1359720" y="2918520"/>
              <a:ext cx="9730440" cy="26946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96E66B8-4287-35E3-1862-FDDFA21AE8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50360" y="2909160"/>
                <a:ext cx="9749160" cy="27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7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4" grpId="0" build="p"/>
      <p:bldP spid="102" grpId="0" animBg="1"/>
      <p:bldP spid="102" grpId="1" animBg="1"/>
      <p:bldP spid="103" grpId="0" animBg="1"/>
      <p:bldP spid="103" grpId="1" animBg="1"/>
      <p:bldP spid="131" grpId="0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13480</TotalTime>
  <Words>2099</Words>
  <Application>Microsoft Office PowerPoint</Application>
  <PresentationFormat>Widescreen</PresentationFormat>
  <Paragraphs>369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Sharoon Nasim</cp:lastModifiedBy>
  <cp:revision>157</cp:revision>
  <dcterms:created xsi:type="dcterms:W3CDTF">2020-08-09T18:24:17Z</dcterms:created>
  <dcterms:modified xsi:type="dcterms:W3CDTF">2025-02-27T06:24:55Z</dcterms:modified>
</cp:coreProperties>
</file>