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87860"/>
  </p:normalViewPr>
  <p:slideViewPr>
    <p:cSldViewPr snapToGrid="0">
      <p:cViewPr varScale="1">
        <p:scale>
          <a:sx n="111" d="100"/>
          <a:sy n="111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AECA1-30F5-7C4E-9B7D-8EC57B120AA0}" type="datetimeFigureOut">
              <a:rPr lang="en-PK" smtClean="0"/>
              <a:t>15/02/2025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4B59B-3FDA-5B45-BF86-A4882FB963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318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B59B-3FDA-5B45-BF86-A4882FB96390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004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4ECD7-921F-E27B-29CD-DA0944DB4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18090-09D9-ADD2-7848-5C98E432B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89A56-F770-516F-8255-FB2B80D9F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B7E1C-0DE6-92EC-C0A8-2496D9624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B59B-3FDA-5B45-BF86-A4882FB96390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450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09F25-6021-5485-55C7-460EE86D0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A5318-0F8A-2008-4043-62F2A6FFC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FFFFF-7DC6-6F1B-6F69-E24EF5947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b="0" dirty="0"/>
              <a:t>Real-Time Car Tracking &amp; Business Data Flow (Step by Step)</a:t>
            </a:r>
          </a:p>
          <a:p>
            <a:endParaRPr lang="en-GB" sz="900" b="0" dirty="0"/>
          </a:p>
          <a:p>
            <a:r>
              <a:rPr lang="en-GB" sz="900" b="0" dirty="0"/>
              <a:t>Here’s how data flows in different parts of the system:</a:t>
            </a:r>
          </a:p>
          <a:p>
            <a:pPr marL="228600" indent="-228600">
              <a:buAutoNum type="arabicPeriod"/>
            </a:pPr>
            <a:r>
              <a:rPr lang="en-GB" sz="900" b="0" dirty="0"/>
              <a:t>Real-Time GPS Tracking of Car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Car GPS generates location data → Stored in Append Blobs (Azure Storage)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Stream Analytics reads live GPS data → Filters unnecessary logs, detects issues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Data Explorer stores processed GPS logs → Allows quick search and analysis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Power BI shows real-time car location on a dashboard → Live tracking and movement heatmaps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Microsoft Purview ensures data security and compliance → Protects customer GPS data</a:t>
            </a:r>
          </a:p>
          <a:p>
            <a:endParaRPr lang="en-GB" sz="9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CE5F6-1A7E-9502-5ECC-7F8A6B2D9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B59B-3FDA-5B45-BF86-A4882FB96390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62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7C5B1-9F9D-7211-66AB-BDBADCD9D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FD20E-6727-72B7-A1BC-A961B9BB0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9A61E5-7ACA-1C27-CDFB-222C6AEC7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b="0" dirty="0"/>
              <a:t>Real-Time Car Tracking &amp; Business Data Flow (Step by Step)</a:t>
            </a:r>
          </a:p>
          <a:p>
            <a:endParaRPr lang="en-GB" sz="900" b="0" dirty="0"/>
          </a:p>
          <a:p>
            <a:r>
              <a:rPr lang="en-GB" sz="900" b="0" dirty="0"/>
              <a:t>2. Customer Sales &amp; Transactions Processing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Customer buys a GPS car in a shop or online → Stored in SQL Database (shops) / Cosmos DB (online)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Data Factory moves raw sales data → Sends it to Azure Data Lake for further processing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Databricks cleans and organizes sales data → Removes duplicates, structures records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Synapse Analytics stores structured sales data → Acts as a data warehouse for reporting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Power BI shows sales trends and best-selling models → Helps in business decision-making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06306-83BB-9D2F-1CB1-49FE57D43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B59B-3FDA-5B45-BF86-A4882FB96390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396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BBFDC-98BE-0313-D053-518A52057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FAE00-7F38-8C7D-D963-13B8422140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8D8DC-5FA1-B7E6-F86C-2CC615B80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b="0" dirty="0"/>
              <a:t>Real-Time Car Tracking &amp; Business Data Flow (Step by Step)</a:t>
            </a:r>
          </a:p>
          <a:p>
            <a:endParaRPr lang="en-GB" sz="900" b="0" dirty="0"/>
          </a:p>
          <a:p>
            <a:r>
              <a:rPr lang="en-GB" sz="900" b="0" dirty="0"/>
              <a:t>3. Customer </a:t>
            </a:r>
            <a:r>
              <a:rPr lang="en-GB" sz="900" b="0" dirty="0" err="1"/>
              <a:t>Behavior</a:t>
            </a:r>
            <a:r>
              <a:rPr lang="en-GB" sz="900" b="0" dirty="0"/>
              <a:t> and Market Analysis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Customer interactions (website visits, purchases, reviews) collected → Stored in Azure Storage (Block Blobs)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Data Factory moves unstructured data to Data Lake → For further analysis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HDInsight processes big data → </a:t>
            </a:r>
            <a:r>
              <a:rPr lang="en-GB" sz="900" b="0" dirty="0" err="1"/>
              <a:t>Analyzes</a:t>
            </a:r>
            <a:r>
              <a:rPr lang="en-GB" sz="900" b="0" dirty="0"/>
              <a:t> customer reviews and buying patterns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Synapse Analytics stores structured customer insights → Groups customers by </a:t>
            </a:r>
            <a:r>
              <a:rPr lang="en-GB" sz="900" b="0" dirty="0" err="1"/>
              <a:t>behavior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Power BI shows customer trends and buying habits → Helps in targeted marketing</a:t>
            </a:r>
          </a:p>
          <a:p>
            <a:endParaRPr lang="en-GB" sz="9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1BDCF-42DB-1168-9703-CDE5E0063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B59B-3FDA-5B45-BF86-A4882FB96390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397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5DC6D-85E1-960B-FEB1-077CF861F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FB70DA-414E-55E3-CFE5-3F9457537C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A8586-66DE-595F-A5E8-B7E16FCC6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b="0" dirty="0"/>
              <a:t>Real-Time Car Tracking &amp; Business Data Flow (Step by Step)</a:t>
            </a:r>
          </a:p>
          <a:p>
            <a:endParaRPr lang="en-GB" sz="900" b="0" dirty="0"/>
          </a:p>
          <a:p>
            <a:r>
              <a:rPr lang="en-GB" sz="900" b="0" dirty="0"/>
              <a:t>4. Predictive Car Maintenance (IoT and AI)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Car sensors send real-time health data → Stored in Append Blobs (Azure Storage)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Stream Analytics detects potential issues → Finds overheating, battery problems, etc.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Data Explorer stores car health history → Used for long-term maintenance analysis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Machine Learning predicts failures → Alerts users before breakdowns happen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Power BI generates maintenance reports → Helps car owners and service </a:t>
            </a:r>
            <a:r>
              <a:rPr lang="en-GB" sz="900" b="0" dirty="0" err="1"/>
              <a:t>centers</a:t>
            </a:r>
            <a:r>
              <a:rPr lang="en-GB" sz="900" b="0" dirty="0"/>
              <a:t> take action</a:t>
            </a:r>
          </a:p>
          <a:p>
            <a:endParaRPr lang="en-GB" sz="9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4B337-4F58-F29A-95CC-3B628FE0A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B59B-3FDA-5B45-BF86-A4882FB96390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19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E078-AFEA-EBD4-8B23-B0BC6ABE6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40D1F-A2D8-8427-38B1-A72B031C4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F31D-0ACC-B3A6-325F-A19009D0E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b="0" dirty="0"/>
              <a:t>Real-Time Car Tracking &amp; Business Data Flow (Step by Step)</a:t>
            </a:r>
          </a:p>
          <a:p>
            <a:endParaRPr lang="en-GB" sz="900" b="0" dirty="0"/>
          </a:p>
          <a:p>
            <a:r>
              <a:rPr lang="en-GB" sz="900" b="0" dirty="0"/>
              <a:t>5. Fraud Detection and Security Monitoring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Fraud logs (fake purchases, abnormal GPS movement) collected → Stored in Azure SQL / Cosmos DB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Data Factory moves fraud data to Data Lake → Organizes data for deeper analysis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Databricks detects fraud patterns → Uses AI to find suspicious activities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Synapse Analytics stores fraud cases → Helps in legal and security investigations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Microsoft Purview secures fraud data → Controls access and encryption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Power BI generates fraud risk reports → Helps security teams prevent future fraud</a:t>
            </a:r>
          </a:p>
          <a:p>
            <a:endParaRPr lang="en-GB" sz="9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D11D-EC2F-008A-B07B-61C07183A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B59B-3FDA-5B45-BF86-A4882FB96390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18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41108-9999-6FF1-E818-C79D11657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E36881-3E06-8A07-BD80-2D709BE3E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688CF-4FD9-D627-1803-7799CFEF7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b="0" dirty="0"/>
              <a:t>Real-Time Car Tracking &amp; Business Data Flow (Step by Step)</a:t>
            </a:r>
          </a:p>
          <a:p>
            <a:endParaRPr lang="en-GB" sz="900" b="0" dirty="0"/>
          </a:p>
          <a:p>
            <a:r>
              <a:rPr lang="en-GB" sz="900" b="0" dirty="0"/>
              <a:t>6. Marketing and Customer Engagement Automation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Customer data (ads, purchases, browsing) stored in Azure Cosmos DB → Tracks engagement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Data Factory moves customer data to Azure Data Lake → Cleans and organizes information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HDInsight segments customers → Groups them based on interests and spending habits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Azure Synapse Analytics stores marketing insights → Helps in long-term campaign planning</a:t>
            </a:r>
            <a:br>
              <a:rPr lang="en-GB" sz="900" b="0" dirty="0"/>
            </a:br>
            <a:endParaRPr lang="en-GB" sz="900" b="0" dirty="0"/>
          </a:p>
          <a:p>
            <a:pPr lvl="1">
              <a:buFont typeface="+mj-lt"/>
              <a:buAutoNum type="arabicPeriod"/>
            </a:pPr>
            <a:r>
              <a:rPr lang="en-GB" sz="900" b="0" dirty="0"/>
              <a:t>Power BI shows marketing performance → Measures ad success and customer responses</a:t>
            </a:r>
            <a:br>
              <a:rPr lang="en-GB" sz="900" b="0" dirty="0"/>
            </a:br>
            <a:endParaRPr lang="en-GB" sz="9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AA405-AD29-BDFF-6F8F-F2988F45B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B59B-3FDA-5B45-BF86-A4882FB96390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9289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23A41-0613-2F5B-405A-C6D3CCBA4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B972E-7563-69E4-8547-8BC1598F3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60532-38DF-7BED-5967-0A92687C4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b="0" dirty="0"/>
          </a:p>
          <a:p>
            <a:r>
              <a:rPr lang="en-GB" sz="900" b="0" dirty="0"/>
              <a:t>Key Takeaways</a:t>
            </a:r>
            <a:br>
              <a:rPr lang="en-GB" sz="900" b="0" dirty="0"/>
            </a:br>
            <a:endParaRPr lang="en-GB" sz="9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dirty="0"/>
              <a:t>Azure Storage (Blobs) → Stores raw GPS, IoT, and customer data</a:t>
            </a:r>
            <a:br>
              <a:rPr lang="en-GB" sz="900" b="0" dirty="0"/>
            </a:br>
            <a:endParaRPr lang="en-GB" sz="9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dirty="0"/>
              <a:t>Azure Data Factory → Moves and processes data (ETL and ELT)</a:t>
            </a:r>
            <a:br>
              <a:rPr lang="en-GB" sz="900" b="0" dirty="0"/>
            </a:br>
            <a:endParaRPr lang="en-GB" sz="9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dirty="0"/>
              <a:t>Azure Databricks / HDInsight → Cleans and </a:t>
            </a:r>
            <a:r>
              <a:rPr lang="en-GB" sz="900" b="0" dirty="0" err="1"/>
              <a:t>analyzes</a:t>
            </a:r>
            <a:r>
              <a:rPr lang="en-GB" sz="900" b="0" dirty="0"/>
              <a:t> big data</a:t>
            </a:r>
            <a:br>
              <a:rPr lang="en-GB" sz="900" b="0" dirty="0"/>
            </a:br>
            <a:endParaRPr lang="en-GB" sz="9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dirty="0"/>
              <a:t>Azure Synapse Analytics → Stores structured business insights for reports</a:t>
            </a:r>
            <a:br>
              <a:rPr lang="en-GB" sz="900" b="0" dirty="0"/>
            </a:br>
            <a:endParaRPr lang="en-GB" sz="9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dirty="0"/>
              <a:t>Azure Data Explorer → Handles real-time queries for GPS and IoT logs</a:t>
            </a:r>
            <a:br>
              <a:rPr lang="en-GB" sz="900" b="0" dirty="0"/>
            </a:br>
            <a:endParaRPr lang="en-GB" sz="9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dirty="0"/>
              <a:t>Azure Stream Analytics → Processes live data (GPS tracking, car health)</a:t>
            </a:r>
            <a:br>
              <a:rPr lang="en-GB" sz="900" b="0" dirty="0"/>
            </a:br>
            <a:endParaRPr lang="en-GB" sz="9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dirty="0"/>
              <a:t>Azure Machine Learning → Predicts breakdowns and detects fraud</a:t>
            </a:r>
            <a:br>
              <a:rPr lang="en-GB" sz="900" b="0" dirty="0"/>
            </a:br>
            <a:endParaRPr lang="en-GB" sz="9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dirty="0"/>
              <a:t>Microsoft Purview → Protects sensitive data</a:t>
            </a:r>
            <a:br>
              <a:rPr lang="en-GB" sz="900" b="0" dirty="0"/>
            </a:br>
            <a:endParaRPr lang="en-GB" sz="9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dirty="0"/>
              <a:t>Power BI → Displays reports and dashboards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0DF43-F907-C57D-0D58-BE2D1A54C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B59B-3FDA-5B45-BF86-A4882FB96390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428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451B-4D08-9E34-9370-5D63B977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5D3B3-8AA6-9895-FBAA-8260CFD1E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A666-ED04-C446-4E03-3B95FA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1B7A-94A3-E7FE-B5C4-DB335003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FE2E-8A62-A16B-D885-38ABF624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212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63A7-1E3B-A786-63EE-776FFDA0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2B8C7-2136-1B3A-E3AE-372896AA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C852-1B43-8782-975C-66F364A7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0B24-E004-B48D-303B-E55D146C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1BB2-8D71-198C-00F1-A1457846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96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13091-F869-563C-2500-C36329FD8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E2641-709B-62FD-D7FC-FE0C6B6C9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FDA6-52A7-77D7-D9B0-73478435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F72C-9277-30ED-F571-EE1C27F0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C844-2746-2515-7CFE-2599827F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609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CD57-B6C7-B3D5-DD98-1663DE9B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C113-158C-88EC-5C04-351AB350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0A2C-5FF0-6257-B0B6-973631BC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0F5C-7D2F-1974-18B8-FA99571D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6A480-1006-E765-0651-81DC2A38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5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8D4-B07D-D8ED-B3FD-DB736C47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BFAD3-ECC2-44F9-7D9A-10AADC18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1413-A012-BCE4-34B7-F377BADD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DE20-6A65-DA36-DAB4-BA1CD478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3C95-67D7-FFAB-1E56-EC8CA80D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244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0B81-D140-02D9-6F18-0D317AFA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8EFF-FF0E-FD0B-D66F-A7296F001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733BF-DF0F-6B39-FB9D-02383649C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15AF-CA2D-E07C-C815-72F3920E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ED5BD-7DA0-F15F-31C4-9B9C8DC6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AE16F-E769-C107-9895-FF19EFDB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171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F32-064A-1555-CE83-576B3E55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6A7B8-2764-5332-DAC5-8CBE5075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D1060-5901-1C57-8E2D-68358F9CD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65C8-F3F2-6445-3317-81B38C341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622CE-8B49-1B1D-5E75-E90726D7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8DFAB-C8EC-8971-F743-AAF3FCC8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5D33A-3AA3-15CA-7DA1-F1E5E88E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F8452-F230-295B-D9ED-626E1A50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995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1C90-771E-48C5-83D1-EBA5F768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9FA89-BCFA-CC32-60D9-4B1A332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284CF-AFB8-63B6-64D5-DF8E9618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70F21-EAF0-4190-CE06-380CACDC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302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723E7-2DFA-412A-64AF-19AC0D2F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36E1E-70AD-F1A9-1C12-BF60704D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226B-7017-004D-AB3D-5DE915AB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738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6387-45C6-0889-6B1E-8E731BDB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EF7C-2AA0-3CE3-0A99-84DE1C26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D2641-A52E-6CA7-D81F-8F5A5052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14107-8003-953C-C83D-7D8B7A9C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23EA9-46FC-4AE6-AFDA-38C659EA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19ED-DE1F-EDEA-B576-6F8627D1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416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A635-C1F5-32FD-DEA1-F6B9F417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4C2A3-AA7B-215D-74BC-FE91E7583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3645C-46F2-7F00-C608-F163C9297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C684C-03B9-8A4B-3C5E-21147D48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D4B0C-5D0B-8132-CDB7-060F4A66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731A6-375F-13A3-FE61-B81584D2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76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54922-0012-DC86-B584-AC4595D6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D086D-1375-0F3D-9E93-F98554FB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8A98-3CC5-710A-4D77-4619DF4B9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BF15F-0CA7-8545-838D-E189A01B0854}" type="datetimeFigureOut">
              <a:rPr lang="en-PK" smtClean="0"/>
              <a:t>14/02/2025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3E917-4175-771C-39FB-8391F1B76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0105-E2BC-2583-F92A-D34F952C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D0A2A-6E6B-ED46-AF43-ED88181C407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562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9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361C-1F97-8D77-5B01-75F2E15A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0B85B-9A9E-6988-E498-704123ABF768}"/>
              </a:ext>
            </a:extLst>
          </p:cNvPr>
          <p:cNvSpPr txBox="1"/>
          <p:nvPr/>
        </p:nvSpPr>
        <p:spPr>
          <a:xfrm>
            <a:off x="337447" y="520512"/>
            <a:ext cx="1151710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1" i="1" dirty="0">
                <a:effectLst/>
                <a:latin typeface="Slack-Lato"/>
              </a:rPr>
              <a:t>Discussion Topic:</a:t>
            </a:r>
            <a:br>
              <a:rPr lang="en-GB" sz="1200" b="0" i="0" dirty="0">
                <a:effectLst/>
                <a:latin typeface="Slack-Lato"/>
              </a:rPr>
            </a:br>
            <a:r>
              <a:rPr lang="en-GB" sz="1200" b="0" i="0" dirty="0">
                <a:effectLst/>
                <a:latin typeface="Slack-Lato"/>
              </a:rPr>
              <a:t>You are hired as a cloud architect for </a:t>
            </a:r>
            <a:r>
              <a:rPr lang="en-GB" sz="1200" b="0" i="0" dirty="0" err="1">
                <a:effectLst/>
                <a:latin typeface="Slack-Lato"/>
              </a:rPr>
              <a:t>GeoDrive</a:t>
            </a:r>
            <a:r>
              <a:rPr lang="en-GB" sz="1200" b="0" i="0" dirty="0">
                <a:effectLst/>
                <a:latin typeface="Slack-Lato"/>
              </a:rPr>
              <a:t>, a new global company that sells smart GPS-equipped cars through local dealerships worldwide. The company wants to build a scalable, secure, and efficient cloud infrastructure using Microsoft Cloud Services to meet the following business requirements:</a:t>
            </a:r>
            <a:br>
              <a:rPr lang="en-GB" sz="1200" b="0" i="0" dirty="0">
                <a:effectLst/>
                <a:latin typeface="Slack-Lato"/>
              </a:rPr>
            </a:br>
            <a:br>
              <a:rPr lang="en-GB" sz="1200" b="0" i="0" dirty="0">
                <a:effectLst/>
                <a:latin typeface="Slack-Lato"/>
              </a:rPr>
            </a:br>
            <a:r>
              <a:rPr lang="en-GB" sz="1200" b="0" i="0" dirty="0">
                <a:effectLst/>
                <a:latin typeface="Slack-Lato"/>
              </a:rPr>
              <a:t>Business Requirements:</a:t>
            </a:r>
            <a:br>
              <a:rPr lang="en-GB" sz="1200" b="0" i="0" dirty="0">
                <a:effectLst/>
                <a:latin typeface="Slack-Lato"/>
              </a:rPr>
            </a:br>
            <a:endParaRPr lang="en-GB" sz="1200" b="0" i="0" dirty="0">
              <a:effectLst/>
              <a:latin typeface="Slack-Lato"/>
            </a:endParaRPr>
          </a:p>
          <a:p>
            <a:pPr lvl="1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Sales &amp; Customer Management: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Store and manage customer information, car details, and sales transactions at local dealerships.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Ensure dealerships worldwide can report sales to a central system.</a:t>
            </a:r>
          </a:p>
          <a:p>
            <a:pPr lvl="1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Real-Time GPS Tracking &amp; Analytics: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Collect real-time GPS data (location, speed, fuel efficiency) from cars.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Process GPS data to provide insights like popular routes and driving </a:t>
            </a:r>
            <a:r>
              <a:rPr lang="en-GB" sz="1200" b="0" i="0" dirty="0" err="1">
                <a:effectLst/>
                <a:latin typeface="Slack-Lato"/>
              </a:rPr>
              <a:t>behavior</a:t>
            </a:r>
            <a:r>
              <a:rPr lang="en-GB" sz="1200" b="0" i="0" dirty="0">
                <a:effectLst/>
                <a:latin typeface="Slack-Lato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Data Processing &amp; Analytics: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Aggregate data from dealerships for company-wide analytics.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Use machine learning to predict future car sales based on historical trends.</a:t>
            </a:r>
          </a:p>
          <a:p>
            <a:pPr lvl="1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Security &amp; Compliance: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Ensure customer data privacy (e.g., comply with GDPR &amp; CCPA).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Restrict access to sensitive data and keep an audit trail of its usage.</a:t>
            </a:r>
          </a:p>
          <a:p>
            <a:pPr lvl="1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Business Intelligence &amp; Decision-Making: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Provide dashboards and reports on car sales, customer preferences, and GPS analytics.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Allow leadership to make data-driven decisions for future car production and marketing.</a:t>
            </a:r>
          </a:p>
          <a:p>
            <a:pPr algn="l"/>
            <a:br>
              <a:rPr lang="en-GB" sz="1200" b="0" i="0" dirty="0">
                <a:effectLst/>
                <a:latin typeface="Slack-Lato"/>
              </a:rPr>
            </a:br>
            <a:r>
              <a:rPr lang="en-GB" sz="1200" b="0" i="0" dirty="0">
                <a:effectLst/>
                <a:latin typeface="Slack-Lato"/>
              </a:rPr>
              <a:t>Your Task:</a:t>
            </a:r>
            <a:br>
              <a:rPr lang="en-GB" sz="1200" b="0" i="0" dirty="0">
                <a:effectLst/>
                <a:latin typeface="Slack-Lato"/>
              </a:rPr>
            </a:br>
            <a:r>
              <a:rPr lang="en-GB" sz="1200" b="0" i="0" dirty="0">
                <a:effectLst/>
                <a:latin typeface="Slack-Lato"/>
              </a:rPr>
              <a:t>Design a Microsoft Cloud Infrastructure that meets </a:t>
            </a:r>
            <a:r>
              <a:rPr lang="en-GB" sz="1200" b="0" i="0" dirty="0" err="1">
                <a:effectLst/>
                <a:latin typeface="Slack-Lato"/>
              </a:rPr>
              <a:t>GeoDrive’s</a:t>
            </a:r>
            <a:r>
              <a:rPr lang="en-GB" sz="1200" b="0" i="0" dirty="0">
                <a:effectLst/>
                <a:latin typeface="Slack-Lato"/>
              </a:rPr>
              <a:t> business needs. In your answer, specify:</a:t>
            </a:r>
            <a:br>
              <a:rPr lang="en-GB" sz="1200" b="0" i="0" dirty="0">
                <a:effectLst/>
                <a:latin typeface="Slack-Lato"/>
              </a:rPr>
            </a:br>
            <a:endParaRPr lang="en-GB" sz="1200" b="0" i="0" dirty="0">
              <a:effectLst/>
              <a:latin typeface="Slack-Lato"/>
            </a:endParaRPr>
          </a:p>
          <a:p>
            <a:pPr lvl="1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Where will you store different types of data? (e.g., customer records, GPS data, receipts)</a:t>
            </a:r>
          </a:p>
          <a:p>
            <a:pPr lvl="1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How will you move and process the data? (ETL pipelines, real-time analytics)</a:t>
            </a:r>
          </a:p>
          <a:p>
            <a:pPr lvl="1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What cloud services will you use for analysis and reporting?</a:t>
            </a:r>
          </a:p>
          <a:p>
            <a:pPr lvl="1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How will you ensure security and compliance?</a:t>
            </a:r>
          </a:p>
          <a:p>
            <a:pPr lvl="1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How will </a:t>
            </a:r>
            <a:r>
              <a:rPr lang="en-GB" sz="1200" b="0" i="0" dirty="0" err="1">
                <a:effectLst/>
                <a:latin typeface="Slack-Lato"/>
              </a:rPr>
              <a:t>GeoDrive</a:t>
            </a:r>
            <a:r>
              <a:rPr lang="en-GB" sz="1200" b="0" i="0" dirty="0">
                <a:effectLst/>
                <a:latin typeface="Slack-Lato"/>
              </a:rPr>
              <a:t> use business intelligence tools to gain insights?</a:t>
            </a:r>
          </a:p>
          <a:p>
            <a:pPr lvl="1">
              <a:buFont typeface="+mj-lt"/>
              <a:buAutoNum type="arabicPeriod"/>
            </a:pPr>
            <a:r>
              <a:rPr lang="en-GB" sz="1200" b="0" i="0" dirty="0">
                <a:effectLst/>
                <a:latin typeface="Slack-Lato"/>
              </a:rPr>
              <a:t>What additional cloud services or features would you recommend to improve </a:t>
            </a:r>
            <a:r>
              <a:rPr lang="en-GB" sz="1200" b="0" i="0" dirty="0" err="1">
                <a:effectLst/>
                <a:latin typeface="Slack-Lato"/>
              </a:rPr>
              <a:t>GeoDrive’s</a:t>
            </a:r>
            <a:r>
              <a:rPr lang="en-GB" sz="1200" b="0" i="0" dirty="0">
                <a:effectLst/>
                <a:latin typeface="Slack-Lato"/>
              </a:rPr>
              <a:t> business further?</a:t>
            </a:r>
          </a:p>
        </p:txBody>
      </p:sp>
    </p:spTree>
    <p:extLst>
      <p:ext uri="{BB962C8B-B14F-4D97-AF65-F5344CB8AC3E}">
        <p14:creationId xmlns:p14="http://schemas.microsoft.com/office/powerpoint/2010/main" val="353680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3AEFD-F112-4828-9620-D703C0FE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6F608-D587-D4B4-0598-218E493BD411}"/>
              </a:ext>
            </a:extLst>
          </p:cNvPr>
          <p:cNvSpPr/>
          <p:nvPr/>
        </p:nvSpPr>
        <p:spPr>
          <a:xfrm>
            <a:off x="323372" y="2447364"/>
            <a:ext cx="513802" cy="339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C988CB-BD2D-5FDA-C139-06A8BCF280B6}"/>
              </a:ext>
            </a:extLst>
          </p:cNvPr>
          <p:cNvGrpSpPr/>
          <p:nvPr/>
        </p:nvGrpSpPr>
        <p:grpSpPr>
          <a:xfrm>
            <a:off x="1806242" y="4408772"/>
            <a:ext cx="1648047" cy="202048"/>
            <a:chOff x="1079687" y="4262514"/>
            <a:chExt cx="1648047" cy="20204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0DA9628-DB08-F64E-10ED-726193AC2C20}"/>
                </a:ext>
              </a:extLst>
            </p:cNvPr>
            <p:cNvSpPr/>
            <p:nvPr/>
          </p:nvSpPr>
          <p:spPr>
            <a:xfrm>
              <a:off x="1079687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40972EC-85FD-BAA5-24B0-40AA120869C5}"/>
                </a:ext>
              </a:extLst>
            </p:cNvPr>
            <p:cNvSpPr/>
            <p:nvPr/>
          </p:nvSpPr>
          <p:spPr>
            <a:xfrm>
              <a:off x="1720371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8D297B3-9F5F-3927-526C-558CAE93E2D1}"/>
                </a:ext>
              </a:extLst>
            </p:cNvPr>
            <p:cNvSpPr/>
            <p:nvPr/>
          </p:nvSpPr>
          <p:spPr>
            <a:xfrm>
              <a:off x="2361055" y="4262514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6B1B7F98-ED99-2408-BD24-C92C3DFAA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62" y="2361424"/>
            <a:ext cx="525518" cy="487981"/>
          </a:xfrm>
          <a:prstGeom prst="rect">
            <a:avLst/>
          </a:prstGeom>
        </p:spPr>
      </p:pic>
      <p:pic>
        <p:nvPicPr>
          <p:cNvPr id="13" name="Picture 12" descr="A red line art logo&#10;&#10;Description automatically generated">
            <a:extLst>
              <a:ext uri="{FF2B5EF4-FFF2-40B4-BE49-F238E27FC236}">
                <a16:creationId xmlns:a16="http://schemas.microsoft.com/office/drawing/2014/main" id="{85A48AF4-824C-3EE3-3784-EE1563215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012" y="2354414"/>
            <a:ext cx="506750" cy="525519"/>
          </a:xfrm>
          <a:prstGeom prst="rect">
            <a:avLst/>
          </a:prstGeom>
        </p:spPr>
      </p:pic>
      <p:pic>
        <p:nvPicPr>
          <p:cNvPr id="15" name="Picture 14" descr="A blue hexagon with a blue logo&#10;&#10;Description automatically generated">
            <a:extLst>
              <a:ext uri="{FF2B5EF4-FFF2-40B4-BE49-F238E27FC236}">
                <a16:creationId xmlns:a16="http://schemas.microsoft.com/office/drawing/2014/main" id="{3F3FA5A3-17F7-A666-D5B5-35D4CD6C0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302" y="2342655"/>
            <a:ext cx="506750" cy="525519"/>
          </a:xfrm>
          <a:prstGeom prst="rect">
            <a:avLst/>
          </a:prstGeom>
        </p:spPr>
      </p:pic>
      <p:pic>
        <p:nvPicPr>
          <p:cNvPr id="17" name="Picture 16" descr="A blue cloud with white text&#10;&#10;Description automatically generated">
            <a:extLst>
              <a:ext uri="{FF2B5EF4-FFF2-40B4-BE49-F238E27FC236}">
                <a16:creationId xmlns:a16="http://schemas.microsoft.com/office/drawing/2014/main" id="{91F5C527-6EE0-6874-43C7-F3E8268A6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818" y="1370596"/>
            <a:ext cx="656898" cy="469213"/>
          </a:xfrm>
          <a:prstGeom prst="rect">
            <a:avLst/>
          </a:prstGeom>
        </p:spPr>
      </p:pic>
      <p:pic>
        <p:nvPicPr>
          <p:cNvPr id="19" name="Picture 18" descr="A blue and white rectangle with white stripes&#10;&#10;Description automatically generated">
            <a:extLst>
              <a:ext uri="{FF2B5EF4-FFF2-40B4-BE49-F238E27FC236}">
                <a16:creationId xmlns:a16="http://schemas.microsoft.com/office/drawing/2014/main" id="{5649AC73-DB57-6E70-EF93-07A7FDEA2A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970" y="3371022"/>
            <a:ext cx="600592" cy="544287"/>
          </a:xfrm>
          <a:prstGeom prst="rect">
            <a:avLst/>
          </a:prstGeom>
        </p:spPr>
      </p:pic>
      <p:pic>
        <p:nvPicPr>
          <p:cNvPr id="21" name="Picture 20" descr="A blue planet with white clouds and stars&#10;&#10;Description automatically generated">
            <a:extLst>
              <a:ext uri="{FF2B5EF4-FFF2-40B4-BE49-F238E27FC236}">
                <a16:creationId xmlns:a16="http://schemas.microsoft.com/office/drawing/2014/main" id="{D22EE918-6141-5F00-C9BE-D2993CFA62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8123" y="2333272"/>
            <a:ext cx="544287" cy="544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EBAFF4-3E11-4C0F-62E1-D26EA81922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862" y="2247464"/>
            <a:ext cx="264879" cy="190382"/>
          </a:xfrm>
          <a:prstGeom prst="rect">
            <a:avLst/>
          </a:prstGeom>
        </p:spPr>
      </p:pic>
      <p:pic>
        <p:nvPicPr>
          <p:cNvPr id="27" name="Picture 26" descr="A blurry image of a logo&#10;&#10;Description automatically generated">
            <a:extLst>
              <a:ext uri="{FF2B5EF4-FFF2-40B4-BE49-F238E27FC236}">
                <a16:creationId xmlns:a16="http://schemas.microsoft.com/office/drawing/2014/main" id="{8DDA8DC7-6D7A-D963-26A2-9EB14EC7D5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3735" y="4785590"/>
            <a:ext cx="525518" cy="52551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13E1BB9-A712-1FDD-F4C1-4D6564DA1F01}"/>
              </a:ext>
            </a:extLst>
          </p:cNvPr>
          <p:cNvSpPr/>
          <p:nvPr/>
        </p:nvSpPr>
        <p:spPr>
          <a:xfrm>
            <a:off x="8539947" y="502616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FC18F3-2E0E-11FB-FAE1-A129D8BD4C5D}"/>
              </a:ext>
            </a:extLst>
          </p:cNvPr>
          <p:cNvSpPr/>
          <p:nvPr/>
        </p:nvSpPr>
        <p:spPr>
          <a:xfrm>
            <a:off x="8512093" y="257163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62827C-BADB-C775-945D-B77BE9EC681A}"/>
              </a:ext>
            </a:extLst>
          </p:cNvPr>
          <p:cNvGrpSpPr/>
          <p:nvPr/>
        </p:nvGrpSpPr>
        <p:grpSpPr>
          <a:xfrm>
            <a:off x="9562430" y="3333485"/>
            <a:ext cx="603038" cy="581824"/>
            <a:chOff x="8719550" y="1881105"/>
            <a:chExt cx="603038" cy="581824"/>
          </a:xfrm>
        </p:grpSpPr>
        <p:pic>
          <p:nvPicPr>
            <p:cNvPr id="23" name="Picture 22" descr="A yellow logo with a white background&#10;&#10;Description automatically generated">
              <a:extLst>
                <a:ext uri="{FF2B5EF4-FFF2-40B4-BE49-F238E27FC236}">
                  <a16:creationId xmlns:a16="http://schemas.microsoft.com/office/drawing/2014/main" id="{9E4FE24B-DA67-748F-87FF-0E433D71E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19550" y="1881105"/>
              <a:ext cx="525518" cy="581824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9E3618-7E39-79EC-6010-592B894AD46A}"/>
                </a:ext>
              </a:extLst>
            </p:cNvPr>
            <p:cNvSpPr/>
            <p:nvPr/>
          </p:nvSpPr>
          <p:spPr>
            <a:xfrm>
              <a:off x="9255023" y="2138235"/>
              <a:ext cx="67565" cy="675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2A8FE8-4D88-8ECC-C3EF-412636A9BFE2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837174" y="1605203"/>
            <a:ext cx="1464644" cy="101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7613BA-77AD-F58E-A3D6-26E9861CCB5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837174" y="2605416"/>
            <a:ext cx="1520949" cy="11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7971DD-D920-135E-6A3C-C23839DA0D0A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37174" y="2617173"/>
            <a:ext cx="1492796" cy="102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42A8AF-22C3-C64B-6631-19ED19B39925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2958716" y="1605203"/>
            <a:ext cx="1406446" cy="100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8D5165-3D33-9E34-154B-71BAAE3996E1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2902410" y="2605415"/>
            <a:ext cx="14627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D624B7-FCDB-E1AC-BACD-67605FD32DD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890680" y="2605415"/>
            <a:ext cx="1252332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5B7FDA-D6BD-B300-BFA2-64D35B770AE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649762" y="2605415"/>
            <a:ext cx="1356540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D7E549-4ED0-5CD5-95C9-7542387848F7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>
            <a:off x="8513052" y="2605415"/>
            <a:ext cx="1312137" cy="728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71F322-9142-0F58-58FA-BAACCF2F3E5F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2630266" y="2849405"/>
            <a:ext cx="1997655" cy="155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119A4-03BC-4FEC-C7DF-DBA7D9C840F9}"/>
              </a:ext>
            </a:extLst>
          </p:cNvPr>
          <p:cNvCxnSpPr>
            <a:stCxn id="11" idx="2"/>
            <a:endCxn id="9" idx="1"/>
          </p:cNvCxnSpPr>
          <p:nvPr/>
        </p:nvCxnSpPr>
        <p:spPr>
          <a:xfrm>
            <a:off x="4627921" y="2849405"/>
            <a:ext cx="1529732" cy="8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375D43-FA94-2729-A955-F6CEB7DE2756}"/>
              </a:ext>
            </a:extLst>
          </p:cNvPr>
          <p:cNvCxnSpPr>
            <a:stCxn id="9" idx="3"/>
            <a:endCxn id="15" idx="2"/>
          </p:cNvCxnSpPr>
          <p:nvPr/>
        </p:nvCxnSpPr>
        <p:spPr>
          <a:xfrm flipV="1">
            <a:off x="6701940" y="2868174"/>
            <a:ext cx="1557737" cy="81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25D051-D959-8EAB-BEAD-7EC4F691B1A8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>
            <a:off x="8259677" y="2868174"/>
            <a:ext cx="1302753" cy="75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8469D9-4231-2A72-DD74-FBDC3C636843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3454289" y="4509796"/>
            <a:ext cx="2659508" cy="53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3939F8-B2B9-5936-3F5E-78344807F724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>
            <a:off x="6733158" y="5048349"/>
            <a:ext cx="127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D7C033-2C0D-9153-C801-22180AD980D3}"/>
              </a:ext>
            </a:extLst>
          </p:cNvPr>
          <p:cNvCxnSpPr>
            <a:stCxn id="32" idx="6"/>
            <a:endCxn id="23" idx="2"/>
          </p:cNvCxnSpPr>
          <p:nvPr/>
        </p:nvCxnSpPr>
        <p:spPr>
          <a:xfrm flipV="1">
            <a:off x="8607512" y="3915309"/>
            <a:ext cx="1217677" cy="114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8445C-7872-64AE-1EEE-513F4E20A0A4}"/>
              </a:ext>
            </a:extLst>
          </p:cNvPr>
          <p:cNvGrpSpPr/>
          <p:nvPr/>
        </p:nvGrpSpPr>
        <p:grpSpPr>
          <a:xfrm>
            <a:off x="6059616" y="4616846"/>
            <a:ext cx="673542" cy="694262"/>
            <a:chOff x="5281537" y="4616846"/>
            <a:chExt cx="673542" cy="694262"/>
          </a:xfrm>
        </p:grpSpPr>
        <p:pic>
          <p:nvPicPr>
            <p:cNvPr id="29" name="Picture 28" descr="A logo of a gear with a wave&#10;&#10;Description automatically generated">
              <a:extLst>
                <a:ext uri="{FF2B5EF4-FFF2-40B4-BE49-F238E27FC236}">
                  <a16:creationId xmlns:a16="http://schemas.microsoft.com/office/drawing/2014/main" id="{C1F00563-E5C8-0A20-C416-ADC944738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35718" y="4785590"/>
              <a:ext cx="619361" cy="52551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C366E55-C50A-09EB-B8FE-388037A7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81537" y="4616846"/>
              <a:ext cx="264879" cy="19038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BC62B0-47F9-D609-2FD9-EA0F06A5ACB7}"/>
              </a:ext>
            </a:extLst>
          </p:cNvPr>
          <p:cNvGrpSpPr/>
          <p:nvPr/>
        </p:nvGrpSpPr>
        <p:grpSpPr>
          <a:xfrm>
            <a:off x="6090834" y="3270274"/>
            <a:ext cx="611106" cy="682321"/>
            <a:chOff x="5258261" y="3270274"/>
            <a:chExt cx="611106" cy="682321"/>
          </a:xfrm>
        </p:grpSpPr>
        <p:pic>
          <p:nvPicPr>
            <p:cNvPr id="9" name="Picture 8" descr="A blue and white logo&#10;&#10;Description automatically generated">
              <a:extLst>
                <a:ext uri="{FF2B5EF4-FFF2-40B4-BE49-F238E27FC236}">
                  <a16:creationId xmlns:a16="http://schemas.microsoft.com/office/drawing/2014/main" id="{59B4D39C-6277-7E8C-E79C-2CB9C833F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25080" y="3408308"/>
              <a:ext cx="544287" cy="54428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1997A35-1BD9-374C-BC39-FD905514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8261" y="3270274"/>
              <a:ext cx="264879" cy="190382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60D94A4-A851-1BCB-E140-7816A29A943A}"/>
              </a:ext>
            </a:extLst>
          </p:cNvPr>
          <p:cNvSpPr txBox="1"/>
          <p:nvPr/>
        </p:nvSpPr>
        <p:spPr>
          <a:xfrm>
            <a:off x="2507475" y="1168549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99AC40-60E8-EE5E-0295-6153C480F5CE}"/>
              </a:ext>
            </a:extLst>
          </p:cNvPr>
          <p:cNvSpPr txBox="1"/>
          <p:nvPr/>
        </p:nvSpPr>
        <p:spPr>
          <a:xfrm>
            <a:off x="2507886" y="2206612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9278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8E302-CA43-ECF5-AA30-086996DC8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C2ACC-A8F2-156C-8EAB-560C4F18309A}"/>
              </a:ext>
            </a:extLst>
          </p:cNvPr>
          <p:cNvSpPr/>
          <p:nvPr/>
        </p:nvSpPr>
        <p:spPr>
          <a:xfrm>
            <a:off x="323372" y="2447364"/>
            <a:ext cx="513802" cy="339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0B3F0A2-314D-E7BD-AC82-C385DAF8A64F}"/>
              </a:ext>
            </a:extLst>
          </p:cNvPr>
          <p:cNvGrpSpPr/>
          <p:nvPr/>
        </p:nvGrpSpPr>
        <p:grpSpPr>
          <a:xfrm>
            <a:off x="1806242" y="4408772"/>
            <a:ext cx="1648047" cy="202048"/>
            <a:chOff x="1079687" y="4262514"/>
            <a:chExt cx="1648047" cy="20204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7E073AC-9D92-E65F-3E3D-E349C64D1A42}"/>
                </a:ext>
              </a:extLst>
            </p:cNvPr>
            <p:cNvSpPr/>
            <p:nvPr/>
          </p:nvSpPr>
          <p:spPr>
            <a:xfrm>
              <a:off x="1079687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F0A67B7-9117-1B60-2E56-A3D4DD36DEF8}"/>
                </a:ext>
              </a:extLst>
            </p:cNvPr>
            <p:cNvSpPr/>
            <p:nvPr/>
          </p:nvSpPr>
          <p:spPr>
            <a:xfrm>
              <a:off x="1720371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36C51B4-AA9E-9016-A064-F063DAFD64B9}"/>
                </a:ext>
              </a:extLst>
            </p:cNvPr>
            <p:cNvSpPr/>
            <p:nvPr/>
          </p:nvSpPr>
          <p:spPr>
            <a:xfrm>
              <a:off x="2361055" y="4262514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91594B0E-2C64-C6D3-78D5-D04B825B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62" y="2361424"/>
            <a:ext cx="525518" cy="487981"/>
          </a:xfrm>
          <a:prstGeom prst="rect">
            <a:avLst/>
          </a:prstGeom>
        </p:spPr>
      </p:pic>
      <p:pic>
        <p:nvPicPr>
          <p:cNvPr id="13" name="Picture 12" descr="A red line art logo&#10;&#10;Description automatically generated">
            <a:extLst>
              <a:ext uri="{FF2B5EF4-FFF2-40B4-BE49-F238E27FC236}">
                <a16:creationId xmlns:a16="http://schemas.microsoft.com/office/drawing/2014/main" id="{64C0D953-9ACD-9B9B-D72A-6860486CC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012" y="2354414"/>
            <a:ext cx="506750" cy="525519"/>
          </a:xfrm>
          <a:prstGeom prst="rect">
            <a:avLst/>
          </a:prstGeom>
        </p:spPr>
      </p:pic>
      <p:pic>
        <p:nvPicPr>
          <p:cNvPr id="15" name="Picture 14" descr="A blue hexagon with a blue logo&#10;&#10;Description automatically generated">
            <a:extLst>
              <a:ext uri="{FF2B5EF4-FFF2-40B4-BE49-F238E27FC236}">
                <a16:creationId xmlns:a16="http://schemas.microsoft.com/office/drawing/2014/main" id="{1396F6DF-A9F6-1B06-78D5-65FB71B32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302" y="2342655"/>
            <a:ext cx="506750" cy="525519"/>
          </a:xfrm>
          <a:prstGeom prst="rect">
            <a:avLst/>
          </a:prstGeom>
        </p:spPr>
      </p:pic>
      <p:pic>
        <p:nvPicPr>
          <p:cNvPr id="17" name="Picture 16" descr="A blue cloud with white text&#10;&#10;Description automatically generated">
            <a:extLst>
              <a:ext uri="{FF2B5EF4-FFF2-40B4-BE49-F238E27FC236}">
                <a16:creationId xmlns:a16="http://schemas.microsoft.com/office/drawing/2014/main" id="{4220CF75-D390-0058-8FC5-5F8353043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818" y="1370596"/>
            <a:ext cx="656898" cy="469213"/>
          </a:xfrm>
          <a:prstGeom prst="rect">
            <a:avLst/>
          </a:prstGeom>
        </p:spPr>
      </p:pic>
      <p:pic>
        <p:nvPicPr>
          <p:cNvPr id="19" name="Picture 18" descr="A blue and white rectangle with white stripes&#10;&#10;Description automatically generated">
            <a:extLst>
              <a:ext uri="{FF2B5EF4-FFF2-40B4-BE49-F238E27FC236}">
                <a16:creationId xmlns:a16="http://schemas.microsoft.com/office/drawing/2014/main" id="{EDF1B9FD-C71A-1BD7-34C2-A569CF6F6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970" y="3371022"/>
            <a:ext cx="600592" cy="544287"/>
          </a:xfrm>
          <a:prstGeom prst="rect">
            <a:avLst/>
          </a:prstGeom>
        </p:spPr>
      </p:pic>
      <p:pic>
        <p:nvPicPr>
          <p:cNvPr id="21" name="Picture 20" descr="A blue planet with white clouds and stars&#10;&#10;Description automatically generated">
            <a:extLst>
              <a:ext uri="{FF2B5EF4-FFF2-40B4-BE49-F238E27FC236}">
                <a16:creationId xmlns:a16="http://schemas.microsoft.com/office/drawing/2014/main" id="{595AE478-C106-F63B-396C-3DBFBFF35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8123" y="2333272"/>
            <a:ext cx="544287" cy="544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D8C72D-779B-DF52-805C-CEA2C80FD2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862" y="2247464"/>
            <a:ext cx="264879" cy="190382"/>
          </a:xfrm>
          <a:prstGeom prst="rect">
            <a:avLst/>
          </a:prstGeom>
        </p:spPr>
      </p:pic>
      <p:pic>
        <p:nvPicPr>
          <p:cNvPr id="27" name="Picture 26" descr="A blurry image of a logo&#10;&#10;Description automatically generated">
            <a:extLst>
              <a:ext uri="{FF2B5EF4-FFF2-40B4-BE49-F238E27FC236}">
                <a16:creationId xmlns:a16="http://schemas.microsoft.com/office/drawing/2014/main" id="{B6978CC0-B690-E9B3-0775-373702B268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3735" y="4785590"/>
            <a:ext cx="525518" cy="52551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F5841856-9DBF-6565-0227-1E0517C943AC}"/>
              </a:ext>
            </a:extLst>
          </p:cNvPr>
          <p:cNvSpPr/>
          <p:nvPr/>
        </p:nvSpPr>
        <p:spPr>
          <a:xfrm>
            <a:off x="8539947" y="502616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F2657-95E4-0B62-7B8F-5C4DFD5DFABF}"/>
              </a:ext>
            </a:extLst>
          </p:cNvPr>
          <p:cNvSpPr/>
          <p:nvPr/>
        </p:nvSpPr>
        <p:spPr>
          <a:xfrm>
            <a:off x="8512093" y="257163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6175C7-04FF-FD87-2678-02A13EA10341}"/>
              </a:ext>
            </a:extLst>
          </p:cNvPr>
          <p:cNvGrpSpPr/>
          <p:nvPr/>
        </p:nvGrpSpPr>
        <p:grpSpPr>
          <a:xfrm>
            <a:off x="9562430" y="3333485"/>
            <a:ext cx="603038" cy="581824"/>
            <a:chOff x="8719550" y="1881105"/>
            <a:chExt cx="603038" cy="581824"/>
          </a:xfrm>
        </p:grpSpPr>
        <p:pic>
          <p:nvPicPr>
            <p:cNvPr id="23" name="Picture 22" descr="A yellow logo with a white background&#10;&#10;Description automatically generated">
              <a:extLst>
                <a:ext uri="{FF2B5EF4-FFF2-40B4-BE49-F238E27FC236}">
                  <a16:creationId xmlns:a16="http://schemas.microsoft.com/office/drawing/2014/main" id="{F25E5B83-91E1-405D-2EDD-4A0A77800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19550" y="1881105"/>
              <a:ext cx="525518" cy="581824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B6A22E-F732-AD8C-1FAD-ABF12B637836}"/>
                </a:ext>
              </a:extLst>
            </p:cNvPr>
            <p:cNvSpPr/>
            <p:nvPr/>
          </p:nvSpPr>
          <p:spPr>
            <a:xfrm>
              <a:off x="9255023" y="2138235"/>
              <a:ext cx="67565" cy="675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F21420-C82D-E3D4-7C03-D84AB76D065D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837174" y="1605203"/>
            <a:ext cx="1464644" cy="101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57062-5D65-5A0D-ADEA-A9489E1D7A2A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837174" y="2605416"/>
            <a:ext cx="1520949" cy="11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869E2B-F204-3781-33EA-15E2CB7E5B44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37174" y="2617173"/>
            <a:ext cx="1492796" cy="102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F55E2B-10AF-AE58-A5EA-17A29A9ACC57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2958716" y="1605203"/>
            <a:ext cx="1406446" cy="100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2C35E6-2AC8-6E3F-DFDA-BFA3B02A3323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2902410" y="2605415"/>
            <a:ext cx="14627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608D81-A04A-EF83-5242-9E87F415C69D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890680" y="2605415"/>
            <a:ext cx="1252332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66D552-3A35-0CAB-B72E-A06D208A439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649762" y="2605415"/>
            <a:ext cx="1356540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41EAA0-E31D-87E6-D8C4-F0D4E1B25422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>
            <a:off x="8513052" y="2605415"/>
            <a:ext cx="1312137" cy="728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3CB3E2-B9BD-9E09-937A-7D07EE97C778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2630266" y="2849405"/>
            <a:ext cx="1997655" cy="155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576EE-E91C-5C30-9292-24D3910060FD}"/>
              </a:ext>
            </a:extLst>
          </p:cNvPr>
          <p:cNvCxnSpPr>
            <a:stCxn id="11" idx="2"/>
            <a:endCxn id="9" idx="1"/>
          </p:cNvCxnSpPr>
          <p:nvPr/>
        </p:nvCxnSpPr>
        <p:spPr>
          <a:xfrm>
            <a:off x="4627921" y="2849405"/>
            <a:ext cx="1529732" cy="8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42BCE8-EA32-099F-35C2-FC62B242319F}"/>
              </a:ext>
            </a:extLst>
          </p:cNvPr>
          <p:cNvCxnSpPr>
            <a:stCxn id="9" idx="3"/>
            <a:endCxn id="15" idx="2"/>
          </p:cNvCxnSpPr>
          <p:nvPr/>
        </p:nvCxnSpPr>
        <p:spPr>
          <a:xfrm flipV="1">
            <a:off x="6701940" y="2868174"/>
            <a:ext cx="1557737" cy="81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D69D04-7528-62EA-8616-88C46D51CA96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>
            <a:off x="8259677" y="2868174"/>
            <a:ext cx="1302753" cy="75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89DB3A-1292-D0E8-7ECC-9B13F0FEFA7A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3454289" y="4509796"/>
            <a:ext cx="2659508" cy="53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3F6A54-8FC2-18A0-2CE3-8146122FC0C3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>
            <a:off x="6733158" y="5048349"/>
            <a:ext cx="127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B533B9-28A1-ACEF-4B7E-7D609025D487}"/>
              </a:ext>
            </a:extLst>
          </p:cNvPr>
          <p:cNvCxnSpPr>
            <a:stCxn id="32" idx="6"/>
            <a:endCxn id="23" idx="2"/>
          </p:cNvCxnSpPr>
          <p:nvPr/>
        </p:nvCxnSpPr>
        <p:spPr>
          <a:xfrm flipV="1">
            <a:off x="8607512" y="3915309"/>
            <a:ext cx="1217677" cy="114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44AC7C1-507D-C185-3508-D16A8E9C1CE0}"/>
              </a:ext>
            </a:extLst>
          </p:cNvPr>
          <p:cNvGrpSpPr/>
          <p:nvPr/>
        </p:nvGrpSpPr>
        <p:grpSpPr>
          <a:xfrm>
            <a:off x="6059616" y="4616846"/>
            <a:ext cx="673542" cy="694262"/>
            <a:chOff x="5281537" y="4616846"/>
            <a:chExt cx="673542" cy="694262"/>
          </a:xfrm>
        </p:grpSpPr>
        <p:pic>
          <p:nvPicPr>
            <p:cNvPr id="29" name="Picture 28" descr="A logo of a gear with a wave&#10;&#10;Description automatically generated">
              <a:extLst>
                <a:ext uri="{FF2B5EF4-FFF2-40B4-BE49-F238E27FC236}">
                  <a16:creationId xmlns:a16="http://schemas.microsoft.com/office/drawing/2014/main" id="{FA9EFB88-6179-486A-5D53-F59D1B9B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35718" y="4785590"/>
              <a:ext cx="619361" cy="52551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FF935A1-D11B-C74A-905B-45D30365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81537" y="4616846"/>
              <a:ext cx="264879" cy="19038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3A52EC-7850-5B59-7137-E63A2CB0F721}"/>
              </a:ext>
            </a:extLst>
          </p:cNvPr>
          <p:cNvGrpSpPr/>
          <p:nvPr/>
        </p:nvGrpSpPr>
        <p:grpSpPr>
          <a:xfrm>
            <a:off x="6090834" y="3270274"/>
            <a:ext cx="611106" cy="682321"/>
            <a:chOff x="5258261" y="3270274"/>
            <a:chExt cx="611106" cy="682321"/>
          </a:xfrm>
        </p:grpSpPr>
        <p:pic>
          <p:nvPicPr>
            <p:cNvPr id="9" name="Picture 8" descr="A blue and white logo&#10;&#10;Description automatically generated">
              <a:extLst>
                <a:ext uri="{FF2B5EF4-FFF2-40B4-BE49-F238E27FC236}">
                  <a16:creationId xmlns:a16="http://schemas.microsoft.com/office/drawing/2014/main" id="{0C4B0656-217A-D14C-EEF9-520722695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25080" y="3408308"/>
              <a:ext cx="544287" cy="54428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CCFBCF3-C8A4-32BD-5712-44AA90D99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8261" y="3270274"/>
              <a:ext cx="264879" cy="190382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997F4E29-5074-0A75-238E-95A4A0BCB032}"/>
              </a:ext>
            </a:extLst>
          </p:cNvPr>
          <p:cNvSpPr txBox="1"/>
          <p:nvPr/>
        </p:nvSpPr>
        <p:spPr>
          <a:xfrm>
            <a:off x="2507475" y="1168549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93B145-5FD6-578C-A4C7-C09CD048E0E0}"/>
              </a:ext>
            </a:extLst>
          </p:cNvPr>
          <p:cNvSpPr txBox="1"/>
          <p:nvPr/>
        </p:nvSpPr>
        <p:spPr>
          <a:xfrm>
            <a:off x="2507886" y="2206612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4015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CBB5A-2126-FF3D-DAFD-DE3191137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70DC3E-38FF-A497-E3A4-D08F76AA1D8B}"/>
              </a:ext>
            </a:extLst>
          </p:cNvPr>
          <p:cNvSpPr/>
          <p:nvPr/>
        </p:nvSpPr>
        <p:spPr>
          <a:xfrm>
            <a:off x="323372" y="2447364"/>
            <a:ext cx="513802" cy="339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4AC328-92B7-EAC8-084A-C881FA5D61D5}"/>
              </a:ext>
            </a:extLst>
          </p:cNvPr>
          <p:cNvGrpSpPr/>
          <p:nvPr/>
        </p:nvGrpSpPr>
        <p:grpSpPr>
          <a:xfrm>
            <a:off x="1806242" y="4408772"/>
            <a:ext cx="1648047" cy="202048"/>
            <a:chOff x="1079687" y="4262514"/>
            <a:chExt cx="1648047" cy="20204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444D5E9-CB37-6C49-DD30-32B621154557}"/>
                </a:ext>
              </a:extLst>
            </p:cNvPr>
            <p:cNvSpPr/>
            <p:nvPr/>
          </p:nvSpPr>
          <p:spPr>
            <a:xfrm>
              <a:off x="1079687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59E384D-1AAA-0986-A35C-A63337F18185}"/>
                </a:ext>
              </a:extLst>
            </p:cNvPr>
            <p:cNvSpPr/>
            <p:nvPr/>
          </p:nvSpPr>
          <p:spPr>
            <a:xfrm>
              <a:off x="1720371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925C605-FA3B-70F6-75FE-EFEA7DA59CF3}"/>
                </a:ext>
              </a:extLst>
            </p:cNvPr>
            <p:cNvSpPr/>
            <p:nvPr/>
          </p:nvSpPr>
          <p:spPr>
            <a:xfrm>
              <a:off x="2361055" y="4262514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B953C8D4-CD7E-4305-72FC-46BE9BBAA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62" y="2361424"/>
            <a:ext cx="525518" cy="487981"/>
          </a:xfrm>
          <a:prstGeom prst="rect">
            <a:avLst/>
          </a:prstGeom>
        </p:spPr>
      </p:pic>
      <p:pic>
        <p:nvPicPr>
          <p:cNvPr id="13" name="Picture 12" descr="A red line art logo&#10;&#10;Description automatically generated">
            <a:extLst>
              <a:ext uri="{FF2B5EF4-FFF2-40B4-BE49-F238E27FC236}">
                <a16:creationId xmlns:a16="http://schemas.microsoft.com/office/drawing/2014/main" id="{21F26BBB-1069-48B7-C115-CB197C929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012" y="2354414"/>
            <a:ext cx="506750" cy="525519"/>
          </a:xfrm>
          <a:prstGeom prst="rect">
            <a:avLst/>
          </a:prstGeom>
        </p:spPr>
      </p:pic>
      <p:pic>
        <p:nvPicPr>
          <p:cNvPr id="15" name="Picture 14" descr="A blue hexagon with a blue logo&#10;&#10;Description automatically generated">
            <a:extLst>
              <a:ext uri="{FF2B5EF4-FFF2-40B4-BE49-F238E27FC236}">
                <a16:creationId xmlns:a16="http://schemas.microsoft.com/office/drawing/2014/main" id="{5FC0648C-62E7-EE8C-571C-D20D5391E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302" y="2342655"/>
            <a:ext cx="506750" cy="525519"/>
          </a:xfrm>
          <a:prstGeom prst="rect">
            <a:avLst/>
          </a:prstGeom>
        </p:spPr>
      </p:pic>
      <p:pic>
        <p:nvPicPr>
          <p:cNvPr id="17" name="Picture 16" descr="A blue cloud with white text&#10;&#10;Description automatically generated">
            <a:extLst>
              <a:ext uri="{FF2B5EF4-FFF2-40B4-BE49-F238E27FC236}">
                <a16:creationId xmlns:a16="http://schemas.microsoft.com/office/drawing/2014/main" id="{74743E9D-8A6F-DC42-D428-4BE87E87A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818" y="1370596"/>
            <a:ext cx="656898" cy="469213"/>
          </a:xfrm>
          <a:prstGeom prst="rect">
            <a:avLst/>
          </a:prstGeom>
        </p:spPr>
      </p:pic>
      <p:pic>
        <p:nvPicPr>
          <p:cNvPr id="19" name="Picture 18" descr="A blue and white rectangle with white stripes&#10;&#10;Description automatically generated">
            <a:extLst>
              <a:ext uri="{FF2B5EF4-FFF2-40B4-BE49-F238E27FC236}">
                <a16:creationId xmlns:a16="http://schemas.microsoft.com/office/drawing/2014/main" id="{5337E16B-7D2D-8343-393E-2124C42C5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970" y="3371022"/>
            <a:ext cx="600592" cy="544287"/>
          </a:xfrm>
          <a:prstGeom prst="rect">
            <a:avLst/>
          </a:prstGeom>
        </p:spPr>
      </p:pic>
      <p:pic>
        <p:nvPicPr>
          <p:cNvPr id="21" name="Picture 20" descr="A blue planet with white clouds and stars&#10;&#10;Description automatically generated">
            <a:extLst>
              <a:ext uri="{FF2B5EF4-FFF2-40B4-BE49-F238E27FC236}">
                <a16:creationId xmlns:a16="http://schemas.microsoft.com/office/drawing/2014/main" id="{E56AEFC7-8C26-CD0F-672C-54B03CE4E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8123" y="2333272"/>
            <a:ext cx="544287" cy="544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9AD88C-640F-4567-61B4-B8013A9DA7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862" y="2247464"/>
            <a:ext cx="264879" cy="190382"/>
          </a:xfrm>
          <a:prstGeom prst="rect">
            <a:avLst/>
          </a:prstGeom>
        </p:spPr>
      </p:pic>
      <p:pic>
        <p:nvPicPr>
          <p:cNvPr id="27" name="Picture 26" descr="A blurry image of a logo&#10;&#10;Description automatically generated">
            <a:extLst>
              <a:ext uri="{FF2B5EF4-FFF2-40B4-BE49-F238E27FC236}">
                <a16:creationId xmlns:a16="http://schemas.microsoft.com/office/drawing/2014/main" id="{362EAD16-739C-3FCF-80F9-0865B711D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3735" y="4785590"/>
            <a:ext cx="525518" cy="52551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6BB7DD80-F0AD-62FA-5523-67F55049EC3C}"/>
              </a:ext>
            </a:extLst>
          </p:cNvPr>
          <p:cNvSpPr/>
          <p:nvPr/>
        </p:nvSpPr>
        <p:spPr>
          <a:xfrm>
            <a:off x="8539947" y="502616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6E2B2A6-0DEC-0B2A-63BC-3FD9DFBE2D7B}"/>
              </a:ext>
            </a:extLst>
          </p:cNvPr>
          <p:cNvSpPr/>
          <p:nvPr/>
        </p:nvSpPr>
        <p:spPr>
          <a:xfrm>
            <a:off x="8512093" y="257163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784A61C-9199-18A4-8D29-F73FACCCFCF1}"/>
              </a:ext>
            </a:extLst>
          </p:cNvPr>
          <p:cNvGrpSpPr/>
          <p:nvPr/>
        </p:nvGrpSpPr>
        <p:grpSpPr>
          <a:xfrm>
            <a:off x="9562430" y="3333485"/>
            <a:ext cx="603038" cy="581824"/>
            <a:chOff x="8719550" y="1881105"/>
            <a:chExt cx="603038" cy="581824"/>
          </a:xfrm>
        </p:grpSpPr>
        <p:pic>
          <p:nvPicPr>
            <p:cNvPr id="23" name="Picture 22" descr="A yellow logo with a white background&#10;&#10;Description automatically generated">
              <a:extLst>
                <a:ext uri="{FF2B5EF4-FFF2-40B4-BE49-F238E27FC236}">
                  <a16:creationId xmlns:a16="http://schemas.microsoft.com/office/drawing/2014/main" id="{2B334336-CB0A-E040-D938-01AE0235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19550" y="1881105"/>
              <a:ext cx="525518" cy="581824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0BF7BA-36CA-D607-B682-D033F99D7462}"/>
                </a:ext>
              </a:extLst>
            </p:cNvPr>
            <p:cNvSpPr/>
            <p:nvPr/>
          </p:nvSpPr>
          <p:spPr>
            <a:xfrm>
              <a:off x="9255023" y="2138235"/>
              <a:ext cx="67565" cy="675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49B227-1173-65E6-F8E2-DA24D7E73DB4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837174" y="1605203"/>
            <a:ext cx="1464644" cy="101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6A4A5A-0CD7-2316-C44A-E2B3BD07303C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837174" y="2605416"/>
            <a:ext cx="1520949" cy="11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E83C89-BF61-9731-4A04-0F3CCEA2E860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37174" y="2617173"/>
            <a:ext cx="1492796" cy="102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AF846B-29FE-A709-DF68-FDCDB2A79191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2958716" y="1605203"/>
            <a:ext cx="1406446" cy="100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A05FC9-E213-48FE-F20F-F9AA427301A0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2902410" y="2605415"/>
            <a:ext cx="14627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8CAAFC-71A0-08C3-BDB3-2135BFD3D64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890680" y="2605415"/>
            <a:ext cx="1252332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109823-CA15-A232-A476-A13598D91C6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649762" y="2605415"/>
            <a:ext cx="1356540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B86F66-6C08-9A46-FCF9-85A11747D452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>
            <a:off x="8513052" y="2605415"/>
            <a:ext cx="1312137" cy="728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1BCDCA-9E0D-057E-E49B-F4F11E025D93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2630266" y="2849405"/>
            <a:ext cx="1997655" cy="155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07AF60-415B-E432-FA0F-AE1E1961D8C3}"/>
              </a:ext>
            </a:extLst>
          </p:cNvPr>
          <p:cNvCxnSpPr>
            <a:stCxn id="11" idx="2"/>
            <a:endCxn id="9" idx="1"/>
          </p:cNvCxnSpPr>
          <p:nvPr/>
        </p:nvCxnSpPr>
        <p:spPr>
          <a:xfrm>
            <a:off x="4627921" y="2849405"/>
            <a:ext cx="1529732" cy="8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190853C-7AC9-F593-0AA4-DCD7A85B2AAC}"/>
              </a:ext>
            </a:extLst>
          </p:cNvPr>
          <p:cNvCxnSpPr>
            <a:stCxn id="9" idx="3"/>
            <a:endCxn id="15" idx="2"/>
          </p:cNvCxnSpPr>
          <p:nvPr/>
        </p:nvCxnSpPr>
        <p:spPr>
          <a:xfrm flipV="1">
            <a:off x="6701940" y="2868174"/>
            <a:ext cx="1557737" cy="81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51C544-3086-6C18-9AF1-67663B917F1A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>
            <a:off x="8259677" y="2868174"/>
            <a:ext cx="1302753" cy="75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ECD403-B2DA-69F2-795A-61B2C731AA17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3454289" y="4509796"/>
            <a:ext cx="2659508" cy="53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98A73F-C0BA-8799-46DF-906AB356AA80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>
            <a:off x="6733158" y="5048349"/>
            <a:ext cx="127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AB00285-A1D6-45EC-CF5E-47ED0D1474D5}"/>
              </a:ext>
            </a:extLst>
          </p:cNvPr>
          <p:cNvCxnSpPr>
            <a:stCxn id="32" idx="6"/>
            <a:endCxn id="23" idx="2"/>
          </p:cNvCxnSpPr>
          <p:nvPr/>
        </p:nvCxnSpPr>
        <p:spPr>
          <a:xfrm flipV="1">
            <a:off x="8607512" y="3915309"/>
            <a:ext cx="1217677" cy="114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B96DD9F-7B4F-FFB4-58D0-E0838BDE38F7}"/>
              </a:ext>
            </a:extLst>
          </p:cNvPr>
          <p:cNvGrpSpPr/>
          <p:nvPr/>
        </p:nvGrpSpPr>
        <p:grpSpPr>
          <a:xfrm>
            <a:off x="6059616" y="4616846"/>
            <a:ext cx="673542" cy="694262"/>
            <a:chOff x="5281537" y="4616846"/>
            <a:chExt cx="673542" cy="694262"/>
          </a:xfrm>
        </p:grpSpPr>
        <p:pic>
          <p:nvPicPr>
            <p:cNvPr id="29" name="Picture 28" descr="A logo of a gear with a wave&#10;&#10;Description automatically generated">
              <a:extLst>
                <a:ext uri="{FF2B5EF4-FFF2-40B4-BE49-F238E27FC236}">
                  <a16:creationId xmlns:a16="http://schemas.microsoft.com/office/drawing/2014/main" id="{AE0BBACE-4B16-665F-9A63-9A1B63847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35718" y="4785590"/>
              <a:ext cx="619361" cy="52551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8B1A793-8D89-D837-4AFE-7DC343FF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81537" y="4616846"/>
              <a:ext cx="264879" cy="19038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9CB4FBA-1900-F1A0-DEB7-294D3908D150}"/>
              </a:ext>
            </a:extLst>
          </p:cNvPr>
          <p:cNvGrpSpPr/>
          <p:nvPr/>
        </p:nvGrpSpPr>
        <p:grpSpPr>
          <a:xfrm>
            <a:off x="6090834" y="3270274"/>
            <a:ext cx="611106" cy="682321"/>
            <a:chOff x="5258261" y="3270274"/>
            <a:chExt cx="611106" cy="682321"/>
          </a:xfrm>
        </p:grpSpPr>
        <p:pic>
          <p:nvPicPr>
            <p:cNvPr id="9" name="Picture 8" descr="A blue and white logo&#10;&#10;Description automatically generated">
              <a:extLst>
                <a:ext uri="{FF2B5EF4-FFF2-40B4-BE49-F238E27FC236}">
                  <a16:creationId xmlns:a16="http://schemas.microsoft.com/office/drawing/2014/main" id="{2C1E8F34-49C7-94C6-19AB-F87BC297B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25080" y="3408308"/>
              <a:ext cx="544287" cy="54428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37C4A6A-6B77-E035-1F54-58590B730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8261" y="3270274"/>
              <a:ext cx="264879" cy="190382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2C05ED4-6E45-EE9B-1A21-5D8EF3FF192E}"/>
              </a:ext>
            </a:extLst>
          </p:cNvPr>
          <p:cNvSpPr txBox="1"/>
          <p:nvPr/>
        </p:nvSpPr>
        <p:spPr>
          <a:xfrm>
            <a:off x="2507475" y="1168549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176C447-6DDD-D253-983E-DD14B9A57354}"/>
              </a:ext>
            </a:extLst>
          </p:cNvPr>
          <p:cNvSpPr txBox="1"/>
          <p:nvPr/>
        </p:nvSpPr>
        <p:spPr>
          <a:xfrm>
            <a:off x="2507886" y="2206612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0192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DA4D-2BAE-9FE4-50D9-35914773D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C80862-5285-E438-550A-EC9113CD543F}"/>
              </a:ext>
            </a:extLst>
          </p:cNvPr>
          <p:cNvSpPr/>
          <p:nvPr/>
        </p:nvSpPr>
        <p:spPr>
          <a:xfrm>
            <a:off x="323372" y="2447364"/>
            <a:ext cx="513802" cy="339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D53F41-AFC9-9282-A761-5B4911423BF7}"/>
              </a:ext>
            </a:extLst>
          </p:cNvPr>
          <p:cNvGrpSpPr/>
          <p:nvPr/>
        </p:nvGrpSpPr>
        <p:grpSpPr>
          <a:xfrm>
            <a:off x="1806242" y="4408772"/>
            <a:ext cx="1648047" cy="202048"/>
            <a:chOff x="1079687" y="4262514"/>
            <a:chExt cx="1648047" cy="20204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46306CF-2853-F1E3-502B-3E7D9F1EBF5E}"/>
                </a:ext>
              </a:extLst>
            </p:cNvPr>
            <p:cNvSpPr/>
            <p:nvPr/>
          </p:nvSpPr>
          <p:spPr>
            <a:xfrm>
              <a:off x="1079687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C0CAEF3-E2AD-1A2E-9689-C3D8633CB08A}"/>
                </a:ext>
              </a:extLst>
            </p:cNvPr>
            <p:cNvSpPr/>
            <p:nvPr/>
          </p:nvSpPr>
          <p:spPr>
            <a:xfrm>
              <a:off x="1720371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C4BCF7B-0A7B-AF04-CF5B-2A0944FD2977}"/>
                </a:ext>
              </a:extLst>
            </p:cNvPr>
            <p:cNvSpPr/>
            <p:nvPr/>
          </p:nvSpPr>
          <p:spPr>
            <a:xfrm>
              <a:off x="2361055" y="4262514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95E4A15C-4EFA-06FB-1249-BC8738E7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62" y="2361424"/>
            <a:ext cx="525518" cy="487981"/>
          </a:xfrm>
          <a:prstGeom prst="rect">
            <a:avLst/>
          </a:prstGeom>
        </p:spPr>
      </p:pic>
      <p:pic>
        <p:nvPicPr>
          <p:cNvPr id="13" name="Picture 12" descr="A red line art logo&#10;&#10;Description automatically generated">
            <a:extLst>
              <a:ext uri="{FF2B5EF4-FFF2-40B4-BE49-F238E27FC236}">
                <a16:creationId xmlns:a16="http://schemas.microsoft.com/office/drawing/2014/main" id="{9A93EAA4-128C-9222-4CF3-533805AC7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012" y="2354414"/>
            <a:ext cx="506750" cy="525519"/>
          </a:xfrm>
          <a:prstGeom prst="rect">
            <a:avLst/>
          </a:prstGeom>
        </p:spPr>
      </p:pic>
      <p:pic>
        <p:nvPicPr>
          <p:cNvPr id="15" name="Picture 14" descr="A blue hexagon with a blue logo&#10;&#10;Description automatically generated">
            <a:extLst>
              <a:ext uri="{FF2B5EF4-FFF2-40B4-BE49-F238E27FC236}">
                <a16:creationId xmlns:a16="http://schemas.microsoft.com/office/drawing/2014/main" id="{B2814523-0C9B-70EE-B561-E561F137E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302" y="2342655"/>
            <a:ext cx="506750" cy="525519"/>
          </a:xfrm>
          <a:prstGeom prst="rect">
            <a:avLst/>
          </a:prstGeom>
        </p:spPr>
      </p:pic>
      <p:pic>
        <p:nvPicPr>
          <p:cNvPr id="17" name="Picture 16" descr="A blue cloud with white text&#10;&#10;Description automatically generated">
            <a:extLst>
              <a:ext uri="{FF2B5EF4-FFF2-40B4-BE49-F238E27FC236}">
                <a16:creationId xmlns:a16="http://schemas.microsoft.com/office/drawing/2014/main" id="{0F9E3157-EF2C-125F-3414-B0C02D73C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818" y="1370596"/>
            <a:ext cx="656898" cy="469213"/>
          </a:xfrm>
          <a:prstGeom prst="rect">
            <a:avLst/>
          </a:prstGeom>
        </p:spPr>
      </p:pic>
      <p:pic>
        <p:nvPicPr>
          <p:cNvPr id="19" name="Picture 18" descr="A blue and white rectangle with white stripes&#10;&#10;Description automatically generated">
            <a:extLst>
              <a:ext uri="{FF2B5EF4-FFF2-40B4-BE49-F238E27FC236}">
                <a16:creationId xmlns:a16="http://schemas.microsoft.com/office/drawing/2014/main" id="{27795B35-1AD9-9106-C24E-5C8718808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970" y="3371022"/>
            <a:ext cx="600592" cy="544287"/>
          </a:xfrm>
          <a:prstGeom prst="rect">
            <a:avLst/>
          </a:prstGeom>
        </p:spPr>
      </p:pic>
      <p:pic>
        <p:nvPicPr>
          <p:cNvPr id="21" name="Picture 20" descr="A blue planet with white clouds and stars&#10;&#10;Description automatically generated">
            <a:extLst>
              <a:ext uri="{FF2B5EF4-FFF2-40B4-BE49-F238E27FC236}">
                <a16:creationId xmlns:a16="http://schemas.microsoft.com/office/drawing/2014/main" id="{14620FA9-087B-BEA2-3B3C-6D62E67534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8123" y="2333272"/>
            <a:ext cx="544287" cy="544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DAB6A5-25A7-C6ED-A146-02098DA0F9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862" y="2247464"/>
            <a:ext cx="264879" cy="190382"/>
          </a:xfrm>
          <a:prstGeom prst="rect">
            <a:avLst/>
          </a:prstGeom>
        </p:spPr>
      </p:pic>
      <p:pic>
        <p:nvPicPr>
          <p:cNvPr id="27" name="Picture 26" descr="A blurry image of a logo&#10;&#10;Description automatically generated">
            <a:extLst>
              <a:ext uri="{FF2B5EF4-FFF2-40B4-BE49-F238E27FC236}">
                <a16:creationId xmlns:a16="http://schemas.microsoft.com/office/drawing/2014/main" id="{C651A753-FC4E-6623-935A-627268289B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3735" y="4785590"/>
            <a:ext cx="525518" cy="52551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C924C87-8C18-BAAC-EC0F-9D1286D6BD91}"/>
              </a:ext>
            </a:extLst>
          </p:cNvPr>
          <p:cNvSpPr/>
          <p:nvPr/>
        </p:nvSpPr>
        <p:spPr>
          <a:xfrm>
            <a:off x="8539947" y="502616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F332B5-934B-B8A4-B008-CB673336DA39}"/>
              </a:ext>
            </a:extLst>
          </p:cNvPr>
          <p:cNvSpPr/>
          <p:nvPr/>
        </p:nvSpPr>
        <p:spPr>
          <a:xfrm>
            <a:off x="8512093" y="257163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040597-F3B2-6692-40DC-450FA863446C}"/>
              </a:ext>
            </a:extLst>
          </p:cNvPr>
          <p:cNvGrpSpPr/>
          <p:nvPr/>
        </p:nvGrpSpPr>
        <p:grpSpPr>
          <a:xfrm>
            <a:off x="9562430" y="3333485"/>
            <a:ext cx="603038" cy="581824"/>
            <a:chOff x="8719550" y="1881105"/>
            <a:chExt cx="603038" cy="581824"/>
          </a:xfrm>
        </p:grpSpPr>
        <p:pic>
          <p:nvPicPr>
            <p:cNvPr id="23" name="Picture 22" descr="A yellow logo with a white background&#10;&#10;Description automatically generated">
              <a:extLst>
                <a:ext uri="{FF2B5EF4-FFF2-40B4-BE49-F238E27FC236}">
                  <a16:creationId xmlns:a16="http://schemas.microsoft.com/office/drawing/2014/main" id="{3595B2A1-6BE4-0382-A2B0-5097E2EB5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19550" y="1881105"/>
              <a:ext cx="525518" cy="581824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8D9996-1C6A-BD5F-F3AB-C0C421DFC8E2}"/>
                </a:ext>
              </a:extLst>
            </p:cNvPr>
            <p:cNvSpPr/>
            <p:nvPr/>
          </p:nvSpPr>
          <p:spPr>
            <a:xfrm>
              <a:off x="9255023" y="2138235"/>
              <a:ext cx="67565" cy="675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131448-4552-A97E-24F2-378DD3E70375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837174" y="1605203"/>
            <a:ext cx="1464644" cy="101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7E553A-C6FE-F479-A15D-A63DC2962F4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837174" y="2605416"/>
            <a:ext cx="1520949" cy="11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0AE95E-D6CF-5232-E313-68120F351EAF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37174" y="2617173"/>
            <a:ext cx="1492796" cy="102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44F3A9-2012-896E-6C02-D81101384106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2958716" y="1605203"/>
            <a:ext cx="1406446" cy="100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E41917-F563-F19B-BA45-9C42D153445E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2902410" y="2605415"/>
            <a:ext cx="14627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CA21F5-8594-D43A-909D-31E6EF5C020C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890680" y="2605415"/>
            <a:ext cx="1252332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C5122A-A81D-5003-4578-A7FD7743905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649762" y="2605415"/>
            <a:ext cx="1356540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5BA6D8-153D-834B-F2F2-661BFD20CBDD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>
            <a:off x="8513052" y="2605415"/>
            <a:ext cx="1312137" cy="728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59E1C8-573E-4F2F-BFA0-B3BE44772B18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2630266" y="2849405"/>
            <a:ext cx="1997655" cy="155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1316EF-B846-5C70-010C-7294F59A745E}"/>
              </a:ext>
            </a:extLst>
          </p:cNvPr>
          <p:cNvCxnSpPr>
            <a:stCxn id="11" idx="2"/>
            <a:endCxn id="9" idx="1"/>
          </p:cNvCxnSpPr>
          <p:nvPr/>
        </p:nvCxnSpPr>
        <p:spPr>
          <a:xfrm>
            <a:off x="4627921" y="2849405"/>
            <a:ext cx="1529732" cy="8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DF38487-A6DD-E66C-9CD5-0BCFFCEC1870}"/>
              </a:ext>
            </a:extLst>
          </p:cNvPr>
          <p:cNvCxnSpPr>
            <a:stCxn id="9" idx="3"/>
            <a:endCxn id="15" idx="2"/>
          </p:cNvCxnSpPr>
          <p:nvPr/>
        </p:nvCxnSpPr>
        <p:spPr>
          <a:xfrm flipV="1">
            <a:off x="6701940" y="2868174"/>
            <a:ext cx="1557737" cy="81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96A3DD-BAD4-C706-302E-A7A8808F2441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>
            <a:off x="8259677" y="2868174"/>
            <a:ext cx="1302753" cy="75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C3CCD1-12B6-80E1-9FA3-9278AD3D74DF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3454289" y="4509796"/>
            <a:ext cx="2659508" cy="53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2BB35E-25D8-1FD9-654A-3E4CEFF5950D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>
            <a:off x="6733158" y="5048349"/>
            <a:ext cx="127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02C13C-60BC-B7B4-2025-D38BC5B920F7}"/>
              </a:ext>
            </a:extLst>
          </p:cNvPr>
          <p:cNvCxnSpPr>
            <a:stCxn id="32" idx="6"/>
            <a:endCxn id="23" idx="2"/>
          </p:cNvCxnSpPr>
          <p:nvPr/>
        </p:nvCxnSpPr>
        <p:spPr>
          <a:xfrm flipV="1">
            <a:off x="8607512" y="3915309"/>
            <a:ext cx="1217677" cy="114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D3D299C-481F-1A8E-1C07-CBD154E8D323}"/>
              </a:ext>
            </a:extLst>
          </p:cNvPr>
          <p:cNvGrpSpPr/>
          <p:nvPr/>
        </p:nvGrpSpPr>
        <p:grpSpPr>
          <a:xfrm>
            <a:off x="6059616" y="4616846"/>
            <a:ext cx="673542" cy="694262"/>
            <a:chOff x="5281537" y="4616846"/>
            <a:chExt cx="673542" cy="694262"/>
          </a:xfrm>
        </p:grpSpPr>
        <p:pic>
          <p:nvPicPr>
            <p:cNvPr id="29" name="Picture 28" descr="A logo of a gear with a wave&#10;&#10;Description automatically generated">
              <a:extLst>
                <a:ext uri="{FF2B5EF4-FFF2-40B4-BE49-F238E27FC236}">
                  <a16:creationId xmlns:a16="http://schemas.microsoft.com/office/drawing/2014/main" id="{FDC324B1-07E7-DE97-645C-81DCB451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35718" y="4785590"/>
              <a:ext cx="619361" cy="52551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39FB4AA-34F6-0031-416D-A766FB16E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81537" y="4616846"/>
              <a:ext cx="264879" cy="19038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2D845D-61FC-58C6-152D-9E291B10B78D}"/>
              </a:ext>
            </a:extLst>
          </p:cNvPr>
          <p:cNvGrpSpPr/>
          <p:nvPr/>
        </p:nvGrpSpPr>
        <p:grpSpPr>
          <a:xfrm>
            <a:off x="6090834" y="3270274"/>
            <a:ext cx="611106" cy="682321"/>
            <a:chOff x="5258261" y="3270274"/>
            <a:chExt cx="611106" cy="682321"/>
          </a:xfrm>
        </p:grpSpPr>
        <p:pic>
          <p:nvPicPr>
            <p:cNvPr id="9" name="Picture 8" descr="A blue and white logo&#10;&#10;Description automatically generated">
              <a:extLst>
                <a:ext uri="{FF2B5EF4-FFF2-40B4-BE49-F238E27FC236}">
                  <a16:creationId xmlns:a16="http://schemas.microsoft.com/office/drawing/2014/main" id="{730C950D-85E1-C7E1-8F49-0B981389A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25080" y="3408308"/>
              <a:ext cx="544287" cy="54428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A88C0B4-4A4C-1148-EDFC-84C3FD69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8261" y="3270274"/>
              <a:ext cx="264879" cy="190382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32F8AA8E-958B-753C-4CE9-CCB4F7F2CFB0}"/>
              </a:ext>
            </a:extLst>
          </p:cNvPr>
          <p:cNvSpPr txBox="1"/>
          <p:nvPr/>
        </p:nvSpPr>
        <p:spPr>
          <a:xfrm>
            <a:off x="2507475" y="1168549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2E9A0C-8B76-0BE6-D636-BD467922A6C3}"/>
              </a:ext>
            </a:extLst>
          </p:cNvPr>
          <p:cNvSpPr txBox="1"/>
          <p:nvPr/>
        </p:nvSpPr>
        <p:spPr>
          <a:xfrm>
            <a:off x="2507886" y="2206612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8095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6FD4F-2055-FAE9-2D95-2213C00F9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48F888-7014-062F-BD0B-E8A51E31D126}"/>
              </a:ext>
            </a:extLst>
          </p:cNvPr>
          <p:cNvSpPr/>
          <p:nvPr/>
        </p:nvSpPr>
        <p:spPr>
          <a:xfrm>
            <a:off x="323372" y="2447364"/>
            <a:ext cx="513802" cy="339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022DB-BE70-52B2-EDB0-C68C62953C5D}"/>
              </a:ext>
            </a:extLst>
          </p:cNvPr>
          <p:cNvGrpSpPr/>
          <p:nvPr/>
        </p:nvGrpSpPr>
        <p:grpSpPr>
          <a:xfrm>
            <a:off x="1806242" y="4408772"/>
            <a:ext cx="1648047" cy="202048"/>
            <a:chOff x="1079687" y="4262514"/>
            <a:chExt cx="1648047" cy="20204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AE2C00A-21EE-D9A1-09D0-E0252D40CCDC}"/>
                </a:ext>
              </a:extLst>
            </p:cNvPr>
            <p:cNvSpPr/>
            <p:nvPr/>
          </p:nvSpPr>
          <p:spPr>
            <a:xfrm>
              <a:off x="1079687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2BB0175-0FEB-1CA9-C46C-ED5F6E260053}"/>
                </a:ext>
              </a:extLst>
            </p:cNvPr>
            <p:cNvSpPr/>
            <p:nvPr/>
          </p:nvSpPr>
          <p:spPr>
            <a:xfrm>
              <a:off x="1720371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24A5880-6AB4-AC15-4AB8-14B7A4A26DE1}"/>
                </a:ext>
              </a:extLst>
            </p:cNvPr>
            <p:cNvSpPr/>
            <p:nvPr/>
          </p:nvSpPr>
          <p:spPr>
            <a:xfrm>
              <a:off x="2361055" y="4262514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2315DED7-4B6E-061B-4232-B5BF9F7F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62" y="2361424"/>
            <a:ext cx="525518" cy="487981"/>
          </a:xfrm>
          <a:prstGeom prst="rect">
            <a:avLst/>
          </a:prstGeom>
        </p:spPr>
      </p:pic>
      <p:pic>
        <p:nvPicPr>
          <p:cNvPr id="13" name="Picture 12" descr="A red line art logo&#10;&#10;Description automatically generated">
            <a:extLst>
              <a:ext uri="{FF2B5EF4-FFF2-40B4-BE49-F238E27FC236}">
                <a16:creationId xmlns:a16="http://schemas.microsoft.com/office/drawing/2014/main" id="{9BB16ADA-9CFD-7A9A-7D38-16FB0A010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012" y="2354414"/>
            <a:ext cx="506750" cy="525519"/>
          </a:xfrm>
          <a:prstGeom prst="rect">
            <a:avLst/>
          </a:prstGeom>
        </p:spPr>
      </p:pic>
      <p:pic>
        <p:nvPicPr>
          <p:cNvPr id="15" name="Picture 14" descr="A blue hexagon with a blue logo&#10;&#10;Description automatically generated">
            <a:extLst>
              <a:ext uri="{FF2B5EF4-FFF2-40B4-BE49-F238E27FC236}">
                <a16:creationId xmlns:a16="http://schemas.microsoft.com/office/drawing/2014/main" id="{00C0898F-646A-B29A-2E73-CFCE96383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302" y="2342655"/>
            <a:ext cx="506750" cy="525519"/>
          </a:xfrm>
          <a:prstGeom prst="rect">
            <a:avLst/>
          </a:prstGeom>
        </p:spPr>
      </p:pic>
      <p:pic>
        <p:nvPicPr>
          <p:cNvPr id="17" name="Picture 16" descr="A blue cloud with white text&#10;&#10;Description automatically generated">
            <a:extLst>
              <a:ext uri="{FF2B5EF4-FFF2-40B4-BE49-F238E27FC236}">
                <a16:creationId xmlns:a16="http://schemas.microsoft.com/office/drawing/2014/main" id="{F399D672-407E-A4E2-2893-C40AA0302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818" y="1370596"/>
            <a:ext cx="656898" cy="469213"/>
          </a:xfrm>
          <a:prstGeom prst="rect">
            <a:avLst/>
          </a:prstGeom>
        </p:spPr>
      </p:pic>
      <p:pic>
        <p:nvPicPr>
          <p:cNvPr id="19" name="Picture 18" descr="A blue and white rectangle with white stripes&#10;&#10;Description automatically generated">
            <a:extLst>
              <a:ext uri="{FF2B5EF4-FFF2-40B4-BE49-F238E27FC236}">
                <a16:creationId xmlns:a16="http://schemas.microsoft.com/office/drawing/2014/main" id="{4203BCB0-7042-A002-BD77-19146B286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970" y="3371022"/>
            <a:ext cx="600592" cy="544287"/>
          </a:xfrm>
          <a:prstGeom prst="rect">
            <a:avLst/>
          </a:prstGeom>
        </p:spPr>
      </p:pic>
      <p:pic>
        <p:nvPicPr>
          <p:cNvPr id="21" name="Picture 20" descr="A blue planet with white clouds and stars&#10;&#10;Description automatically generated">
            <a:extLst>
              <a:ext uri="{FF2B5EF4-FFF2-40B4-BE49-F238E27FC236}">
                <a16:creationId xmlns:a16="http://schemas.microsoft.com/office/drawing/2014/main" id="{004BEB1E-0199-A3E7-5F77-990F93AEF1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8123" y="2333272"/>
            <a:ext cx="544287" cy="544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555F47-2A11-399C-BE2A-2396759708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862" y="2247464"/>
            <a:ext cx="264879" cy="190382"/>
          </a:xfrm>
          <a:prstGeom prst="rect">
            <a:avLst/>
          </a:prstGeom>
        </p:spPr>
      </p:pic>
      <p:pic>
        <p:nvPicPr>
          <p:cNvPr id="27" name="Picture 26" descr="A blurry image of a logo&#10;&#10;Description automatically generated">
            <a:extLst>
              <a:ext uri="{FF2B5EF4-FFF2-40B4-BE49-F238E27FC236}">
                <a16:creationId xmlns:a16="http://schemas.microsoft.com/office/drawing/2014/main" id="{C0F03E54-C707-F602-D98E-21631E6067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3735" y="4785590"/>
            <a:ext cx="525518" cy="52551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CAAB79C-AF96-C94A-7225-504870217224}"/>
              </a:ext>
            </a:extLst>
          </p:cNvPr>
          <p:cNvSpPr/>
          <p:nvPr/>
        </p:nvSpPr>
        <p:spPr>
          <a:xfrm>
            <a:off x="8539947" y="502616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809CE1-3224-D346-F8FE-6E5AD8EE2CAD}"/>
              </a:ext>
            </a:extLst>
          </p:cNvPr>
          <p:cNvSpPr/>
          <p:nvPr/>
        </p:nvSpPr>
        <p:spPr>
          <a:xfrm>
            <a:off x="8512093" y="257163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65552C-4513-929D-0D98-006A8B633725}"/>
              </a:ext>
            </a:extLst>
          </p:cNvPr>
          <p:cNvGrpSpPr/>
          <p:nvPr/>
        </p:nvGrpSpPr>
        <p:grpSpPr>
          <a:xfrm>
            <a:off x="9562430" y="3333485"/>
            <a:ext cx="603038" cy="581824"/>
            <a:chOff x="8719550" y="1881105"/>
            <a:chExt cx="603038" cy="581824"/>
          </a:xfrm>
        </p:grpSpPr>
        <p:pic>
          <p:nvPicPr>
            <p:cNvPr id="23" name="Picture 22" descr="A yellow logo with a white background&#10;&#10;Description automatically generated">
              <a:extLst>
                <a:ext uri="{FF2B5EF4-FFF2-40B4-BE49-F238E27FC236}">
                  <a16:creationId xmlns:a16="http://schemas.microsoft.com/office/drawing/2014/main" id="{468D66A5-DFE7-19A3-974A-31B780C7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19550" y="1881105"/>
              <a:ext cx="525518" cy="581824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B5DE7D2-8CF5-A206-C524-6439AC1B4B03}"/>
                </a:ext>
              </a:extLst>
            </p:cNvPr>
            <p:cNvSpPr/>
            <p:nvPr/>
          </p:nvSpPr>
          <p:spPr>
            <a:xfrm>
              <a:off x="9255023" y="2138235"/>
              <a:ext cx="67565" cy="675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6DA336-F9E2-DE9D-76E6-62A082D9BF28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837174" y="1605203"/>
            <a:ext cx="1464644" cy="101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467F27-AF33-EC5B-7DD9-C07A818CE758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837174" y="2605416"/>
            <a:ext cx="1520949" cy="11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F9C655-A218-A426-1ABD-0767C451691B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37174" y="2617173"/>
            <a:ext cx="1492796" cy="102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FF467C-7C92-14E0-F312-CC29E96448C5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2958716" y="1605203"/>
            <a:ext cx="1406446" cy="100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D5205D-ED2F-2828-8128-6E7CC38DEB59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2902410" y="2605415"/>
            <a:ext cx="14627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C8B072-A207-A3E2-537A-02182B22CA2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890680" y="2605415"/>
            <a:ext cx="1252332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1FDF64-EB5C-207B-936B-9CFAEAD6A051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649762" y="2605415"/>
            <a:ext cx="1356540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38EC30-15A6-8591-CB41-A76D47866E79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>
            <a:off x="8513052" y="2605415"/>
            <a:ext cx="1312137" cy="728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2ACCFB-ABC6-57AB-8464-2C22EBC9C2D2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2630266" y="2849405"/>
            <a:ext cx="1997655" cy="155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F68C48-281A-0F6F-4301-E33BB9CBA05B}"/>
              </a:ext>
            </a:extLst>
          </p:cNvPr>
          <p:cNvCxnSpPr>
            <a:stCxn id="11" idx="2"/>
            <a:endCxn id="9" idx="1"/>
          </p:cNvCxnSpPr>
          <p:nvPr/>
        </p:nvCxnSpPr>
        <p:spPr>
          <a:xfrm>
            <a:off x="4627921" y="2849405"/>
            <a:ext cx="1529732" cy="8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0E9CEE-428F-1CA5-6156-E4C851554C4F}"/>
              </a:ext>
            </a:extLst>
          </p:cNvPr>
          <p:cNvCxnSpPr>
            <a:stCxn id="9" idx="3"/>
            <a:endCxn id="15" idx="2"/>
          </p:cNvCxnSpPr>
          <p:nvPr/>
        </p:nvCxnSpPr>
        <p:spPr>
          <a:xfrm flipV="1">
            <a:off x="6701940" y="2868174"/>
            <a:ext cx="1557737" cy="81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5BD0218-E2A8-855D-2B04-6FF276AEF970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>
            <a:off x="8259677" y="2868174"/>
            <a:ext cx="1302753" cy="75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311678-6E1C-5966-D597-CF680531E97F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3454289" y="4509796"/>
            <a:ext cx="2659508" cy="53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AA92917-CDBD-6FBF-30B2-1C9AFE188B58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>
            <a:off x="6733158" y="5048349"/>
            <a:ext cx="127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A24FD7-AA6A-A99B-D014-D26DB560704A}"/>
              </a:ext>
            </a:extLst>
          </p:cNvPr>
          <p:cNvCxnSpPr>
            <a:stCxn id="32" idx="6"/>
            <a:endCxn id="23" idx="2"/>
          </p:cNvCxnSpPr>
          <p:nvPr/>
        </p:nvCxnSpPr>
        <p:spPr>
          <a:xfrm flipV="1">
            <a:off x="8607512" y="3915309"/>
            <a:ext cx="1217677" cy="114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6F8FFFA-DD27-D8FD-4900-62EC7E64370A}"/>
              </a:ext>
            </a:extLst>
          </p:cNvPr>
          <p:cNvGrpSpPr/>
          <p:nvPr/>
        </p:nvGrpSpPr>
        <p:grpSpPr>
          <a:xfrm>
            <a:off x="6059616" y="4616846"/>
            <a:ext cx="673542" cy="694262"/>
            <a:chOff x="5281537" y="4616846"/>
            <a:chExt cx="673542" cy="694262"/>
          </a:xfrm>
        </p:grpSpPr>
        <p:pic>
          <p:nvPicPr>
            <p:cNvPr id="29" name="Picture 28" descr="A logo of a gear with a wave&#10;&#10;Description automatically generated">
              <a:extLst>
                <a:ext uri="{FF2B5EF4-FFF2-40B4-BE49-F238E27FC236}">
                  <a16:creationId xmlns:a16="http://schemas.microsoft.com/office/drawing/2014/main" id="{B58AD9D3-FCB5-A1E5-FF54-6BDE77E01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35718" y="4785590"/>
              <a:ext cx="619361" cy="52551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ECC5D1-E117-9196-F4E3-066779684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81537" y="4616846"/>
              <a:ext cx="264879" cy="19038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6E3F113-DAFE-36AF-A4A5-7BB4786AE2F6}"/>
              </a:ext>
            </a:extLst>
          </p:cNvPr>
          <p:cNvGrpSpPr/>
          <p:nvPr/>
        </p:nvGrpSpPr>
        <p:grpSpPr>
          <a:xfrm>
            <a:off x="6090834" y="3270274"/>
            <a:ext cx="611106" cy="682321"/>
            <a:chOff x="5258261" y="3270274"/>
            <a:chExt cx="611106" cy="682321"/>
          </a:xfrm>
        </p:grpSpPr>
        <p:pic>
          <p:nvPicPr>
            <p:cNvPr id="9" name="Picture 8" descr="A blue and white logo&#10;&#10;Description automatically generated">
              <a:extLst>
                <a:ext uri="{FF2B5EF4-FFF2-40B4-BE49-F238E27FC236}">
                  <a16:creationId xmlns:a16="http://schemas.microsoft.com/office/drawing/2014/main" id="{D7639775-D70F-6CCA-0AAF-4B73A258D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25080" y="3408308"/>
              <a:ext cx="544287" cy="54428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AC29057-083A-6EAD-94BE-012EC4EB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8261" y="3270274"/>
              <a:ext cx="264879" cy="190382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7336A84-7337-4E98-C860-E9485974F8CB}"/>
              </a:ext>
            </a:extLst>
          </p:cNvPr>
          <p:cNvSpPr txBox="1"/>
          <p:nvPr/>
        </p:nvSpPr>
        <p:spPr>
          <a:xfrm>
            <a:off x="2507475" y="1168549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9184B5-B847-2A94-13B2-7C10E84D0955}"/>
              </a:ext>
            </a:extLst>
          </p:cNvPr>
          <p:cNvSpPr txBox="1"/>
          <p:nvPr/>
        </p:nvSpPr>
        <p:spPr>
          <a:xfrm>
            <a:off x="2507886" y="2206612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2781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28DB3-7243-2351-434E-A050346A0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DC9498-27C2-26B8-B89E-B65194C92C56}"/>
              </a:ext>
            </a:extLst>
          </p:cNvPr>
          <p:cNvSpPr/>
          <p:nvPr/>
        </p:nvSpPr>
        <p:spPr>
          <a:xfrm>
            <a:off x="323372" y="2447364"/>
            <a:ext cx="513802" cy="339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9EF4FA-708F-E064-E32A-EF9DD186DE40}"/>
              </a:ext>
            </a:extLst>
          </p:cNvPr>
          <p:cNvGrpSpPr/>
          <p:nvPr/>
        </p:nvGrpSpPr>
        <p:grpSpPr>
          <a:xfrm>
            <a:off x="1806242" y="4408772"/>
            <a:ext cx="1648047" cy="202048"/>
            <a:chOff x="1079687" y="4262514"/>
            <a:chExt cx="1648047" cy="20204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AB7AA33-7722-39AB-1D63-D171CF9DDE02}"/>
                </a:ext>
              </a:extLst>
            </p:cNvPr>
            <p:cNvSpPr/>
            <p:nvPr/>
          </p:nvSpPr>
          <p:spPr>
            <a:xfrm>
              <a:off x="1079687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6F76D3C-CB0F-E78B-D7F9-0EF1432E6151}"/>
                </a:ext>
              </a:extLst>
            </p:cNvPr>
            <p:cNvSpPr/>
            <p:nvPr/>
          </p:nvSpPr>
          <p:spPr>
            <a:xfrm>
              <a:off x="1720371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7B37494-26EF-182F-2775-220A12B12BB2}"/>
                </a:ext>
              </a:extLst>
            </p:cNvPr>
            <p:cNvSpPr/>
            <p:nvPr/>
          </p:nvSpPr>
          <p:spPr>
            <a:xfrm>
              <a:off x="2361055" y="4262514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FF364AD3-6500-4109-A200-C27884BA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62" y="2361424"/>
            <a:ext cx="525518" cy="487981"/>
          </a:xfrm>
          <a:prstGeom prst="rect">
            <a:avLst/>
          </a:prstGeom>
        </p:spPr>
      </p:pic>
      <p:pic>
        <p:nvPicPr>
          <p:cNvPr id="13" name="Picture 12" descr="A red line art logo&#10;&#10;Description automatically generated">
            <a:extLst>
              <a:ext uri="{FF2B5EF4-FFF2-40B4-BE49-F238E27FC236}">
                <a16:creationId xmlns:a16="http://schemas.microsoft.com/office/drawing/2014/main" id="{4D67C3E9-5E1F-96B6-9E9C-F6DB51959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012" y="2354414"/>
            <a:ext cx="506750" cy="525519"/>
          </a:xfrm>
          <a:prstGeom prst="rect">
            <a:avLst/>
          </a:prstGeom>
        </p:spPr>
      </p:pic>
      <p:pic>
        <p:nvPicPr>
          <p:cNvPr id="15" name="Picture 14" descr="A blue hexagon with a blue logo&#10;&#10;Description automatically generated">
            <a:extLst>
              <a:ext uri="{FF2B5EF4-FFF2-40B4-BE49-F238E27FC236}">
                <a16:creationId xmlns:a16="http://schemas.microsoft.com/office/drawing/2014/main" id="{02498153-59F7-6C4A-52DE-AD59ACBE5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302" y="2342655"/>
            <a:ext cx="506750" cy="525519"/>
          </a:xfrm>
          <a:prstGeom prst="rect">
            <a:avLst/>
          </a:prstGeom>
        </p:spPr>
      </p:pic>
      <p:pic>
        <p:nvPicPr>
          <p:cNvPr id="17" name="Picture 16" descr="A blue cloud with white text&#10;&#10;Description automatically generated">
            <a:extLst>
              <a:ext uri="{FF2B5EF4-FFF2-40B4-BE49-F238E27FC236}">
                <a16:creationId xmlns:a16="http://schemas.microsoft.com/office/drawing/2014/main" id="{9DA9FA7E-5E90-9D28-194F-CAC3378ED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818" y="1370596"/>
            <a:ext cx="656898" cy="469213"/>
          </a:xfrm>
          <a:prstGeom prst="rect">
            <a:avLst/>
          </a:prstGeom>
        </p:spPr>
      </p:pic>
      <p:pic>
        <p:nvPicPr>
          <p:cNvPr id="19" name="Picture 18" descr="A blue and white rectangle with white stripes&#10;&#10;Description automatically generated">
            <a:extLst>
              <a:ext uri="{FF2B5EF4-FFF2-40B4-BE49-F238E27FC236}">
                <a16:creationId xmlns:a16="http://schemas.microsoft.com/office/drawing/2014/main" id="{AAB0B25D-AF0A-CB69-099D-B01294E4B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970" y="3371022"/>
            <a:ext cx="600592" cy="544287"/>
          </a:xfrm>
          <a:prstGeom prst="rect">
            <a:avLst/>
          </a:prstGeom>
        </p:spPr>
      </p:pic>
      <p:pic>
        <p:nvPicPr>
          <p:cNvPr id="21" name="Picture 20" descr="A blue planet with white clouds and stars&#10;&#10;Description automatically generated">
            <a:extLst>
              <a:ext uri="{FF2B5EF4-FFF2-40B4-BE49-F238E27FC236}">
                <a16:creationId xmlns:a16="http://schemas.microsoft.com/office/drawing/2014/main" id="{9A1F6901-25CE-C2FB-6251-03C4219A9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8123" y="2333272"/>
            <a:ext cx="544287" cy="544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429296-AD88-D5A6-785B-0E0F7B9E8F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862" y="2247464"/>
            <a:ext cx="264879" cy="190382"/>
          </a:xfrm>
          <a:prstGeom prst="rect">
            <a:avLst/>
          </a:prstGeom>
        </p:spPr>
      </p:pic>
      <p:pic>
        <p:nvPicPr>
          <p:cNvPr id="27" name="Picture 26" descr="A blurry image of a logo&#10;&#10;Description automatically generated">
            <a:extLst>
              <a:ext uri="{FF2B5EF4-FFF2-40B4-BE49-F238E27FC236}">
                <a16:creationId xmlns:a16="http://schemas.microsoft.com/office/drawing/2014/main" id="{E51880FA-D2C1-8F52-3A3B-07EDDF2230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3735" y="4785590"/>
            <a:ext cx="525518" cy="52551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982F36-0B28-5BA9-D607-4718DACE2B09}"/>
              </a:ext>
            </a:extLst>
          </p:cNvPr>
          <p:cNvSpPr/>
          <p:nvPr/>
        </p:nvSpPr>
        <p:spPr>
          <a:xfrm>
            <a:off x="8539947" y="502616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890E1D-F15E-0583-639D-4911133BABF5}"/>
              </a:ext>
            </a:extLst>
          </p:cNvPr>
          <p:cNvSpPr/>
          <p:nvPr/>
        </p:nvSpPr>
        <p:spPr>
          <a:xfrm>
            <a:off x="8512093" y="257163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FCD478-85AD-6074-48A2-B38D0694F8BC}"/>
              </a:ext>
            </a:extLst>
          </p:cNvPr>
          <p:cNvGrpSpPr/>
          <p:nvPr/>
        </p:nvGrpSpPr>
        <p:grpSpPr>
          <a:xfrm>
            <a:off x="9562430" y="3333485"/>
            <a:ext cx="603038" cy="581824"/>
            <a:chOff x="8719550" y="1881105"/>
            <a:chExt cx="603038" cy="581824"/>
          </a:xfrm>
        </p:grpSpPr>
        <p:pic>
          <p:nvPicPr>
            <p:cNvPr id="23" name="Picture 22" descr="A yellow logo with a white background&#10;&#10;Description automatically generated">
              <a:extLst>
                <a:ext uri="{FF2B5EF4-FFF2-40B4-BE49-F238E27FC236}">
                  <a16:creationId xmlns:a16="http://schemas.microsoft.com/office/drawing/2014/main" id="{BCE1268B-51ED-F23E-4E4D-D6615B582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19550" y="1881105"/>
              <a:ext cx="525518" cy="581824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418A08-3BDB-65CC-AC5F-017E3241C825}"/>
                </a:ext>
              </a:extLst>
            </p:cNvPr>
            <p:cNvSpPr/>
            <p:nvPr/>
          </p:nvSpPr>
          <p:spPr>
            <a:xfrm>
              <a:off x="9255023" y="2138235"/>
              <a:ext cx="67565" cy="675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38CC10-D819-1702-C2CD-4DFF5AD7126C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837174" y="1605203"/>
            <a:ext cx="1464644" cy="101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1C361A-6CA7-DD56-FA44-4583B530CB74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837174" y="2605416"/>
            <a:ext cx="1520949" cy="11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0A6961-4862-08DB-64D1-AC09DBFA22E8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37174" y="2617173"/>
            <a:ext cx="1492796" cy="102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D1EF39-E7A6-AC54-7406-4848634CACCC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2958716" y="1605203"/>
            <a:ext cx="1406446" cy="100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F49E2-5A42-B8FF-2A2E-BD8C099F2649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2902410" y="2605415"/>
            <a:ext cx="14627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10081C-3E08-46B0-9C21-35EDD23CA339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890680" y="2605415"/>
            <a:ext cx="1252332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DBFEF2-640C-0720-9347-B6B942677B3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649762" y="2605415"/>
            <a:ext cx="1356540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1911F6-D568-3437-916F-EDC3AE0FF531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>
            <a:off x="8513052" y="2605415"/>
            <a:ext cx="1312137" cy="728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F7323C-998F-31AF-3B67-32CACC68063D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2630266" y="2849405"/>
            <a:ext cx="1997655" cy="155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89BC8E-9AA5-D756-932A-4CA06B7DE019}"/>
              </a:ext>
            </a:extLst>
          </p:cNvPr>
          <p:cNvCxnSpPr>
            <a:stCxn id="11" idx="2"/>
            <a:endCxn id="9" idx="1"/>
          </p:cNvCxnSpPr>
          <p:nvPr/>
        </p:nvCxnSpPr>
        <p:spPr>
          <a:xfrm>
            <a:off x="4627921" y="2849405"/>
            <a:ext cx="1529732" cy="8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6E3CC2-70EE-F58E-4778-C176BB030D03}"/>
              </a:ext>
            </a:extLst>
          </p:cNvPr>
          <p:cNvCxnSpPr>
            <a:stCxn id="9" idx="3"/>
            <a:endCxn id="15" idx="2"/>
          </p:cNvCxnSpPr>
          <p:nvPr/>
        </p:nvCxnSpPr>
        <p:spPr>
          <a:xfrm flipV="1">
            <a:off x="6701940" y="2868174"/>
            <a:ext cx="1557737" cy="81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86FA3A-BB35-E322-24C0-30257FBFDAD4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>
            <a:off x="8259677" y="2868174"/>
            <a:ext cx="1302753" cy="75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B1A460-8413-C5E9-FCB9-9BEADDBF887D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3454289" y="4509796"/>
            <a:ext cx="2659508" cy="53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CDF973-E304-44F9-5F14-8FF5F0BF5865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>
            <a:off x="6733158" y="5048349"/>
            <a:ext cx="127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84F558-3F3F-27B7-2D76-99353095E8F4}"/>
              </a:ext>
            </a:extLst>
          </p:cNvPr>
          <p:cNvCxnSpPr>
            <a:stCxn id="32" idx="6"/>
            <a:endCxn id="23" idx="2"/>
          </p:cNvCxnSpPr>
          <p:nvPr/>
        </p:nvCxnSpPr>
        <p:spPr>
          <a:xfrm flipV="1">
            <a:off x="8607512" y="3915309"/>
            <a:ext cx="1217677" cy="114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B95731-7CC5-68FD-2B17-29771A083225}"/>
              </a:ext>
            </a:extLst>
          </p:cNvPr>
          <p:cNvGrpSpPr/>
          <p:nvPr/>
        </p:nvGrpSpPr>
        <p:grpSpPr>
          <a:xfrm>
            <a:off x="6059616" y="4616846"/>
            <a:ext cx="673542" cy="694262"/>
            <a:chOff x="5281537" y="4616846"/>
            <a:chExt cx="673542" cy="694262"/>
          </a:xfrm>
        </p:grpSpPr>
        <p:pic>
          <p:nvPicPr>
            <p:cNvPr id="29" name="Picture 28" descr="A logo of a gear with a wave&#10;&#10;Description automatically generated">
              <a:extLst>
                <a:ext uri="{FF2B5EF4-FFF2-40B4-BE49-F238E27FC236}">
                  <a16:creationId xmlns:a16="http://schemas.microsoft.com/office/drawing/2014/main" id="{B9B153DE-5A4B-4A88-0A28-36FD19F5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35718" y="4785590"/>
              <a:ext cx="619361" cy="52551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4223184-6D54-D350-226B-FBFEF9A2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81537" y="4616846"/>
              <a:ext cx="264879" cy="19038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1B08B3-F459-E82A-12CA-058A48E37EBA}"/>
              </a:ext>
            </a:extLst>
          </p:cNvPr>
          <p:cNvGrpSpPr/>
          <p:nvPr/>
        </p:nvGrpSpPr>
        <p:grpSpPr>
          <a:xfrm>
            <a:off x="6090834" y="3270274"/>
            <a:ext cx="611106" cy="682321"/>
            <a:chOff x="5258261" y="3270274"/>
            <a:chExt cx="611106" cy="682321"/>
          </a:xfrm>
        </p:grpSpPr>
        <p:pic>
          <p:nvPicPr>
            <p:cNvPr id="9" name="Picture 8" descr="A blue and white logo&#10;&#10;Description automatically generated">
              <a:extLst>
                <a:ext uri="{FF2B5EF4-FFF2-40B4-BE49-F238E27FC236}">
                  <a16:creationId xmlns:a16="http://schemas.microsoft.com/office/drawing/2014/main" id="{D8F1F282-261A-1752-B9EB-0F22993CF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25080" y="3408308"/>
              <a:ext cx="544287" cy="54428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298A893-95C3-197E-80E1-0C069E73F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8261" y="3270274"/>
              <a:ext cx="264879" cy="190382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BAC2848-362C-F475-22A7-8529213D59AB}"/>
              </a:ext>
            </a:extLst>
          </p:cNvPr>
          <p:cNvSpPr txBox="1"/>
          <p:nvPr/>
        </p:nvSpPr>
        <p:spPr>
          <a:xfrm>
            <a:off x="2507475" y="1168549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D69B25-4C12-8EE5-9B57-F3CEA6CE66FC}"/>
              </a:ext>
            </a:extLst>
          </p:cNvPr>
          <p:cNvSpPr txBox="1"/>
          <p:nvPr/>
        </p:nvSpPr>
        <p:spPr>
          <a:xfrm>
            <a:off x="2507886" y="2206612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6920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A760B-40F6-FC1E-7489-A09C2D0F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3D5282-7F9B-0F52-77DF-0032FE0F7E2B}"/>
              </a:ext>
            </a:extLst>
          </p:cNvPr>
          <p:cNvSpPr/>
          <p:nvPr/>
        </p:nvSpPr>
        <p:spPr>
          <a:xfrm>
            <a:off x="323372" y="2447364"/>
            <a:ext cx="513802" cy="339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C4FAA4-6EE9-D2EE-ACA9-54544A18A762}"/>
              </a:ext>
            </a:extLst>
          </p:cNvPr>
          <p:cNvGrpSpPr/>
          <p:nvPr/>
        </p:nvGrpSpPr>
        <p:grpSpPr>
          <a:xfrm>
            <a:off x="1806242" y="4408772"/>
            <a:ext cx="1648047" cy="202048"/>
            <a:chOff x="1079687" y="4262514"/>
            <a:chExt cx="1648047" cy="20204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604DA82-5508-665F-FB62-A23E9FD735A1}"/>
                </a:ext>
              </a:extLst>
            </p:cNvPr>
            <p:cNvSpPr/>
            <p:nvPr/>
          </p:nvSpPr>
          <p:spPr>
            <a:xfrm>
              <a:off x="1079687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BE2A6AC-B773-580F-24BD-D15CDDCADA45}"/>
                </a:ext>
              </a:extLst>
            </p:cNvPr>
            <p:cNvSpPr/>
            <p:nvPr/>
          </p:nvSpPr>
          <p:spPr>
            <a:xfrm>
              <a:off x="1720371" y="4262515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1DDCA94-4EDC-271E-1A33-4C9CD7FC3244}"/>
                </a:ext>
              </a:extLst>
            </p:cNvPr>
            <p:cNvSpPr/>
            <p:nvPr/>
          </p:nvSpPr>
          <p:spPr>
            <a:xfrm>
              <a:off x="2361055" y="4262514"/>
              <a:ext cx="366679" cy="2020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1AEE03CD-101C-038F-CCB0-F893CCC88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62" y="2361424"/>
            <a:ext cx="525518" cy="487981"/>
          </a:xfrm>
          <a:prstGeom prst="rect">
            <a:avLst/>
          </a:prstGeom>
        </p:spPr>
      </p:pic>
      <p:pic>
        <p:nvPicPr>
          <p:cNvPr id="13" name="Picture 12" descr="A red line art logo&#10;&#10;Description automatically generated">
            <a:extLst>
              <a:ext uri="{FF2B5EF4-FFF2-40B4-BE49-F238E27FC236}">
                <a16:creationId xmlns:a16="http://schemas.microsoft.com/office/drawing/2014/main" id="{1B9D2932-2B89-D275-EDE3-5AD0E2C13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012" y="2354414"/>
            <a:ext cx="506750" cy="525519"/>
          </a:xfrm>
          <a:prstGeom prst="rect">
            <a:avLst/>
          </a:prstGeom>
        </p:spPr>
      </p:pic>
      <p:pic>
        <p:nvPicPr>
          <p:cNvPr id="15" name="Picture 14" descr="A blue hexagon with a blue logo&#10;&#10;Description automatically generated">
            <a:extLst>
              <a:ext uri="{FF2B5EF4-FFF2-40B4-BE49-F238E27FC236}">
                <a16:creationId xmlns:a16="http://schemas.microsoft.com/office/drawing/2014/main" id="{B65BE6DC-4E57-99CC-8EC4-0EF98BF6D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302" y="2342655"/>
            <a:ext cx="506750" cy="525519"/>
          </a:xfrm>
          <a:prstGeom prst="rect">
            <a:avLst/>
          </a:prstGeom>
        </p:spPr>
      </p:pic>
      <p:pic>
        <p:nvPicPr>
          <p:cNvPr id="17" name="Picture 16" descr="A blue cloud with white text&#10;&#10;Description automatically generated">
            <a:extLst>
              <a:ext uri="{FF2B5EF4-FFF2-40B4-BE49-F238E27FC236}">
                <a16:creationId xmlns:a16="http://schemas.microsoft.com/office/drawing/2014/main" id="{E0B1CD1F-0930-C19B-B283-7D065B7AC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818" y="1370596"/>
            <a:ext cx="656898" cy="469213"/>
          </a:xfrm>
          <a:prstGeom prst="rect">
            <a:avLst/>
          </a:prstGeom>
        </p:spPr>
      </p:pic>
      <p:pic>
        <p:nvPicPr>
          <p:cNvPr id="19" name="Picture 18" descr="A blue and white rectangle with white stripes&#10;&#10;Description automatically generated">
            <a:extLst>
              <a:ext uri="{FF2B5EF4-FFF2-40B4-BE49-F238E27FC236}">
                <a16:creationId xmlns:a16="http://schemas.microsoft.com/office/drawing/2014/main" id="{73196F54-5230-9364-4ACC-610282A04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970" y="3371022"/>
            <a:ext cx="600592" cy="544287"/>
          </a:xfrm>
          <a:prstGeom prst="rect">
            <a:avLst/>
          </a:prstGeom>
        </p:spPr>
      </p:pic>
      <p:pic>
        <p:nvPicPr>
          <p:cNvPr id="21" name="Picture 20" descr="A blue planet with white clouds and stars&#10;&#10;Description automatically generated">
            <a:extLst>
              <a:ext uri="{FF2B5EF4-FFF2-40B4-BE49-F238E27FC236}">
                <a16:creationId xmlns:a16="http://schemas.microsoft.com/office/drawing/2014/main" id="{BA881E7E-E3B7-E35E-DE68-EC482C9E67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8123" y="2333272"/>
            <a:ext cx="544287" cy="544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CD2FE6-AE18-5255-8987-3995A1796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862" y="2247464"/>
            <a:ext cx="264879" cy="190382"/>
          </a:xfrm>
          <a:prstGeom prst="rect">
            <a:avLst/>
          </a:prstGeom>
        </p:spPr>
      </p:pic>
      <p:pic>
        <p:nvPicPr>
          <p:cNvPr id="27" name="Picture 26" descr="A blurry image of a logo&#10;&#10;Description automatically generated">
            <a:extLst>
              <a:ext uri="{FF2B5EF4-FFF2-40B4-BE49-F238E27FC236}">
                <a16:creationId xmlns:a16="http://schemas.microsoft.com/office/drawing/2014/main" id="{640E09B2-48DB-39BA-76CF-5B952E7D48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3735" y="4785590"/>
            <a:ext cx="525518" cy="52551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6EB971CA-8E53-62FA-300B-73E452194ACB}"/>
              </a:ext>
            </a:extLst>
          </p:cNvPr>
          <p:cNvSpPr/>
          <p:nvPr/>
        </p:nvSpPr>
        <p:spPr>
          <a:xfrm>
            <a:off x="8539947" y="502616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6B0935-3A30-55BA-B95D-76DB962BDCAF}"/>
              </a:ext>
            </a:extLst>
          </p:cNvPr>
          <p:cNvSpPr/>
          <p:nvPr/>
        </p:nvSpPr>
        <p:spPr>
          <a:xfrm>
            <a:off x="8512093" y="2571632"/>
            <a:ext cx="67565" cy="6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D33B54B-1445-07F6-0A33-9742B544C688}"/>
              </a:ext>
            </a:extLst>
          </p:cNvPr>
          <p:cNvGrpSpPr/>
          <p:nvPr/>
        </p:nvGrpSpPr>
        <p:grpSpPr>
          <a:xfrm>
            <a:off x="9562430" y="3333485"/>
            <a:ext cx="603038" cy="581824"/>
            <a:chOff x="8719550" y="1881105"/>
            <a:chExt cx="603038" cy="581824"/>
          </a:xfrm>
        </p:grpSpPr>
        <p:pic>
          <p:nvPicPr>
            <p:cNvPr id="23" name="Picture 22" descr="A yellow logo with a white background&#10;&#10;Description automatically generated">
              <a:extLst>
                <a:ext uri="{FF2B5EF4-FFF2-40B4-BE49-F238E27FC236}">
                  <a16:creationId xmlns:a16="http://schemas.microsoft.com/office/drawing/2014/main" id="{9FDEC90C-885F-B4B6-1B96-9E9D4F771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19550" y="1881105"/>
              <a:ext cx="525518" cy="581824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07719D-B9E1-C4F4-F402-F0FB3A0D4883}"/>
                </a:ext>
              </a:extLst>
            </p:cNvPr>
            <p:cNvSpPr/>
            <p:nvPr/>
          </p:nvSpPr>
          <p:spPr>
            <a:xfrm>
              <a:off x="9255023" y="2138235"/>
              <a:ext cx="67565" cy="675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A7C8C1-2A27-EF44-633A-1483A01D877A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837174" y="1605203"/>
            <a:ext cx="1464644" cy="101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E7AEC6-119A-7376-6FD9-B691883F06F0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837174" y="2605416"/>
            <a:ext cx="1520949" cy="11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34FD0E-D1F6-5053-DD5D-95406E6EEFA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37174" y="2617173"/>
            <a:ext cx="1492796" cy="102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5556AE-54AC-03A3-BC84-CFDB659456E2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2958716" y="1605203"/>
            <a:ext cx="1406446" cy="100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71370-D94B-1EC8-D958-48D4A3FC4E30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2902410" y="2605415"/>
            <a:ext cx="14627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707FFC-3F4F-C120-6D5A-9747DFB2463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890680" y="2605415"/>
            <a:ext cx="1252332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0C9E9F-A28D-D1E1-00AF-1D7017CBB7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649762" y="2605415"/>
            <a:ext cx="1356540" cy="1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04FC30-64C6-4524-2289-F9D11EEFB02E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>
            <a:off x="8513052" y="2605415"/>
            <a:ext cx="1312137" cy="728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F881E3-1CE1-D3B7-CC06-0159BCC289C2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2630266" y="2849405"/>
            <a:ext cx="1997655" cy="155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B4F1A4-5EC3-16BE-9D2C-4452A7A50129}"/>
              </a:ext>
            </a:extLst>
          </p:cNvPr>
          <p:cNvCxnSpPr>
            <a:stCxn id="11" idx="2"/>
            <a:endCxn id="9" idx="1"/>
          </p:cNvCxnSpPr>
          <p:nvPr/>
        </p:nvCxnSpPr>
        <p:spPr>
          <a:xfrm>
            <a:off x="4627921" y="2849405"/>
            <a:ext cx="1529732" cy="8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05BA0A-66B3-E1EE-6F71-D425127ACEC6}"/>
              </a:ext>
            </a:extLst>
          </p:cNvPr>
          <p:cNvCxnSpPr>
            <a:stCxn id="9" idx="3"/>
            <a:endCxn id="15" idx="2"/>
          </p:cNvCxnSpPr>
          <p:nvPr/>
        </p:nvCxnSpPr>
        <p:spPr>
          <a:xfrm flipV="1">
            <a:off x="6701940" y="2868174"/>
            <a:ext cx="1557737" cy="81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EDABD2-206D-10AC-4911-A6CB631F894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>
            <a:off x="8259677" y="2868174"/>
            <a:ext cx="1302753" cy="75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3169D5-F490-F24E-8855-2E14929DBD6D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3454289" y="4509796"/>
            <a:ext cx="2659508" cy="53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545693-95C2-5B4B-0C36-5735709E1122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>
            <a:off x="6733158" y="5048349"/>
            <a:ext cx="127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00169D-7260-A4FB-F1D7-96D8B8517F84}"/>
              </a:ext>
            </a:extLst>
          </p:cNvPr>
          <p:cNvCxnSpPr>
            <a:stCxn id="32" idx="6"/>
            <a:endCxn id="23" idx="2"/>
          </p:cNvCxnSpPr>
          <p:nvPr/>
        </p:nvCxnSpPr>
        <p:spPr>
          <a:xfrm flipV="1">
            <a:off x="8607512" y="3915309"/>
            <a:ext cx="1217677" cy="114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B23B04C-2ABB-9096-443E-E08814C02ABC}"/>
              </a:ext>
            </a:extLst>
          </p:cNvPr>
          <p:cNvGrpSpPr/>
          <p:nvPr/>
        </p:nvGrpSpPr>
        <p:grpSpPr>
          <a:xfrm>
            <a:off x="6059616" y="4616846"/>
            <a:ext cx="673542" cy="694262"/>
            <a:chOff x="5281537" y="4616846"/>
            <a:chExt cx="673542" cy="694262"/>
          </a:xfrm>
        </p:grpSpPr>
        <p:pic>
          <p:nvPicPr>
            <p:cNvPr id="29" name="Picture 28" descr="A logo of a gear with a wave&#10;&#10;Description automatically generated">
              <a:extLst>
                <a:ext uri="{FF2B5EF4-FFF2-40B4-BE49-F238E27FC236}">
                  <a16:creationId xmlns:a16="http://schemas.microsoft.com/office/drawing/2014/main" id="{8F19FCF6-E179-7C87-0659-2628716D3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35718" y="4785590"/>
              <a:ext cx="619361" cy="52551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F0F8BBD-0765-FB2B-6FE4-7CF6099AC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81537" y="4616846"/>
              <a:ext cx="264879" cy="19038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76637EE-9193-5757-2A01-2036E1CADA4A}"/>
              </a:ext>
            </a:extLst>
          </p:cNvPr>
          <p:cNvGrpSpPr/>
          <p:nvPr/>
        </p:nvGrpSpPr>
        <p:grpSpPr>
          <a:xfrm>
            <a:off x="6090834" y="3270274"/>
            <a:ext cx="611106" cy="682321"/>
            <a:chOff x="5258261" y="3270274"/>
            <a:chExt cx="611106" cy="682321"/>
          </a:xfrm>
        </p:grpSpPr>
        <p:pic>
          <p:nvPicPr>
            <p:cNvPr id="9" name="Picture 8" descr="A blue and white logo&#10;&#10;Description automatically generated">
              <a:extLst>
                <a:ext uri="{FF2B5EF4-FFF2-40B4-BE49-F238E27FC236}">
                  <a16:creationId xmlns:a16="http://schemas.microsoft.com/office/drawing/2014/main" id="{EA63215F-1237-B440-677F-98CEAC48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25080" y="3408308"/>
              <a:ext cx="544287" cy="54428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A04E7FB-C871-A7D2-212F-2DBED199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8261" y="3270274"/>
              <a:ext cx="264879" cy="190382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34074C2F-0C25-B6A8-4698-74AB09A8FDDC}"/>
              </a:ext>
            </a:extLst>
          </p:cNvPr>
          <p:cNvSpPr txBox="1"/>
          <p:nvPr/>
        </p:nvSpPr>
        <p:spPr>
          <a:xfrm>
            <a:off x="2507475" y="1168549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FEEAB7-B089-FA60-F54A-6B0368C81C6A}"/>
              </a:ext>
            </a:extLst>
          </p:cNvPr>
          <p:cNvSpPr txBox="1"/>
          <p:nvPr/>
        </p:nvSpPr>
        <p:spPr>
          <a:xfrm>
            <a:off x="2507886" y="2206612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334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1050</Words>
  <Application>Microsoft Macintosh PowerPoint</Application>
  <PresentationFormat>Widescreen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Zaeem  Yousaf</dc:creator>
  <cp:lastModifiedBy>Zaeem  Yousaf</cp:lastModifiedBy>
  <cp:revision>2</cp:revision>
  <dcterms:created xsi:type="dcterms:W3CDTF">2025-02-14T17:51:54Z</dcterms:created>
  <dcterms:modified xsi:type="dcterms:W3CDTF">2025-02-15T04:15:00Z</dcterms:modified>
</cp:coreProperties>
</file>