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3-14T21:24:27.951"/>
    </inkml:context>
    <inkml:brush xml:id="br0">
      <inkml:brushProperty name="width" value="0.05" units="cm"/>
      <inkml:brushProperty name="height" value="0.05" units="cm"/>
      <inkml:brushProperty name="color" value="#F6630D"/>
      <inkml:brushProperty name="ignorePressure" value="1"/>
    </inkml:brush>
  </inkml:definitions>
  <inkml:trace contextRef="#ctx0" brushRef="#br0">1 1,'0'0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A416-4680-415D-BB62-4CD9817037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5842F8-6EBC-4900-BB49-7DB104C6D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4D9C7-360C-42D5-8FA1-A61200A2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F7975-8376-49B1-94B3-2F0840D3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F20D1-8D96-4315-8AB3-7ABDF4842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695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727D-5658-427A-93C1-2A6FAE5D0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11C166-D302-4BF4-86DB-A45FC035F4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C0C35-9021-4A02-8D07-471D730CB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29AC8E-2373-462E-BAF1-3F5C91B9B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56AFF-6881-4F1A-9B52-5141633A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11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5E0140-8065-4B0F-913D-4640379D57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EE57BD-5368-4159-B6A7-46686F1BF2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07F1D-A59B-48DF-84D5-07693622D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DC3FE-5E09-4A2A-91A1-A3C61E22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36E5C4-444A-4711-9F9A-02F706562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434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8A6A9-8466-423C-B299-5BBD4A9C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B34AD-6A33-413E-9167-27E49684C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A4C01-3A47-4038-AB82-00D421CB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CF354-83F8-4826-A2E9-D5E0B6A3B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4F347-0D71-458F-A2FB-3956AFAA9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287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ECD45-B33C-4F1A-B353-29B90C967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682B-F285-4229-886A-B6D8D58EF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394B0-FD39-4182-941F-09E22C572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025A6-5D5E-460D-B443-6469A846B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381796-F74E-452F-9164-69D9260A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26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8DA11-4F95-45CE-AD3B-6F762EF35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6C633-B2CF-46CD-8619-2EEFB21591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8396B8-0148-49B3-A5FF-DD457EA6D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79C1F-BA2C-461D-8DE0-7C6ECF3D6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7D943-7EA0-468E-8715-6709F4ABE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54A5D2-A7A6-4079-A4D0-2BA00DA9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504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CA521-707B-4129-A2E5-D207C7B0E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F733D-AEDB-4263-B6F6-FFBBF3822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1755-4AE3-48B0-AB0B-6499183B1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DC2A92-47C2-4197-9DFE-58C4D6E59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FA4414-8752-4CA5-8357-B2F43599BD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1DA95-5259-4794-9D17-55C9F5E5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649E25-105B-4CC4-8BA5-B3442467B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DB3AC-46BF-4E39-BB07-A758AABB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559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CA420-AF6B-4730-80F2-0453F0495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3BF126-B28D-43AB-B75A-43357D22F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6D9ACF-88BF-4794-A6DA-27AD49E9A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6588B-E02D-4A9F-9254-F32A934D4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024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6EDB6E-AA7F-465C-877F-722650B59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941C9-1CE9-4E8F-9441-0479E28D4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DF113-1555-46FC-892E-500D14792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18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D654-8AC2-46FE-9F2B-C4FACB149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3D502-1BB9-49C5-BA7C-356B487379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59BF58-086D-4ADA-AF1F-6EE80EF424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69FDE-BA47-45ED-90F9-9ED11BB20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86AF8E-0926-4666-A5DF-44D5D2865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05AEE-2A35-4188-84B5-057202FE2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483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3B6C0-1FAB-4BCC-BE79-5F02E7A9C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E4A275-5923-4DF7-912D-BF3C83AE4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1E3BEA-2C21-415F-AB7F-AAA7A605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59C2F-5109-4B21-BCF2-75AB1D817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EE5FF-942D-4D0A-A5F8-813DF15B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5A88D0-554B-4735-89E3-FE58DA78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91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FC8745-E55F-4105-90A8-AE6DA36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26313-E888-4324-9486-F6908DF1B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40D4E8-260C-4169-96D9-83133611E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A23F8-8362-4E1C-A3B5-D2F008B2A188}" type="datetimeFigureOut">
              <a:rPr lang="en-US" smtClean="0"/>
              <a:t>3/15/2024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49F8B-9AF1-4351-A635-A69DCF992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AAB17-DB9B-4D1B-B8E7-BD3FC9B02F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7E712-C578-4E7E-A599-D4A7127E25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79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712DFA5-2F27-4D16-B17A-C7FD0B3BAC1B}"/>
              </a:ext>
            </a:extLst>
          </p:cNvPr>
          <p:cNvSpPr/>
          <p:nvPr/>
        </p:nvSpPr>
        <p:spPr>
          <a:xfrm>
            <a:off x="775796" y="1160955"/>
            <a:ext cx="3077584" cy="28472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D99B4E0-5491-4CD3-9FA5-89E77BBD630B}"/>
              </a:ext>
            </a:extLst>
          </p:cNvPr>
          <p:cNvSpPr/>
          <p:nvPr/>
        </p:nvSpPr>
        <p:spPr>
          <a:xfrm>
            <a:off x="4256548" y="2466450"/>
            <a:ext cx="1276865" cy="12768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Named</a:t>
            </a:r>
          </a:p>
          <a:p>
            <a:pPr algn="ctr"/>
            <a:r>
              <a:rPr lang="en-US" dirty="0"/>
              <a:t>Pipes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B81948-3FA5-4277-9C33-534AE0EBD4F0}"/>
              </a:ext>
            </a:extLst>
          </p:cNvPr>
          <p:cNvSpPr/>
          <p:nvPr/>
        </p:nvSpPr>
        <p:spPr>
          <a:xfrm>
            <a:off x="4608291" y="4283892"/>
            <a:ext cx="3031525" cy="1584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07D0EF-2EF4-4E1B-BD34-23A0C06C80A2}"/>
              </a:ext>
            </a:extLst>
          </p:cNvPr>
          <p:cNvSpPr/>
          <p:nvPr/>
        </p:nvSpPr>
        <p:spPr>
          <a:xfrm>
            <a:off x="1083277" y="1661984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F9318E1-8C2C-469E-9C94-C333BC0D65A3}"/>
              </a:ext>
            </a:extLst>
          </p:cNvPr>
          <p:cNvSpPr/>
          <p:nvPr/>
        </p:nvSpPr>
        <p:spPr>
          <a:xfrm>
            <a:off x="2883243" y="1661983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BEFC05-55FC-4A1D-8701-2640D29B5939}"/>
              </a:ext>
            </a:extLst>
          </p:cNvPr>
          <p:cNvSpPr/>
          <p:nvPr/>
        </p:nvSpPr>
        <p:spPr>
          <a:xfrm>
            <a:off x="1985321" y="3074772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C1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202808F-AF6A-4562-91A4-F6E0A69D2CBB}"/>
                  </a:ext>
                </a:extLst>
              </p14:cNvPr>
              <p14:cNvContentPartPr/>
              <p14:nvPr/>
            </p14:nvContentPartPr>
            <p14:xfrm>
              <a:off x="5312919" y="1160955"/>
              <a:ext cx="360" cy="3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202808F-AF6A-4562-91A4-F6E0A69D2C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04279" y="11523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501088D8-3CD6-40A2-B12D-ADC94D6E5D5F}"/>
              </a:ext>
            </a:extLst>
          </p:cNvPr>
          <p:cNvSpPr/>
          <p:nvPr/>
        </p:nvSpPr>
        <p:spPr>
          <a:xfrm>
            <a:off x="4995471" y="4778164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30DDE42-95C4-44BB-BD5D-D3FE6F1DB318}"/>
              </a:ext>
            </a:extLst>
          </p:cNvPr>
          <p:cNvSpPr/>
          <p:nvPr/>
        </p:nvSpPr>
        <p:spPr>
          <a:xfrm>
            <a:off x="6630679" y="4778163"/>
            <a:ext cx="708453" cy="70845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2C0283C-9405-46F5-A1E5-7A3A8DF2060F}"/>
              </a:ext>
            </a:extLst>
          </p:cNvPr>
          <p:cNvCxnSpPr>
            <a:stCxn id="10" idx="7"/>
            <a:endCxn id="11" idx="1"/>
          </p:cNvCxnSpPr>
          <p:nvPr/>
        </p:nvCxnSpPr>
        <p:spPr>
          <a:xfrm flipV="1">
            <a:off x="1687979" y="1765734"/>
            <a:ext cx="1299015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ABC1804-4EB3-4D84-8936-EC4E7C990EE2}"/>
              </a:ext>
            </a:extLst>
          </p:cNvPr>
          <p:cNvCxnSpPr>
            <a:stCxn id="11" idx="7"/>
            <a:endCxn id="6" idx="1"/>
          </p:cNvCxnSpPr>
          <p:nvPr/>
        </p:nvCxnSpPr>
        <p:spPr>
          <a:xfrm>
            <a:off x="3487945" y="1765734"/>
            <a:ext cx="955596" cy="887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9A177AE-9FF9-483A-A58E-69900E8F8E8D}"/>
              </a:ext>
            </a:extLst>
          </p:cNvPr>
          <p:cNvCxnSpPr>
            <a:stCxn id="6" idx="6"/>
            <a:endCxn id="25" idx="0"/>
          </p:cNvCxnSpPr>
          <p:nvPr/>
        </p:nvCxnSpPr>
        <p:spPr>
          <a:xfrm>
            <a:off x="5533413" y="3104883"/>
            <a:ext cx="1451493" cy="1673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7A48C3-9773-43F9-8D36-1A028F59E4DE}"/>
              </a:ext>
            </a:extLst>
          </p:cNvPr>
          <p:cNvCxnSpPr>
            <a:stCxn id="24" idx="2"/>
            <a:endCxn id="6" idx="5"/>
          </p:cNvCxnSpPr>
          <p:nvPr/>
        </p:nvCxnSpPr>
        <p:spPr>
          <a:xfrm flipV="1">
            <a:off x="4995471" y="3556322"/>
            <a:ext cx="350949" cy="15760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DF1CEF-24AE-428B-ADB9-F2EE5AC6576B}"/>
              </a:ext>
            </a:extLst>
          </p:cNvPr>
          <p:cNvCxnSpPr>
            <a:stCxn id="6" idx="3"/>
            <a:endCxn id="13" idx="6"/>
          </p:cNvCxnSpPr>
          <p:nvPr/>
        </p:nvCxnSpPr>
        <p:spPr>
          <a:xfrm flipH="1" flipV="1">
            <a:off x="2693774" y="3428999"/>
            <a:ext cx="1749767" cy="127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EC8193C-7232-4BA7-9688-CBB123FCE7A2}"/>
              </a:ext>
            </a:extLst>
          </p:cNvPr>
          <p:cNvCxnSpPr>
            <a:stCxn id="11" idx="3"/>
            <a:endCxn id="13" idx="0"/>
          </p:cNvCxnSpPr>
          <p:nvPr/>
        </p:nvCxnSpPr>
        <p:spPr>
          <a:xfrm flipH="1">
            <a:off x="2339548" y="2266685"/>
            <a:ext cx="647446" cy="80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7F3D0CF-CB54-4FD0-828F-E481295C976B}"/>
              </a:ext>
            </a:extLst>
          </p:cNvPr>
          <p:cNvCxnSpPr>
            <a:stCxn id="13" idx="7"/>
            <a:endCxn id="11" idx="4"/>
          </p:cNvCxnSpPr>
          <p:nvPr/>
        </p:nvCxnSpPr>
        <p:spPr>
          <a:xfrm flipV="1">
            <a:off x="2590023" y="2370436"/>
            <a:ext cx="647447" cy="808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F654266-2368-4984-BF98-B08162B3DC62}"/>
              </a:ext>
            </a:extLst>
          </p:cNvPr>
          <p:cNvCxnSpPr>
            <a:stCxn id="13" idx="1"/>
            <a:endCxn id="10" idx="5"/>
          </p:cNvCxnSpPr>
          <p:nvPr/>
        </p:nvCxnSpPr>
        <p:spPr>
          <a:xfrm flipH="1" flipV="1">
            <a:off x="1687979" y="2266686"/>
            <a:ext cx="401093" cy="911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1BBF93B-E66A-41B4-B0C0-8621D9AD21D6}"/>
              </a:ext>
            </a:extLst>
          </p:cNvPr>
          <p:cNvCxnSpPr>
            <a:stCxn id="10" idx="4"/>
            <a:endCxn id="13" idx="2"/>
          </p:cNvCxnSpPr>
          <p:nvPr/>
        </p:nvCxnSpPr>
        <p:spPr>
          <a:xfrm>
            <a:off x="1437504" y="2370437"/>
            <a:ext cx="547817" cy="1058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D587F55-01D3-4D43-90B8-1E744B1512A3}"/>
              </a:ext>
            </a:extLst>
          </p:cNvPr>
          <p:cNvCxnSpPr>
            <a:stCxn id="11" idx="2"/>
            <a:endCxn id="10" idx="6"/>
          </p:cNvCxnSpPr>
          <p:nvPr/>
        </p:nvCxnSpPr>
        <p:spPr>
          <a:xfrm flipH="1">
            <a:off x="1791730" y="2016210"/>
            <a:ext cx="109151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57C134F7-D03B-41A1-BBE1-0B3B173EC01E}"/>
              </a:ext>
            </a:extLst>
          </p:cNvPr>
          <p:cNvCxnSpPr>
            <a:stCxn id="24" idx="7"/>
            <a:endCxn id="25" idx="1"/>
          </p:cNvCxnSpPr>
          <p:nvPr/>
        </p:nvCxnSpPr>
        <p:spPr>
          <a:xfrm flipV="1">
            <a:off x="5600173" y="4881914"/>
            <a:ext cx="1134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C5ECFA5-5DA2-431C-B3FF-90088B14EFA2}"/>
              </a:ext>
            </a:extLst>
          </p:cNvPr>
          <p:cNvCxnSpPr>
            <a:stCxn id="25" idx="3"/>
            <a:endCxn id="24" idx="5"/>
          </p:cNvCxnSpPr>
          <p:nvPr/>
        </p:nvCxnSpPr>
        <p:spPr>
          <a:xfrm flipH="1">
            <a:off x="5600173" y="5382865"/>
            <a:ext cx="113425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1AD19CB4-1808-4BDC-A816-F81192F4EB55}"/>
              </a:ext>
            </a:extLst>
          </p:cNvPr>
          <p:cNvSpPr/>
          <p:nvPr/>
        </p:nvSpPr>
        <p:spPr>
          <a:xfrm>
            <a:off x="535459" y="453081"/>
            <a:ext cx="7455244" cy="6161903"/>
          </a:xfrm>
          <a:prstGeom prst="roundRect">
            <a:avLst>
              <a:gd name="adj" fmla="val 664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8B1481A-A626-4B6E-8599-26EFC9BD16B6}"/>
              </a:ext>
            </a:extLst>
          </p:cNvPr>
          <p:cNvSpPr txBox="1"/>
          <p:nvPr/>
        </p:nvSpPr>
        <p:spPr>
          <a:xfrm>
            <a:off x="1888525" y="1193800"/>
            <a:ext cx="78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B1415A3-7C0A-4B00-8358-5FEF72147927}"/>
              </a:ext>
            </a:extLst>
          </p:cNvPr>
          <p:cNvSpPr txBox="1"/>
          <p:nvPr/>
        </p:nvSpPr>
        <p:spPr>
          <a:xfrm>
            <a:off x="5761069" y="5514484"/>
            <a:ext cx="725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95185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9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Rehman</dc:creator>
  <cp:lastModifiedBy>Abdul Rehman</cp:lastModifiedBy>
  <cp:revision>7</cp:revision>
  <dcterms:created xsi:type="dcterms:W3CDTF">2024-03-14T21:10:23Z</dcterms:created>
  <dcterms:modified xsi:type="dcterms:W3CDTF">2024-03-15T01:46:58Z</dcterms:modified>
</cp:coreProperties>
</file>