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A416-4680-415D-BB62-4CD981703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842F8-6EBC-4900-BB49-7DB104C6D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4D9C7-360C-42D5-8FA1-A61200A2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F7975-8376-49B1-94B3-2F0840D3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20D1-8D96-4315-8AB3-7ABDF484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727D-5658-427A-93C1-2A6FAE5D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1C166-D302-4BF4-86DB-A45FC035F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0C35-9021-4A02-8D07-471D730C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9AC8E-2373-462E-BAF1-3F5C91B9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56AFF-6881-4F1A-9B52-5141633A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1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E0140-8065-4B0F-913D-4640379D5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E57BD-5368-4159-B6A7-46686F1BF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07F1D-A59B-48DF-84D5-07693622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DC3FE-5E09-4A2A-91A1-A3C61E22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6E5C4-444A-4711-9F9A-02F70656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3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A6A9-8466-423C-B299-5BBD4A9C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34AD-6A33-413E-9167-27E49684C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A4C01-3A47-4038-AB82-00D421CB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CF354-83F8-4826-A2E9-D5E0B6A3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4F347-0D71-458F-A2FB-3956AFAA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8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CD45-B33C-4F1A-B353-29B90C96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6682B-F285-4229-886A-B6D8D58EF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394B0-FD39-4182-941F-09E22C57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025A6-5D5E-460D-B443-6469A846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81796-F74E-452F-9164-69D9260A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6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DA11-4F95-45CE-AD3B-6F762EF3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6C633-B2CF-46CD-8619-2EEFB2159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396B8-0148-49B3-A5FF-DD457EA6D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79C1F-BA2C-461D-8DE0-7C6ECF3D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7D943-7EA0-468E-8715-6709F4AB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4A5D2-A7A6-4079-A4D0-2BA00DA9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0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A521-707B-4129-A2E5-D207C7B0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733D-AEDB-4263-B6F6-FFBBF3822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1755-4AE3-48B0-AB0B-6499183B1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C2A92-47C2-4197-9DFE-58C4D6E59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A4414-8752-4CA5-8357-B2F43599B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1DA95-5259-4794-9D17-55C9F5E5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49E25-105B-4CC4-8BA5-B3442467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DB3AC-46BF-4E39-BB07-A758AABB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5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A420-AF6B-4730-80F2-0453F049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BF126-B28D-43AB-B75A-43357D22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D9ACF-88BF-4794-A6DA-27AD49E9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6588B-E02D-4A9F-9254-F32A934D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2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EDB6E-AA7F-465C-877F-722650B5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941C9-1CE9-4E8F-9441-0479E28D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DF113-1555-46FC-892E-500D1479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D654-8AC2-46FE-9F2B-C4FACB14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3D502-1BB9-49C5-BA7C-356B48737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9BF58-086D-4ADA-AF1F-6EE80EF42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69FDE-BA47-45ED-90F9-9ED11BB2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6AF8E-0926-4666-A5DF-44D5D286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05AEE-2A35-4188-84B5-057202FE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8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B6C0-1FAB-4BCC-BE79-5F02E7A9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4A275-5923-4DF7-912D-BF3C83AE4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E3BEA-2C21-415F-AB7F-AAA7A6054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59C2F-5109-4B21-BCF2-75AB1D81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E5FF-942D-4D0A-A5F8-813DF15B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A88D0-554B-4735-89E3-FE58DA78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1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C8745-E55F-4105-90A8-AE6DA36E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26313-E888-4324-9486-F6908DF1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0D4E8-260C-4169-96D9-83133611E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A23F8-8362-4E1C-A3B5-D2F008B2A188}" type="datetimeFigureOut">
              <a:rPr lang="en-US" smtClean="0"/>
              <a:t>3/27/2024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49F8B-9AF1-4351-A635-A69DCF992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AAB17-DB9B-4D1B-B8E7-BD3FC9B02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7E712-C578-4E7E-A599-D4A7127E2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7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AD19CB4-1808-4BDC-A816-F81192F4EB55}"/>
              </a:ext>
            </a:extLst>
          </p:cNvPr>
          <p:cNvSpPr/>
          <p:nvPr/>
        </p:nvSpPr>
        <p:spPr>
          <a:xfrm>
            <a:off x="733168" y="453081"/>
            <a:ext cx="5362832" cy="6161903"/>
          </a:xfrm>
          <a:prstGeom prst="roundRect">
            <a:avLst>
              <a:gd name="adj" fmla="val 66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81948-3FA5-4277-9C33-534AE0EBD4F0}"/>
              </a:ext>
            </a:extLst>
          </p:cNvPr>
          <p:cNvSpPr/>
          <p:nvPr/>
        </p:nvSpPr>
        <p:spPr>
          <a:xfrm>
            <a:off x="2849513" y="4364558"/>
            <a:ext cx="2827136" cy="111644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1088D8-3CD6-40A2-B12D-ADC94D6E5D5F}"/>
              </a:ext>
            </a:extLst>
          </p:cNvPr>
          <p:cNvSpPr/>
          <p:nvPr/>
        </p:nvSpPr>
        <p:spPr>
          <a:xfrm>
            <a:off x="3091251" y="4564388"/>
            <a:ext cx="708453" cy="7084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30DDE42-95C4-44BB-BD5D-D3FE6F1DB318}"/>
              </a:ext>
            </a:extLst>
          </p:cNvPr>
          <p:cNvSpPr/>
          <p:nvPr/>
        </p:nvSpPr>
        <p:spPr>
          <a:xfrm>
            <a:off x="4726459" y="4564387"/>
            <a:ext cx="708453" cy="7084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7C134F7-D03B-41A1-BBE1-0B3B173EC01E}"/>
              </a:ext>
            </a:extLst>
          </p:cNvPr>
          <p:cNvCxnSpPr>
            <a:stCxn id="24" idx="7"/>
            <a:endCxn id="25" idx="1"/>
          </p:cNvCxnSpPr>
          <p:nvPr/>
        </p:nvCxnSpPr>
        <p:spPr>
          <a:xfrm flipV="1">
            <a:off x="3695953" y="4668138"/>
            <a:ext cx="1134257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5ECFA5-5DA2-431C-B3FF-90088B14EFA2}"/>
              </a:ext>
            </a:extLst>
          </p:cNvPr>
          <p:cNvCxnSpPr>
            <a:stCxn id="25" idx="3"/>
            <a:endCxn id="24" idx="5"/>
          </p:cNvCxnSpPr>
          <p:nvPr/>
        </p:nvCxnSpPr>
        <p:spPr>
          <a:xfrm flipH="1">
            <a:off x="3695953" y="5169089"/>
            <a:ext cx="1134257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B1415A3-7C0A-4B00-8358-5FEF72147927}"/>
              </a:ext>
            </a:extLst>
          </p:cNvPr>
          <p:cNvSpPr txBox="1"/>
          <p:nvPr/>
        </p:nvSpPr>
        <p:spPr>
          <a:xfrm>
            <a:off x="4052927" y="516908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1E1892E-9AD9-45B7-98A3-88CC4D3BB743}"/>
              </a:ext>
            </a:extLst>
          </p:cNvPr>
          <p:cNvSpPr txBox="1"/>
          <p:nvPr/>
        </p:nvSpPr>
        <p:spPr>
          <a:xfrm>
            <a:off x="3457608" y="3997141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D235981-97AC-40E7-B885-EF0AA42CFF81}"/>
              </a:ext>
            </a:extLst>
          </p:cNvPr>
          <p:cNvSpPr txBox="1"/>
          <p:nvPr/>
        </p:nvSpPr>
        <p:spPr>
          <a:xfrm>
            <a:off x="4805270" y="3997141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974EB10-7047-4379-B559-09C5EC4536A3}"/>
              </a:ext>
            </a:extLst>
          </p:cNvPr>
          <p:cNvSpPr txBox="1"/>
          <p:nvPr/>
        </p:nvSpPr>
        <p:spPr>
          <a:xfrm>
            <a:off x="4112237" y="4668137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BB00B9C-8115-4A35-B804-553274516AEE}"/>
              </a:ext>
            </a:extLst>
          </p:cNvPr>
          <p:cNvSpPr txBox="1"/>
          <p:nvPr/>
        </p:nvSpPr>
        <p:spPr>
          <a:xfrm>
            <a:off x="4443261" y="5134339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7D373B5-DCD0-4352-8AFE-EAC7B9EB3509}"/>
              </a:ext>
            </a:extLst>
          </p:cNvPr>
          <p:cNvSpPr/>
          <p:nvPr/>
        </p:nvSpPr>
        <p:spPr>
          <a:xfrm>
            <a:off x="1489321" y="4468792"/>
            <a:ext cx="708453" cy="13781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8A4226-17F9-462D-A12F-D9D8CBFDAC83}"/>
              </a:ext>
            </a:extLst>
          </p:cNvPr>
          <p:cNvSpPr txBox="1"/>
          <p:nvPr/>
        </p:nvSpPr>
        <p:spPr>
          <a:xfrm>
            <a:off x="1515373" y="4168367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A57E769-2A38-4D9E-8357-9F993926B726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>
            <a:off x="4287794" y="3482532"/>
            <a:ext cx="792892" cy="1081855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ED4902-F2E5-4026-BF83-D8105B76E611}"/>
              </a:ext>
            </a:extLst>
          </p:cNvPr>
          <p:cNvCxnSpPr>
            <a:cxnSpLocks/>
            <a:stCxn id="24" idx="0"/>
            <a:endCxn id="7" idx="2"/>
          </p:cNvCxnSpPr>
          <p:nvPr/>
        </p:nvCxnSpPr>
        <p:spPr>
          <a:xfrm flipV="1">
            <a:off x="3445478" y="3482532"/>
            <a:ext cx="842316" cy="108185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C3524799-CB7C-4C08-A628-B59104389A70}"/>
              </a:ext>
            </a:extLst>
          </p:cNvPr>
          <p:cNvSpPr/>
          <p:nvPr/>
        </p:nvSpPr>
        <p:spPr>
          <a:xfrm>
            <a:off x="1966945" y="1913590"/>
            <a:ext cx="708453" cy="7084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53" name="Hexagon 52">
            <a:extLst>
              <a:ext uri="{FF2B5EF4-FFF2-40B4-BE49-F238E27FC236}">
                <a16:creationId xmlns:a16="http://schemas.microsoft.com/office/drawing/2014/main" id="{3CF3C630-E67E-4143-A3A7-01652F995371}"/>
              </a:ext>
            </a:extLst>
          </p:cNvPr>
          <p:cNvSpPr/>
          <p:nvPr/>
        </p:nvSpPr>
        <p:spPr>
          <a:xfrm>
            <a:off x="1966945" y="834256"/>
            <a:ext cx="717384" cy="618434"/>
          </a:xfrm>
          <a:prstGeom prst="hexag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7AA9C71-C8DD-461F-B52F-73A061F2AF2E}"/>
              </a:ext>
            </a:extLst>
          </p:cNvPr>
          <p:cNvCxnSpPr>
            <a:cxnSpLocks/>
            <a:stCxn id="50" idx="0"/>
            <a:endCxn id="53" idx="2"/>
          </p:cNvCxnSpPr>
          <p:nvPr/>
        </p:nvCxnSpPr>
        <p:spPr>
          <a:xfrm flipH="1" flipV="1">
            <a:off x="2121554" y="1452690"/>
            <a:ext cx="199618" cy="4609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7E4F40-B1FB-4C9A-AD50-091A432D6756}"/>
              </a:ext>
            </a:extLst>
          </p:cNvPr>
          <p:cNvCxnSpPr>
            <a:cxnSpLocks/>
            <a:stCxn id="53" idx="1"/>
            <a:endCxn id="50" idx="0"/>
          </p:cNvCxnSpPr>
          <p:nvPr/>
        </p:nvCxnSpPr>
        <p:spPr>
          <a:xfrm flipH="1">
            <a:off x="2321172" y="1452690"/>
            <a:ext cx="208549" cy="4609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Diamond 6">
            <a:extLst>
              <a:ext uri="{FF2B5EF4-FFF2-40B4-BE49-F238E27FC236}">
                <a16:creationId xmlns:a16="http://schemas.microsoft.com/office/drawing/2014/main" id="{4CC26601-7825-460E-A181-1DFEED1930F2}"/>
              </a:ext>
            </a:extLst>
          </p:cNvPr>
          <p:cNvSpPr/>
          <p:nvPr/>
        </p:nvSpPr>
        <p:spPr>
          <a:xfrm>
            <a:off x="3560462" y="2253402"/>
            <a:ext cx="1454664" cy="1229130"/>
          </a:xfrm>
          <a:prstGeom prst="diamond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Named</a:t>
            </a:r>
          </a:p>
          <a:p>
            <a:pPr algn="ctr"/>
            <a:r>
              <a:rPr lang="en-US" sz="1400" dirty="0"/>
              <a:t>Pipe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42C53ED5-5485-4C80-B99F-EEFDD44E1B37}"/>
              </a:ext>
            </a:extLst>
          </p:cNvPr>
          <p:cNvSpPr/>
          <p:nvPr/>
        </p:nvSpPr>
        <p:spPr>
          <a:xfrm>
            <a:off x="1185786" y="4702887"/>
            <a:ext cx="1241996" cy="43145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Numbers.txt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844D0E36-56EE-479A-B216-D26105E68E6C}"/>
              </a:ext>
            </a:extLst>
          </p:cNvPr>
          <p:cNvCxnSpPr>
            <a:cxnSpLocks/>
            <a:stCxn id="85" idx="3"/>
            <a:endCxn id="24" idx="2"/>
          </p:cNvCxnSpPr>
          <p:nvPr/>
        </p:nvCxnSpPr>
        <p:spPr>
          <a:xfrm>
            <a:off x="2427782" y="4918613"/>
            <a:ext cx="663469" cy="2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41442DB-D866-492D-9693-507C25E50E2B}"/>
              </a:ext>
            </a:extLst>
          </p:cNvPr>
          <p:cNvCxnSpPr>
            <a:cxnSpLocks/>
            <a:stCxn id="7" idx="1"/>
            <a:endCxn id="50" idx="6"/>
          </p:cNvCxnSpPr>
          <p:nvPr/>
        </p:nvCxnSpPr>
        <p:spPr>
          <a:xfrm flipH="1" flipV="1">
            <a:off x="2675398" y="2267817"/>
            <a:ext cx="885064" cy="60015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062AB7AA-EC59-4B38-AAA0-3156A281A38B}"/>
              </a:ext>
            </a:extLst>
          </p:cNvPr>
          <p:cNvSpPr txBox="1"/>
          <p:nvPr/>
        </p:nvSpPr>
        <p:spPr>
          <a:xfrm>
            <a:off x="2904550" y="2590968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A1B4E15-9311-45BF-8626-39A12E233AE5}"/>
              </a:ext>
            </a:extLst>
          </p:cNvPr>
          <p:cNvCxnSpPr>
            <a:cxnSpLocks/>
            <a:stCxn id="107" idx="3"/>
            <a:endCxn id="24" idx="3"/>
          </p:cNvCxnSpPr>
          <p:nvPr/>
        </p:nvCxnSpPr>
        <p:spPr>
          <a:xfrm flipV="1">
            <a:off x="2425446" y="5169090"/>
            <a:ext cx="769556" cy="91531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Arrow: Right 99">
            <a:extLst>
              <a:ext uri="{FF2B5EF4-FFF2-40B4-BE49-F238E27FC236}">
                <a16:creationId xmlns:a16="http://schemas.microsoft.com/office/drawing/2014/main" id="{46789214-3A63-466C-9EE1-443B681DE12D}"/>
              </a:ext>
            </a:extLst>
          </p:cNvPr>
          <p:cNvSpPr/>
          <p:nvPr/>
        </p:nvSpPr>
        <p:spPr>
          <a:xfrm flipH="1">
            <a:off x="1475738" y="5648327"/>
            <a:ext cx="708453" cy="1378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B56BE37-7587-4320-9305-19FC697AF39E}"/>
              </a:ext>
            </a:extLst>
          </p:cNvPr>
          <p:cNvSpPr txBox="1"/>
          <p:nvPr/>
        </p:nvSpPr>
        <p:spPr>
          <a:xfrm>
            <a:off x="1575101" y="5347902"/>
            <a:ext cx="54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End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BA5CCC79-7020-47BC-8ED1-354ECF1BC1BF}"/>
              </a:ext>
            </a:extLst>
          </p:cNvPr>
          <p:cNvSpPr/>
          <p:nvPr/>
        </p:nvSpPr>
        <p:spPr>
          <a:xfrm>
            <a:off x="1183450" y="5868677"/>
            <a:ext cx="1241996" cy="43145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Print Sum</a:t>
            </a:r>
          </a:p>
        </p:txBody>
      </p:sp>
    </p:spTree>
    <p:extLst>
      <p:ext uri="{BB962C8B-B14F-4D97-AF65-F5344CB8AC3E}">
        <p14:creationId xmlns:p14="http://schemas.microsoft.com/office/powerpoint/2010/main" val="2930494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</TotalTime>
  <Words>19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Abdul Rehman</cp:lastModifiedBy>
  <cp:revision>36</cp:revision>
  <dcterms:created xsi:type="dcterms:W3CDTF">2024-03-14T21:10:23Z</dcterms:created>
  <dcterms:modified xsi:type="dcterms:W3CDTF">2024-03-27T09:44:42Z</dcterms:modified>
</cp:coreProperties>
</file>