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Analysis </a:t>
            </a:r>
            <a:r>
              <a:rPr lang="en-US" sz="2000" dirty="0" smtClean="0"/>
              <a:t>Wrong Perception About Others</a:t>
            </a:r>
            <a:endParaRPr lang="en-US" dirty="0"/>
          </a:p>
        </p:txBody>
      </p:sp>
      <p:sp>
        <p:nvSpPr>
          <p:cNvPr id="3" name="Subtitle 2"/>
          <p:cNvSpPr>
            <a:spLocks noGrp="1"/>
          </p:cNvSpPr>
          <p:nvPr>
            <p:ph type="subTitle" idx="1"/>
          </p:nvPr>
        </p:nvSpPr>
        <p:spPr/>
        <p:txBody>
          <a:bodyPr>
            <a:normAutofit lnSpcReduction="10000"/>
          </a:bodyPr>
          <a:lstStyle/>
          <a:p>
            <a:pPr algn="l"/>
            <a:r>
              <a:rPr lang="en-US" dirty="0" err="1" smtClean="0"/>
              <a:t>Zaeem</a:t>
            </a:r>
            <a:r>
              <a:rPr lang="en-US" dirty="0" smtClean="0"/>
              <a:t> </a:t>
            </a:r>
            <a:r>
              <a:rPr lang="en-US" dirty="0" err="1" smtClean="0"/>
              <a:t>Yousaf</a:t>
            </a:r>
            <a:endParaRPr lang="en-US" dirty="0" smtClean="0"/>
          </a:p>
          <a:p>
            <a:pPr algn="l"/>
            <a:r>
              <a:rPr lang="en-US" dirty="0" smtClean="0"/>
              <a:t>Roll No: 19L-1196</a:t>
            </a:r>
          </a:p>
          <a:p>
            <a:pPr algn="l"/>
            <a:r>
              <a:rPr lang="en-US" dirty="0" smtClean="0"/>
              <a:t>BCS-2E1</a:t>
            </a:r>
            <a:endParaRPr lang="en-US" dirty="0"/>
          </a:p>
        </p:txBody>
      </p:sp>
    </p:spTree>
    <p:extLst>
      <p:ext uri="{BB962C8B-B14F-4D97-AF65-F5344CB8AC3E}">
        <p14:creationId xmlns:p14="http://schemas.microsoft.com/office/powerpoint/2010/main" val="177073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rgbClr val="002060"/>
                </a:solidFill>
              </a:rPr>
              <a:t>Wrong perception about other is a great concern in human which affects the relationship and can further bring misunderstanding and disturb the peace thereby.</a:t>
            </a:r>
            <a:endParaRPr lang="en-US" sz="3200" dirty="0">
              <a:solidFill>
                <a:srgbClr val="002060"/>
              </a:solidFill>
            </a:endParaRPr>
          </a:p>
        </p:txBody>
      </p:sp>
    </p:spTree>
    <p:extLst>
      <p:ext uri="{BB962C8B-B14F-4D97-AF65-F5344CB8AC3E}">
        <p14:creationId xmlns:p14="http://schemas.microsoft.com/office/powerpoint/2010/main" val="285884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Key Problem:</a:t>
            </a:r>
          </a:p>
          <a:p>
            <a:pPr marL="0" indent="0">
              <a:buNone/>
            </a:pPr>
            <a:r>
              <a:rPr lang="en-US" b="1" dirty="0" smtClean="0">
                <a:solidFill>
                  <a:srgbClr val="002060"/>
                </a:solidFill>
              </a:rPr>
              <a:t>Wrong Perception about others</a:t>
            </a:r>
          </a:p>
          <a:p>
            <a:pPr marL="0" indent="0">
              <a:buNone/>
            </a:pPr>
            <a:endParaRPr lang="en-US" b="1" dirty="0" smtClean="0">
              <a:solidFill>
                <a:srgbClr val="002060"/>
              </a:solidFill>
            </a:endParaRPr>
          </a:p>
          <a:p>
            <a:pPr marL="0" indent="0">
              <a:buNone/>
            </a:pPr>
            <a:r>
              <a:rPr lang="en-US" sz="4000" b="1" dirty="0" smtClean="0"/>
              <a:t>Thesis Statement:</a:t>
            </a:r>
          </a:p>
          <a:p>
            <a:pPr marL="0" indent="0">
              <a:buNone/>
            </a:pPr>
            <a:r>
              <a:rPr lang="en-US" sz="2000" b="1" dirty="0" smtClean="0">
                <a:solidFill>
                  <a:srgbClr val="002060"/>
                </a:solidFill>
              </a:rPr>
              <a:t>Following case study will explore the reasons that how wrong perception developed and the then possible remedies to improve the accuracy of perception with one most feasible solution backed up by recommendations.</a:t>
            </a:r>
            <a:endParaRPr lang="en-US" sz="2000" b="1" dirty="0">
              <a:solidFill>
                <a:srgbClr val="002060"/>
              </a:solidFill>
            </a:endParaRPr>
          </a:p>
        </p:txBody>
      </p:sp>
    </p:spTree>
    <p:extLst>
      <p:ext uri="{BB962C8B-B14F-4D97-AF65-F5344CB8AC3E}">
        <p14:creationId xmlns:p14="http://schemas.microsoft.com/office/powerpoint/2010/main" val="377206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Wrong perception refers to making false judgment about others</a:t>
            </a:r>
          </a:p>
          <a:p>
            <a:pPr marL="0" indent="0">
              <a:buNone/>
            </a:pPr>
            <a:endParaRPr lang="en-US" dirty="0" smtClean="0"/>
          </a:p>
          <a:p>
            <a:pPr marL="457200" indent="-457200">
              <a:buFont typeface="+mj-lt"/>
              <a:buAutoNum type="arabicPeriod"/>
            </a:pPr>
            <a:r>
              <a:rPr lang="en-US" dirty="0" smtClean="0">
                <a:solidFill>
                  <a:srgbClr val="002060"/>
                </a:solidFill>
              </a:rPr>
              <a:t>Ali evaluated </a:t>
            </a:r>
            <a:r>
              <a:rPr lang="en-US" dirty="0" err="1" smtClean="0">
                <a:solidFill>
                  <a:srgbClr val="002060"/>
                </a:solidFill>
              </a:rPr>
              <a:t>Samra</a:t>
            </a:r>
            <a:r>
              <a:rPr lang="en-US" dirty="0" smtClean="0">
                <a:solidFill>
                  <a:srgbClr val="002060"/>
                </a:solidFill>
              </a:rPr>
              <a:t> just from her dressing</a:t>
            </a:r>
          </a:p>
          <a:p>
            <a:pPr marL="457200" indent="-457200">
              <a:buFont typeface="+mj-lt"/>
              <a:buAutoNum type="arabicPeriod"/>
            </a:pPr>
            <a:r>
              <a:rPr lang="en-US" dirty="0" smtClean="0">
                <a:solidFill>
                  <a:srgbClr val="002060"/>
                </a:solidFill>
              </a:rPr>
              <a:t>Ali suspected Ibrahim as he was greeting enthusiastically</a:t>
            </a:r>
          </a:p>
          <a:p>
            <a:pPr marL="457200" indent="-457200">
              <a:buFont typeface="+mj-lt"/>
              <a:buAutoNum type="arabicPeriod"/>
            </a:pPr>
            <a:r>
              <a:rPr lang="en-US" dirty="0" smtClean="0">
                <a:solidFill>
                  <a:srgbClr val="002060"/>
                </a:solidFill>
              </a:rPr>
              <a:t>Ali saw </a:t>
            </a:r>
            <a:r>
              <a:rPr lang="en-US" dirty="0" err="1" smtClean="0">
                <a:solidFill>
                  <a:srgbClr val="002060"/>
                </a:solidFill>
              </a:rPr>
              <a:t>Bushra</a:t>
            </a:r>
            <a:r>
              <a:rPr lang="en-US" dirty="0" smtClean="0">
                <a:solidFill>
                  <a:srgbClr val="002060"/>
                </a:solidFill>
              </a:rPr>
              <a:t> as practicing diet plan while she was ill</a:t>
            </a:r>
          </a:p>
          <a:p>
            <a:pPr marL="457200" indent="-457200">
              <a:buFont typeface="+mj-lt"/>
              <a:buAutoNum type="arabicPeriod"/>
            </a:pPr>
            <a:r>
              <a:rPr lang="en-US" dirty="0" smtClean="0">
                <a:solidFill>
                  <a:srgbClr val="002060"/>
                </a:solidFill>
              </a:rPr>
              <a:t>Ali suspected Kamran as he spilled water intentionally</a:t>
            </a:r>
          </a:p>
          <a:p>
            <a:pPr marL="0" indent="0">
              <a:buNone/>
            </a:pPr>
            <a:endParaRPr lang="en-US" dirty="0" smtClean="0"/>
          </a:p>
        </p:txBody>
      </p:sp>
    </p:spTree>
    <p:extLst>
      <p:ext uri="{BB962C8B-B14F-4D97-AF65-F5344CB8AC3E}">
        <p14:creationId xmlns:p14="http://schemas.microsoft.com/office/powerpoint/2010/main" val="55473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 1: Personal Experience</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Personal experience has indelible impression on one perception</a:t>
            </a:r>
          </a:p>
          <a:p>
            <a:pPr marL="0" indent="0">
              <a:buNone/>
            </a:pPr>
            <a:endParaRPr lang="en-US" dirty="0" smtClean="0"/>
          </a:p>
          <a:p>
            <a:pPr marL="0" indent="0">
              <a:buNone/>
            </a:pPr>
            <a:r>
              <a:rPr lang="en-US" dirty="0" smtClean="0">
                <a:solidFill>
                  <a:srgbClr val="002060"/>
                </a:solidFill>
              </a:rPr>
              <a:t>Ali had drawn the wrong conclusion about </a:t>
            </a:r>
            <a:r>
              <a:rPr lang="en-US" dirty="0" err="1" smtClean="0">
                <a:solidFill>
                  <a:srgbClr val="002060"/>
                </a:solidFill>
              </a:rPr>
              <a:t>Bushra</a:t>
            </a:r>
            <a:r>
              <a:rPr lang="en-US" dirty="0" smtClean="0">
                <a:solidFill>
                  <a:srgbClr val="002060"/>
                </a:solidFill>
              </a:rPr>
              <a:t> that she was practicing the diet plan while she was ill. It is mentioned in excerpt that he reached this conclusion because of his personal experience.</a:t>
            </a:r>
            <a:endParaRPr lang="en-US" dirty="0">
              <a:solidFill>
                <a:srgbClr val="002060"/>
              </a:solidFill>
            </a:endParaRPr>
          </a:p>
          <a:p>
            <a:pPr marL="0" indent="0">
              <a:buNone/>
            </a:pPr>
            <a:endParaRPr lang="en-US" dirty="0"/>
          </a:p>
        </p:txBody>
      </p:sp>
    </p:spTree>
    <p:extLst>
      <p:ext uri="{BB962C8B-B14F-4D97-AF65-F5344CB8AC3E}">
        <p14:creationId xmlns:p14="http://schemas.microsoft.com/office/powerpoint/2010/main" val="145494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 2: Stereotypes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Judging others from the generalization point of view</a:t>
            </a:r>
          </a:p>
          <a:p>
            <a:pPr marL="0" indent="0">
              <a:buNone/>
            </a:pPr>
            <a:endParaRPr lang="en-US" dirty="0" smtClean="0">
              <a:solidFill>
                <a:srgbClr val="00B050"/>
              </a:solidFill>
            </a:endParaRPr>
          </a:p>
          <a:p>
            <a:pPr marL="0" indent="0">
              <a:buNone/>
            </a:pPr>
            <a:r>
              <a:rPr lang="en-US" dirty="0" smtClean="0">
                <a:solidFill>
                  <a:srgbClr val="002060"/>
                </a:solidFill>
              </a:rPr>
              <a:t>Ali applied the stereotype while judging </a:t>
            </a:r>
            <a:r>
              <a:rPr lang="en-US" dirty="0" err="1" smtClean="0">
                <a:solidFill>
                  <a:srgbClr val="002060"/>
                </a:solidFill>
              </a:rPr>
              <a:t>Samra</a:t>
            </a:r>
            <a:r>
              <a:rPr lang="en-US" dirty="0" smtClean="0">
                <a:solidFill>
                  <a:srgbClr val="002060"/>
                </a:solidFill>
              </a:rPr>
              <a:t> through her simple dress because mostly poor people have to rely on poor quality of clothes.</a:t>
            </a:r>
            <a:endParaRPr lang="en-US" dirty="0">
              <a:solidFill>
                <a:srgbClr val="002060"/>
              </a:solidFill>
            </a:endParaRPr>
          </a:p>
        </p:txBody>
      </p:sp>
    </p:spTree>
    <p:extLst>
      <p:ext uri="{BB962C8B-B14F-4D97-AF65-F5344CB8AC3E}">
        <p14:creationId xmlns:p14="http://schemas.microsoft.com/office/powerpoint/2010/main" val="34733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753228"/>
            <a:ext cx="9997968" cy="1080938"/>
          </a:xfrm>
        </p:spPr>
        <p:txBody>
          <a:bodyPr/>
          <a:lstStyle/>
          <a:p>
            <a:r>
              <a:rPr lang="en-US" dirty="0" smtClean="0"/>
              <a:t>Alternative solution # 1: Observe Optimistically </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Judging others with positive perspective can overcome the wrong perception about others</a:t>
            </a:r>
          </a:p>
          <a:p>
            <a:pPr marL="0" indent="0">
              <a:buNone/>
            </a:pPr>
            <a:endParaRPr lang="en-US" dirty="0" smtClean="0"/>
          </a:p>
          <a:p>
            <a:pPr marL="0" indent="0">
              <a:buNone/>
            </a:pPr>
            <a:r>
              <a:rPr lang="en-US" dirty="0" smtClean="0"/>
              <a:t>Reason of rejection:</a:t>
            </a:r>
          </a:p>
          <a:p>
            <a:pPr marL="0" indent="0">
              <a:buNone/>
            </a:pPr>
            <a:endParaRPr lang="en-US" dirty="0" smtClean="0"/>
          </a:p>
          <a:p>
            <a:pPr marL="457200" indent="-457200">
              <a:buFont typeface="+mj-lt"/>
              <a:buAutoNum type="arabicPeriod"/>
            </a:pPr>
            <a:r>
              <a:rPr lang="en-US" dirty="0" smtClean="0">
                <a:solidFill>
                  <a:srgbClr val="002060"/>
                </a:solidFill>
              </a:rPr>
              <a:t>It is quite impractical to keep the emotions under control</a:t>
            </a:r>
          </a:p>
          <a:p>
            <a:pPr marL="457200" indent="-457200">
              <a:buFont typeface="+mj-lt"/>
              <a:buAutoNum type="arabicPeriod"/>
            </a:pPr>
            <a:r>
              <a:rPr lang="en-US" dirty="0" smtClean="0">
                <a:solidFill>
                  <a:srgbClr val="002060"/>
                </a:solidFill>
              </a:rPr>
              <a:t>Accuracy of perception will reduce</a:t>
            </a:r>
          </a:p>
        </p:txBody>
      </p:sp>
    </p:spTree>
    <p:extLst>
      <p:ext uri="{BB962C8B-B14F-4D97-AF65-F5344CB8AC3E}">
        <p14:creationId xmlns:p14="http://schemas.microsoft.com/office/powerpoint/2010/main" val="96071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Solution # 2: Emotional State</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Emotional State makes the perception biased.</a:t>
            </a:r>
          </a:p>
          <a:p>
            <a:pPr marL="0" indent="0">
              <a:buNone/>
            </a:pPr>
            <a:r>
              <a:rPr lang="en-US" dirty="0" smtClean="0"/>
              <a:t>Keeping the emotions away during judgment can correct the wrong perception.</a:t>
            </a:r>
          </a:p>
          <a:p>
            <a:pPr marL="0" indent="0">
              <a:buNone/>
            </a:pPr>
            <a:endParaRPr lang="en-US" dirty="0"/>
          </a:p>
          <a:p>
            <a:pPr marL="0" indent="0">
              <a:buNone/>
            </a:pPr>
            <a:r>
              <a:rPr lang="en-US" sz="4000" dirty="0" smtClean="0"/>
              <a:t>Reason of rejection:</a:t>
            </a:r>
          </a:p>
          <a:p>
            <a:pPr marL="0" indent="0">
              <a:buNone/>
            </a:pPr>
            <a:r>
              <a:rPr lang="en-US" dirty="0" smtClean="0">
                <a:solidFill>
                  <a:srgbClr val="002060"/>
                </a:solidFill>
              </a:rPr>
              <a:t>Practically emotions are not under control. Anger and frustration overcome the perception</a:t>
            </a:r>
          </a:p>
        </p:txBody>
      </p:sp>
    </p:spTree>
    <p:extLst>
      <p:ext uri="{BB962C8B-B14F-4D97-AF65-F5344CB8AC3E}">
        <p14:creationId xmlns:p14="http://schemas.microsoft.com/office/powerpoint/2010/main" val="9761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Solution : Wait &amp; Observe More</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50"/>
                </a:solidFill>
              </a:rPr>
              <a:t>Spontaneous conclusions are mostly biased</a:t>
            </a:r>
          </a:p>
          <a:p>
            <a:pPr marL="0" indent="0">
              <a:buNone/>
            </a:pPr>
            <a:endParaRPr lang="en-US" dirty="0"/>
          </a:p>
          <a:p>
            <a:pPr marL="0" indent="0">
              <a:buNone/>
            </a:pPr>
            <a:r>
              <a:rPr lang="en-US" dirty="0" smtClean="0">
                <a:solidFill>
                  <a:srgbClr val="002060"/>
                </a:solidFill>
              </a:rPr>
              <a:t>Seek more information to draw authentic perception and do not let the stereotypes get involved.</a:t>
            </a:r>
          </a:p>
          <a:p>
            <a:pPr marL="0" indent="0">
              <a:buNone/>
            </a:pPr>
            <a:endParaRPr lang="en-US" dirty="0" smtClean="0"/>
          </a:p>
          <a:p>
            <a:pPr marL="0" indent="0">
              <a:buNone/>
            </a:pPr>
            <a:r>
              <a:rPr lang="en-US" sz="4000" dirty="0" smtClean="0"/>
              <a:t>Why Best Solution:</a:t>
            </a:r>
          </a:p>
          <a:p>
            <a:pPr marL="0" indent="0">
              <a:buNone/>
            </a:pPr>
            <a:r>
              <a:rPr lang="en-US" dirty="0" smtClean="0">
                <a:solidFill>
                  <a:srgbClr val="002060"/>
                </a:solidFill>
              </a:rPr>
              <a:t>It is natural, comprehensive and practical.</a:t>
            </a:r>
          </a:p>
        </p:txBody>
      </p:sp>
    </p:spTree>
    <p:extLst>
      <p:ext uri="{BB962C8B-B14F-4D97-AF65-F5344CB8AC3E}">
        <p14:creationId xmlns:p14="http://schemas.microsoft.com/office/powerpoint/2010/main" val="317651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solidFill>
                  <a:srgbClr val="002060"/>
                </a:solidFill>
              </a:rPr>
              <a:t>Question the accuracy of your perception</a:t>
            </a:r>
          </a:p>
          <a:p>
            <a:pPr marL="457200" indent="-457200">
              <a:buFont typeface="+mj-lt"/>
              <a:buAutoNum type="arabicPeriod"/>
            </a:pPr>
            <a:endParaRPr lang="en-US" dirty="0">
              <a:solidFill>
                <a:srgbClr val="002060"/>
              </a:solidFill>
            </a:endParaRPr>
          </a:p>
          <a:p>
            <a:pPr marL="457200" indent="-457200">
              <a:buFont typeface="+mj-lt"/>
              <a:buAutoNum type="arabicPeriod"/>
            </a:pPr>
            <a:r>
              <a:rPr lang="en-US" dirty="0" smtClean="0">
                <a:solidFill>
                  <a:srgbClr val="002060"/>
                </a:solidFill>
              </a:rPr>
              <a:t>For additional information, engage in conversation</a:t>
            </a:r>
          </a:p>
          <a:p>
            <a:pPr marL="457200" indent="-457200">
              <a:buFont typeface="+mj-lt"/>
              <a:buAutoNum type="arabicPeriod"/>
            </a:pPr>
            <a:endParaRPr lang="en-US" dirty="0">
              <a:solidFill>
                <a:srgbClr val="002060"/>
              </a:solidFill>
            </a:endParaRPr>
          </a:p>
          <a:p>
            <a:pPr marL="457200" indent="-457200">
              <a:buFont typeface="+mj-lt"/>
              <a:buAutoNum type="arabicPeriod"/>
            </a:pPr>
            <a:r>
              <a:rPr lang="en-US" dirty="0" smtClean="0">
                <a:solidFill>
                  <a:srgbClr val="002060"/>
                </a:solidFill>
              </a:rPr>
              <a:t>Use the skill of perception checking</a:t>
            </a:r>
          </a:p>
          <a:p>
            <a:pPr marL="0" indent="0">
              <a:buNone/>
            </a:pPr>
            <a:endParaRPr lang="en-US" dirty="0"/>
          </a:p>
        </p:txBody>
      </p:sp>
    </p:spTree>
    <p:extLst>
      <p:ext uri="{BB962C8B-B14F-4D97-AF65-F5344CB8AC3E}">
        <p14:creationId xmlns:p14="http://schemas.microsoft.com/office/powerpoint/2010/main" val="41158730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147</TotalTime>
  <Words>355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Case Analysis Wrong Perception About Others</vt:lpstr>
      <vt:lpstr>Introduction</vt:lpstr>
      <vt:lpstr>Summary</vt:lpstr>
      <vt:lpstr>Reason # 1: Personal Experience</vt:lpstr>
      <vt:lpstr>Reason # 2: Stereotypes</vt:lpstr>
      <vt:lpstr>Alternative solution # 1: Observe Optimistically </vt:lpstr>
      <vt:lpstr>Alternative Solution # 2: Emotional State</vt:lpstr>
      <vt:lpstr>Best Solution : Wait &amp; Observe More</vt:lpstr>
      <vt:lpstr>Recommendations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Analysis</dc:title>
  <dc:creator>HP</dc:creator>
  <cp:lastModifiedBy>HP</cp:lastModifiedBy>
  <cp:revision>27</cp:revision>
  <dcterms:created xsi:type="dcterms:W3CDTF">2020-03-30T09:35:16Z</dcterms:created>
  <dcterms:modified xsi:type="dcterms:W3CDTF">2020-03-30T12:02:35Z</dcterms:modified>
</cp:coreProperties>
</file>