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4.png" ContentType="image/png"/>
  <Override PartName="/ppt/media/image3.png" ContentType="image/png"/>
  <Override PartName="/ppt/media/image2.jpeg" ContentType="image/jpeg"/>
  <Override PartName="/ppt/media/image1.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12801600" cy="96012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42" name="PlaceHolder 2"/>
          <p:cNvSpPr>
            <a:spLocks noGrp="1"/>
          </p:cNvSpPr>
          <p:nvPr>
            <p:ph type="body"/>
          </p:nvPr>
        </p:nvSpPr>
        <p:spPr>
          <a:xfrm>
            <a:off x="0" y="3072600"/>
            <a:ext cx="4247640" cy="205560"/>
          </a:xfrm>
          <a:prstGeom prst="rect">
            <a:avLst/>
          </a:prstGeom>
        </p:spPr>
        <p:txBody>
          <a:bodyPr lIns="0" rIns="0" tIns="0" bIns="0"/>
          <a:p>
            <a:endParaRPr/>
          </a:p>
        </p:txBody>
      </p:sp>
      <p:sp>
        <p:nvSpPr>
          <p:cNvPr id="43" name="PlaceHolder 3"/>
          <p:cNvSpPr>
            <a:spLocks noGrp="1"/>
          </p:cNvSpPr>
          <p:nvPr>
            <p:ph type="body"/>
          </p:nvPr>
        </p:nvSpPr>
        <p:spPr>
          <a:xfrm>
            <a:off x="0" y="3297960"/>
            <a:ext cx="4247640" cy="205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45" name="PlaceHolder 2"/>
          <p:cNvSpPr>
            <a:spLocks noGrp="1"/>
          </p:cNvSpPr>
          <p:nvPr>
            <p:ph type="body"/>
          </p:nvPr>
        </p:nvSpPr>
        <p:spPr>
          <a:xfrm>
            <a:off x="0" y="3072600"/>
            <a:ext cx="2072520" cy="205560"/>
          </a:xfrm>
          <a:prstGeom prst="rect">
            <a:avLst/>
          </a:prstGeom>
        </p:spPr>
        <p:txBody>
          <a:bodyPr lIns="0" rIns="0" tIns="0" bIns="0"/>
          <a:p>
            <a:endParaRPr/>
          </a:p>
        </p:txBody>
      </p:sp>
      <p:sp>
        <p:nvSpPr>
          <p:cNvPr id="46" name="PlaceHolder 3"/>
          <p:cNvSpPr>
            <a:spLocks noGrp="1"/>
          </p:cNvSpPr>
          <p:nvPr>
            <p:ph type="body"/>
          </p:nvPr>
        </p:nvSpPr>
        <p:spPr>
          <a:xfrm>
            <a:off x="2176560" y="3072600"/>
            <a:ext cx="2072520" cy="205560"/>
          </a:xfrm>
          <a:prstGeom prst="rect">
            <a:avLst/>
          </a:prstGeom>
        </p:spPr>
        <p:txBody>
          <a:bodyPr lIns="0" rIns="0" tIns="0" bIns="0"/>
          <a:p>
            <a:endParaRPr/>
          </a:p>
        </p:txBody>
      </p:sp>
      <p:sp>
        <p:nvSpPr>
          <p:cNvPr id="47" name="PlaceHolder 4"/>
          <p:cNvSpPr>
            <a:spLocks noGrp="1"/>
          </p:cNvSpPr>
          <p:nvPr>
            <p:ph type="body"/>
          </p:nvPr>
        </p:nvSpPr>
        <p:spPr>
          <a:xfrm>
            <a:off x="2176560" y="3297960"/>
            <a:ext cx="2072520" cy="205560"/>
          </a:xfrm>
          <a:prstGeom prst="rect">
            <a:avLst/>
          </a:prstGeom>
        </p:spPr>
        <p:txBody>
          <a:bodyPr lIns="0" rIns="0" tIns="0" bIns="0"/>
          <a:p>
            <a:endParaRPr/>
          </a:p>
        </p:txBody>
      </p:sp>
      <p:sp>
        <p:nvSpPr>
          <p:cNvPr id="48" name="PlaceHolder 5"/>
          <p:cNvSpPr>
            <a:spLocks noGrp="1"/>
          </p:cNvSpPr>
          <p:nvPr>
            <p:ph type="body"/>
          </p:nvPr>
        </p:nvSpPr>
        <p:spPr>
          <a:xfrm>
            <a:off x="0" y="3297960"/>
            <a:ext cx="2072520" cy="205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50" name="PlaceHolder 2"/>
          <p:cNvSpPr>
            <a:spLocks noGrp="1"/>
          </p:cNvSpPr>
          <p:nvPr>
            <p:ph type="body"/>
          </p:nvPr>
        </p:nvSpPr>
        <p:spPr>
          <a:xfrm>
            <a:off x="0" y="3072600"/>
            <a:ext cx="4247640" cy="431640"/>
          </a:xfrm>
          <a:prstGeom prst="rect">
            <a:avLst/>
          </a:prstGeom>
        </p:spPr>
        <p:txBody>
          <a:bodyPr lIns="0" rIns="0" tIns="0" bIns="0"/>
          <a:p>
            <a:endParaRPr/>
          </a:p>
        </p:txBody>
      </p:sp>
      <p:sp>
        <p:nvSpPr>
          <p:cNvPr id="51" name="PlaceHolder 3"/>
          <p:cNvSpPr>
            <a:spLocks noGrp="1"/>
          </p:cNvSpPr>
          <p:nvPr>
            <p:ph type="body"/>
          </p:nvPr>
        </p:nvSpPr>
        <p:spPr>
          <a:xfrm>
            <a:off x="0" y="3072600"/>
            <a:ext cx="4247640" cy="431640"/>
          </a:xfrm>
          <a:prstGeom prst="rect">
            <a:avLst/>
          </a:prstGeom>
        </p:spPr>
        <p:txBody>
          <a:bodyPr lIns="0" rIns="0" tIns="0" bIns="0"/>
          <a:p>
            <a:endParaRPr/>
          </a:p>
        </p:txBody>
      </p:sp>
      <p:pic>
        <p:nvPicPr>
          <p:cNvPr id="52" name="" descr=""/>
          <p:cNvPicPr/>
          <p:nvPr/>
        </p:nvPicPr>
        <p:blipFill>
          <a:blip r:embed="rId2"/>
          <a:stretch/>
        </p:blipFill>
        <p:spPr>
          <a:xfrm>
            <a:off x="1853280" y="3072240"/>
            <a:ext cx="540720" cy="431640"/>
          </a:xfrm>
          <a:prstGeom prst="rect">
            <a:avLst/>
          </a:prstGeom>
          <a:ln>
            <a:noFill/>
          </a:ln>
        </p:spPr>
      </p:pic>
      <p:pic>
        <p:nvPicPr>
          <p:cNvPr id="53" name="" descr=""/>
          <p:cNvPicPr/>
          <p:nvPr/>
        </p:nvPicPr>
        <p:blipFill>
          <a:blip r:embed="rId3"/>
          <a:stretch/>
        </p:blipFill>
        <p:spPr>
          <a:xfrm>
            <a:off x="1853280" y="3072240"/>
            <a:ext cx="540720" cy="4316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21" name="PlaceHolder 2"/>
          <p:cNvSpPr>
            <a:spLocks noGrp="1"/>
          </p:cNvSpPr>
          <p:nvPr>
            <p:ph type="subTitle"/>
          </p:nvPr>
        </p:nvSpPr>
        <p:spPr>
          <a:xfrm>
            <a:off x="0" y="2832480"/>
            <a:ext cx="4247640" cy="9118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23" name="PlaceHolder 2"/>
          <p:cNvSpPr>
            <a:spLocks noGrp="1"/>
          </p:cNvSpPr>
          <p:nvPr>
            <p:ph type="body"/>
          </p:nvPr>
        </p:nvSpPr>
        <p:spPr>
          <a:xfrm>
            <a:off x="0" y="3072600"/>
            <a:ext cx="4247640" cy="4316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25" name="PlaceHolder 2"/>
          <p:cNvSpPr>
            <a:spLocks noGrp="1"/>
          </p:cNvSpPr>
          <p:nvPr>
            <p:ph type="body"/>
          </p:nvPr>
        </p:nvSpPr>
        <p:spPr>
          <a:xfrm>
            <a:off x="0" y="3072600"/>
            <a:ext cx="2072520" cy="431640"/>
          </a:xfrm>
          <a:prstGeom prst="rect">
            <a:avLst/>
          </a:prstGeom>
        </p:spPr>
        <p:txBody>
          <a:bodyPr lIns="0" rIns="0" tIns="0" bIns="0"/>
          <a:p>
            <a:endParaRPr/>
          </a:p>
        </p:txBody>
      </p:sp>
      <p:sp>
        <p:nvSpPr>
          <p:cNvPr id="26" name="PlaceHolder 3"/>
          <p:cNvSpPr>
            <a:spLocks noGrp="1"/>
          </p:cNvSpPr>
          <p:nvPr>
            <p:ph type="body"/>
          </p:nvPr>
        </p:nvSpPr>
        <p:spPr>
          <a:xfrm>
            <a:off x="2176560" y="3072600"/>
            <a:ext cx="2072520" cy="4316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2152440" y="120240"/>
            <a:ext cx="8206560" cy="827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2152440" y="120240"/>
            <a:ext cx="8206560" cy="3837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30" name="PlaceHolder 2"/>
          <p:cNvSpPr>
            <a:spLocks noGrp="1"/>
          </p:cNvSpPr>
          <p:nvPr>
            <p:ph type="body"/>
          </p:nvPr>
        </p:nvSpPr>
        <p:spPr>
          <a:xfrm>
            <a:off x="0" y="3072600"/>
            <a:ext cx="2072520" cy="205560"/>
          </a:xfrm>
          <a:prstGeom prst="rect">
            <a:avLst/>
          </a:prstGeom>
        </p:spPr>
        <p:txBody>
          <a:bodyPr lIns="0" rIns="0" tIns="0" bIns="0"/>
          <a:p>
            <a:endParaRPr/>
          </a:p>
        </p:txBody>
      </p:sp>
      <p:sp>
        <p:nvSpPr>
          <p:cNvPr id="31" name="PlaceHolder 3"/>
          <p:cNvSpPr>
            <a:spLocks noGrp="1"/>
          </p:cNvSpPr>
          <p:nvPr>
            <p:ph type="body"/>
          </p:nvPr>
        </p:nvSpPr>
        <p:spPr>
          <a:xfrm>
            <a:off x="0" y="3297960"/>
            <a:ext cx="2072520" cy="205560"/>
          </a:xfrm>
          <a:prstGeom prst="rect">
            <a:avLst/>
          </a:prstGeom>
        </p:spPr>
        <p:txBody>
          <a:bodyPr lIns="0" rIns="0" tIns="0" bIns="0"/>
          <a:p>
            <a:endParaRPr/>
          </a:p>
        </p:txBody>
      </p:sp>
      <p:sp>
        <p:nvSpPr>
          <p:cNvPr id="32" name="PlaceHolder 4"/>
          <p:cNvSpPr>
            <a:spLocks noGrp="1"/>
          </p:cNvSpPr>
          <p:nvPr>
            <p:ph type="body"/>
          </p:nvPr>
        </p:nvSpPr>
        <p:spPr>
          <a:xfrm>
            <a:off x="2176560" y="3072600"/>
            <a:ext cx="2072520" cy="4316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34" name="PlaceHolder 2"/>
          <p:cNvSpPr>
            <a:spLocks noGrp="1"/>
          </p:cNvSpPr>
          <p:nvPr>
            <p:ph type="body"/>
          </p:nvPr>
        </p:nvSpPr>
        <p:spPr>
          <a:xfrm>
            <a:off x="0" y="3072600"/>
            <a:ext cx="2072520" cy="431640"/>
          </a:xfrm>
          <a:prstGeom prst="rect">
            <a:avLst/>
          </a:prstGeom>
        </p:spPr>
        <p:txBody>
          <a:bodyPr lIns="0" rIns="0" tIns="0" bIns="0"/>
          <a:p>
            <a:endParaRPr/>
          </a:p>
        </p:txBody>
      </p:sp>
      <p:sp>
        <p:nvSpPr>
          <p:cNvPr id="35" name="PlaceHolder 3"/>
          <p:cNvSpPr>
            <a:spLocks noGrp="1"/>
          </p:cNvSpPr>
          <p:nvPr>
            <p:ph type="body"/>
          </p:nvPr>
        </p:nvSpPr>
        <p:spPr>
          <a:xfrm>
            <a:off x="2176560" y="3072600"/>
            <a:ext cx="2072520" cy="205560"/>
          </a:xfrm>
          <a:prstGeom prst="rect">
            <a:avLst/>
          </a:prstGeom>
        </p:spPr>
        <p:txBody>
          <a:bodyPr lIns="0" rIns="0" tIns="0" bIns="0"/>
          <a:p>
            <a:endParaRPr/>
          </a:p>
        </p:txBody>
      </p:sp>
      <p:sp>
        <p:nvSpPr>
          <p:cNvPr id="36" name="PlaceHolder 4"/>
          <p:cNvSpPr>
            <a:spLocks noGrp="1"/>
          </p:cNvSpPr>
          <p:nvPr>
            <p:ph type="body"/>
          </p:nvPr>
        </p:nvSpPr>
        <p:spPr>
          <a:xfrm>
            <a:off x="2176560" y="3297960"/>
            <a:ext cx="2072520" cy="205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52440" y="120240"/>
            <a:ext cx="8206560" cy="827640"/>
          </a:xfrm>
          <a:prstGeom prst="rect">
            <a:avLst/>
          </a:prstGeom>
        </p:spPr>
        <p:txBody>
          <a:bodyPr lIns="0" rIns="0" tIns="0" bIns="0" anchor="ctr"/>
          <a:p>
            <a:endParaRPr/>
          </a:p>
        </p:txBody>
      </p:sp>
      <p:sp>
        <p:nvSpPr>
          <p:cNvPr id="38" name="PlaceHolder 2"/>
          <p:cNvSpPr>
            <a:spLocks noGrp="1"/>
          </p:cNvSpPr>
          <p:nvPr>
            <p:ph type="body"/>
          </p:nvPr>
        </p:nvSpPr>
        <p:spPr>
          <a:xfrm>
            <a:off x="0" y="3072600"/>
            <a:ext cx="2072520" cy="205560"/>
          </a:xfrm>
          <a:prstGeom prst="rect">
            <a:avLst/>
          </a:prstGeom>
        </p:spPr>
        <p:txBody>
          <a:bodyPr lIns="0" rIns="0" tIns="0" bIns="0"/>
          <a:p>
            <a:endParaRPr/>
          </a:p>
        </p:txBody>
      </p:sp>
      <p:sp>
        <p:nvSpPr>
          <p:cNvPr id="39" name="PlaceHolder 3"/>
          <p:cNvSpPr>
            <a:spLocks noGrp="1"/>
          </p:cNvSpPr>
          <p:nvPr>
            <p:ph type="body"/>
          </p:nvPr>
        </p:nvSpPr>
        <p:spPr>
          <a:xfrm>
            <a:off x="2176560" y="3072600"/>
            <a:ext cx="2072520" cy="205560"/>
          </a:xfrm>
          <a:prstGeom prst="rect">
            <a:avLst/>
          </a:prstGeom>
        </p:spPr>
        <p:txBody>
          <a:bodyPr lIns="0" rIns="0" tIns="0" bIns="0"/>
          <a:p>
            <a:endParaRPr/>
          </a:p>
        </p:txBody>
      </p:sp>
      <p:sp>
        <p:nvSpPr>
          <p:cNvPr id="40" name="PlaceHolder 4"/>
          <p:cNvSpPr>
            <a:spLocks noGrp="1"/>
          </p:cNvSpPr>
          <p:nvPr>
            <p:ph type="body"/>
          </p:nvPr>
        </p:nvSpPr>
        <p:spPr>
          <a:xfrm>
            <a:off x="0" y="3297960"/>
            <a:ext cx="4247640" cy="205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10773000" y="424080"/>
            <a:ext cx="1727640" cy="417960"/>
          </a:xfrm>
          <a:prstGeom prst="rect">
            <a:avLst/>
          </a:prstGeom>
          <a:ln>
            <a:noFill/>
          </a:ln>
        </p:spPr>
      </p:pic>
      <p:pic>
        <p:nvPicPr>
          <p:cNvPr id="1" name="Picture 2" descr=""/>
          <p:cNvPicPr/>
          <p:nvPr/>
        </p:nvPicPr>
        <p:blipFill>
          <a:blip r:embed="rId3"/>
          <a:stretch/>
        </p:blipFill>
        <p:spPr>
          <a:xfrm>
            <a:off x="12161520" y="8700120"/>
            <a:ext cx="635040" cy="838080"/>
          </a:xfrm>
          <a:prstGeom prst="rect">
            <a:avLst/>
          </a:prstGeom>
          <a:ln>
            <a:noFill/>
          </a:ln>
        </p:spPr>
      </p:pic>
      <p:sp>
        <p:nvSpPr>
          <p:cNvPr id="2" name="Line 1"/>
          <p:cNvSpPr/>
          <p:nvPr/>
        </p:nvSpPr>
        <p:spPr>
          <a:xfrm flipH="1" flipV="1">
            <a:off x="4235760" y="1071360"/>
            <a:ext cx="4680" cy="7558200"/>
          </a:xfrm>
          <a:prstGeom prst="line">
            <a:avLst/>
          </a:prstGeom>
          <a:ln w="50760">
            <a:solidFill>
              <a:srgbClr val="00adef"/>
            </a:solidFill>
            <a:round/>
          </a:ln>
        </p:spPr>
      </p:sp>
      <p:sp>
        <p:nvSpPr>
          <p:cNvPr id="3" name="Line 2"/>
          <p:cNvSpPr/>
          <p:nvPr/>
        </p:nvSpPr>
        <p:spPr>
          <a:xfrm>
            <a:off x="0" y="8632800"/>
            <a:ext cx="12836520" cy="0"/>
          </a:xfrm>
          <a:prstGeom prst="line">
            <a:avLst/>
          </a:prstGeom>
          <a:ln w="50760">
            <a:solidFill>
              <a:srgbClr val="00adef"/>
            </a:solidFill>
            <a:round/>
          </a:ln>
        </p:spPr>
      </p:sp>
      <p:sp>
        <p:nvSpPr>
          <p:cNvPr id="4" name="Line 3"/>
          <p:cNvSpPr/>
          <p:nvPr/>
        </p:nvSpPr>
        <p:spPr>
          <a:xfrm>
            <a:off x="-20520" y="1523880"/>
            <a:ext cx="4247640" cy="0"/>
          </a:xfrm>
          <a:prstGeom prst="line">
            <a:avLst/>
          </a:prstGeom>
          <a:ln w="50760">
            <a:solidFill>
              <a:srgbClr val="00adef"/>
            </a:solidFill>
            <a:round/>
          </a:ln>
        </p:spPr>
      </p:sp>
      <p:sp>
        <p:nvSpPr>
          <p:cNvPr id="5" name="Line 4"/>
          <p:cNvSpPr/>
          <p:nvPr/>
        </p:nvSpPr>
        <p:spPr>
          <a:xfrm flipH="1" flipV="1">
            <a:off x="8560800" y="1071360"/>
            <a:ext cx="4680" cy="7558200"/>
          </a:xfrm>
          <a:prstGeom prst="line">
            <a:avLst/>
          </a:prstGeom>
          <a:ln w="50760">
            <a:solidFill>
              <a:srgbClr val="00adef"/>
            </a:solidFill>
            <a:round/>
          </a:ln>
        </p:spPr>
      </p:sp>
      <p:sp>
        <p:nvSpPr>
          <p:cNvPr id="6" name="Line 5"/>
          <p:cNvSpPr/>
          <p:nvPr/>
        </p:nvSpPr>
        <p:spPr>
          <a:xfrm>
            <a:off x="-14040" y="1071360"/>
            <a:ext cx="12836160" cy="0"/>
          </a:xfrm>
          <a:prstGeom prst="line">
            <a:avLst/>
          </a:prstGeom>
          <a:ln w="50760">
            <a:solidFill>
              <a:srgbClr val="00adef"/>
            </a:solidFill>
            <a:round/>
          </a:ln>
        </p:spPr>
      </p:sp>
      <p:sp>
        <p:nvSpPr>
          <p:cNvPr id="7" name="Line 6"/>
          <p:cNvSpPr/>
          <p:nvPr/>
        </p:nvSpPr>
        <p:spPr>
          <a:xfrm>
            <a:off x="-20520" y="2496240"/>
            <a:ext cx="4247640" cy="0"/>
          </a:xfrm>
          <a:prstGeom prst="line">
            <a:avLst/>
          </a:prstGeom>
          <a:ln w="50760">
            <a:solidFill>
              <a:srgbClr val="00adef"/>
            </a:solidFill>
            <a:round/>
          </a:ln>
        </p:spPr>
      </p:sp>
      <p:sp>
        <p:nvSpPr>
          <p:cNvPr id="8" name="CustomShape 7"/>
          <p:cNvSpPr/>
          <p:nvPr/>
        </p:nvSpPr>
        <p:spPr>
          <a:xfrm>
            <a:off x="-14400" y="8829360"/>
            <a:ext cx="3030480" cy="364680"/>
          </a:xfrm>
          <a:prstGeom prst="rect">
            <a:avLst/>
          </a:prstGeom>
          <a:noFill/>
          <a:ln>
            <a:noFill/>
          </a:ln>
        </p:spPr>
        <p:style>
          <a:lnRef idx="0"/>
          <a:fillRef idx="0"/>
          <a:effectRef idx="0"/>
          <a:fontRef idx="minor"/>
        </p:style>
        <p:txBody>
          <a:bodyPr lIns="180000" rIns="90000" tIns="45000" bIns="45000"/>
          <a:p>
            <a:pPr>
              <a:lnSpc>
                <a:spcPct val="100000"/>
              </a:lnSpc>
            </a:pPr>
            <a:r>
              <a:rPr lang="fr-FR" strike="noStrike">
                <a:solidFill>
                  <a:srgbClr val="000000"/>
                </a:solidFill>
                <a:latin typeface="DefusedRegular"/>
              </a:rPr>
              <a:t>September 2015</a:t>
            </a:r>
            <a:endParaRPr/>
          </a:p>
        </p:txBody>
      </p:sp>
      <p:sp>
        <p:nvSpPr>
          <p:cNvPr id="9" name="CustomShape 8"/>
          <p:cNvSpPr/>
          <p:nvPr/>
        </p:nvSpPr>
        <p:spPr>
          <a:xfrm>
            <a:off x="3808440" y="8690760"/>
            <a:ext cx="5184360" cy="1125000"/>
          </a:xfrm>
          <a:prstGeom prst="rect">
            <a:avLst/>
          </a:prstGeom>
          <a:noFill/>
          <a:ln>
            <a:noFill/>
          </a:ln>
        </p:spPr>
        <p:style>
          <a:lnRef idx="0"/>
          <a:fillRef idx="0"/>
          <a:effectRef idx="0"/>
          <a:fontRef idx="minor"/>
        </p:style>
        <p:txBody>
          <a:bodyPr lIns="90000" rIns="90000" tIns="45000" bIns="45000"/>
          <a:p>
            <a:pPr algn="ctr">
              <a:lnSpc>
                <a:spcPct val="100000"/>
              </a:lnSpc>
            </a:pPr>
            <a:r>
              <a:rPr lang="fr-FR" strike="noStrike">
                <a:solidFill>
                  <a:srgbClr val="000000"/>
                </a:solidFill>
                <a:latin typeface="DefusedRegular"/>
              </a:rPr>
              <a:t>MSc Autonomous Vehicle Dynamics and Control</a:t>
            </a:r>
            <a:endParaRPr/>
          </a:p>
          <a:p>
            <a:pPr algn="ctr">
              <a:lnSpc>
                <a:spcPct val="100000"/>
              </a:lnSpc>
            </a:pPr>
            <a:r>
              <a:rPr lang="fr-FR" sz="1600" strike="noStrike">
                <a:solidFill>
                  <a:srgbClr val="000000"/>
                </a:solidFill>
                <a:latin typeface="DefusedRegular"/>
              </a:rPr>
              <a:t>School of Aerospace, Transport and Manufacturing</a:t>
            </a:r>
            <a:endParaRPr/>
          </a:p>
        </p:txBody>
      </p:sp>
      <p:sp>
        <p:nvSpPr>
          <p:cNvPr id="10" name="PlaceHolder 9"/>
          <p:cNvSpPr>
            <a:spLocks noGrp="1"/>
          </p:cNvSpPr>
          <p:nvPr>
            <p:ph type="title"/>
          </p:nvPr>
        </p:nvSpPr>
        <p:spPr>
          <a:xfrm>
            <a:off x="2152440" y="120240"/>
            <a:ext cx="8206560" cy="827640"/>
          </a:xfrm>
          <a:prstGeom prst="rect">
            <a:avLst/>
          </a:prstGeom>
        </p:spPr>
        <p:txBody>
          <a:bodyPr lIns="90000" rIns="90000" tIns="0" bIns="0" anchor="ctr"/>
          <a:p>
            <a:pPr>
              <a:lnSpc>
                <a:spcPct val="100000"/>
              </a:lnSpc>
            </a:pPr>
            <a:r>
              <a:rPr lang="en-US" sz="2400" strike="noStrike">
                <a:solidFill>
                  <a:srgbClr val="000000"/>
                </a:solidFill>
                <a:latin typeface="DefusedRegular"/>
              </a:rPr>
              <a:t>Type Your Title Here – Keep it short and punchy</a:t>
            </a:r>
            <a:endParaRPr/>
          </a:p>
        </p:txBody>
      </p:sp>
      <p:sp>
        <p:nvSpPr>
          <p:cNvPr id="11" name="PlaceHolder 10"/>
          <p:cNvSpPr>
            <a:spLocks noGrp="1"/>
          </p:cNvSpPr>
          <p:nvPr>
            <p:ph type="body"/>
          </p:nvPr>
        </p:nvSpPr>
        <p:spPr>
          <a:xfrm>
            <a:off x="0" y="3072600"/>
            <a:ext cx="4247640" cy="431640"/>
          </a:xfrm>
          <a:prstGeom prst="rect">
            <a:avLst/>
          </a:prstGeom>
        </p:spPr>
        <p:txBody>
          <a:bodyPr lIns="90000" rIns="90000" tIns="45000" bIns="45000" anchor="ctr"/>
          <a:p>
            <a:pPr>
              <a:buSzPct val="45000"/>
              <a:buFont typeface="StarSymbol"/>
              <a:buChar char=""/>
            </a:pPr>
            <a:r>
              <a:rPr lang="en-US" strike="noStrike">
                <a:solidFill>
                  <a:srgbClr val="000000"/>
                </a:solidFill>
                <a:latin typeface="DefusedRegular"/>
              </a:rPr>
              <a:t>Cliquez pour éditer le format du plan de texte</a:t>
            </a:r>
            <a:endParaRPr/>
          </a:p>
          <a:p>
            <a:pPr lvl="1">
              <a:buSzPct val="75000"/>
              <a:buFont typeface="StarSymbol"/>
              <a:buChar char=""/>
            </a:pPr>
            <a:r>
              <a:rPr lang="en-US" strike="noStrike">
                <a:solidFill>
                  <a:srgbClr val="000000"/>
                </a:solidFill>
                <a:latin typeface="DefusedRegular"/>
              </a:rPr>
              <a:t>Second niveau de plan</a:t>
            </a:r>
            <a:endParaRPr/>
          </a:p>
          <a:p>
            <a:pPr lvl="2">
              <a:buSzPct val="45000"/>
              <a:buFont typeface="StarSymbol"/>
              <a:buChar char=""/>
            </a:pPr>
            <a:r>
              <a:rPr lang="en-US" strike="noStrike">
                <a:solidFill>
                  <a:srgbClr val="000000"/>
                </a:solidFill>
                <a:latin typeface="DefusedRegular"/>
              </a:rPr>
              <a:t>Troisième niveau de plan</a:t>
            </a:r>
            <a:endParaRPr/>
          </a:p>
          <a:p>
            <a:pPr lvl="3">
              <a:buSzPct val="75000"/>
              <a:buFont typeface="StarSymbol"/>
              <a:buChar char=""/>
            </a:pPr>
            <a:r>
              <a:rPr lang="en-US" strike="noStrike">
                <a:solidFill>
                  <a:srgbClr val="000000"/>
                </a:solidFill>
                <a:latin typeface="DefusedRegular"/>
              </a:rPr>
              <a:t>Quatrième niveau de plan</a:t>
            </a:r>
            <a:endParaRPr/>
          </a:p>
          <a:p>
            <a:pPr lvl="4">
              <a:buSzPct val="45000"/>
              <a:buFont typeface="StarSymbol"/>
              <a:buChar char=""/>
            </a:pPr>
            <a:r>
              <a:rPr lang="en-US" strike="noStrike">
                <a:solidFill>
                  <a:srgbClr val="000000"/>
                </a:solidFill>
                <a:latin typeface="DefusedRegular"/>
              </a:rPr>
              <a:t>Cinquième niveau de plan</a:t>
            </a:r>
            <a:endParaRPr/>
          </a:p>
          <a:p>
            <a:pPr lvl="5">
              <a:buSzPct val="45000"/>
              <a:buFont typeface="StarSymbol"/>
              <a:buChar char=""/>
            </a:pPr>
            <a:r>
              <a:rPr lang="en-US" strike="noStrike">
                <a:solidFill>
                  <a:srgbClr val="000000"/>
                </a:solidFill>
                <a:latin typeface="DefusedRegular"/>
              </a:rPr>
              <a:t>Sixième niveau de plan</a:t>
            </a:r>
            <a:endParaRPr/>
          </a:p>
          <a:p>
            <a:pPr>
              <a:lnSpc>
                <a:spcPct val="100000"/>
              </a:lnSpc>
            </a:pPr>
            <a:r>
              <a:rPr lang="en-US" strike="noStrike">
                <a:solidFill>
                  <a:srgbClr val="000000"/>
                </a:solidFill>
                <a:latin typeface="DefusedRegular"/>
              </a:rPr>
              <a:t>Septième niveau de planIntroduction</a:t>
            </a:r>
            <a:endParaRPr/>
          </a:p>
        </p:txBody>
      </p:sp>
      <p:sp>
        <p:nvSpPr>
          <p:cNvPr id="12" name="PlaceHolder 11"/>
          <p:cNvSpPr>
            <a:spLocks noGrp="1"/>
          </p:cNvSpPr>
          <p:nvPr>
            <p:ph type="body"/>
          </p:nvPr>
        </p:nvSpPr>
        <p:spPr>
          <a:xfrm>
            <a:off x="0" y="1092240"/>
            <a:ext cx="4247640" cy="395640"/>
          </a:xfrm>
          <a:prstGeom prst="rect">
            <a:avLst/>
          </a:prstGeom>
        </p:spPr>
        <p:txBody>
          <a:bodyPr lIns="90000" rIns="90000" tIns="45000" bIns="45000" anchor="ctr"/>
          <a:p>
            <a:pPr>
              <a:buSzPct val="45000"/>
              <a:buFont typeface="StarSymbol"/>
              <a:buChar char=""/>
            </a:pPr>
            <a:r>
              <a:rPr lang="en-US" strike="noStrike">
                <a:solidFill>
                  <a:srgbClr val="000000"/>
                </a:solidFill>
                <a:latin typeface="DefusedRegular"/>
              </a:rPr>
              <a:t>Cliquez pour éditer le format du plan de texte</a:t>
            </a:r>
            <a:endParaRPr/>
          </a:p>
          <a:p>
            <a:pPr lvl="1">
              <a:buSzPct val="75000"/>
              <a:buFont typeface="StarSymbol"/>
              <a:buChar char=""/>
            </a:pPr>
            <a:r>
              <a:rPr lang="en-US" strike="noStrike">
                <a:solidFill>
                  <a:srgbClr val="000000"/>
                </a:solidFill>
                <a:latin typeface="DefusedRegular"/>
              </a:rPr>
              <a:t>Second niveau de plan</a:t>
            </a:r>
            <a:endParaRPr/>
          </a:p>
          <a:p>
            <a:pPr lvl="2">
              <a:buSzPct val="45000"/>
              <a:buFont typeface="StarSymbol"/>
              <a:buChar char=""/>
            </a:pPr>
            <a:r>
              <a:rPr lang="en-US" strike="noStrike">
                <a:solidFill>
                  <a:srgbClr val="000000"/>
                </a:solidFill>
                <a:latin typeface="DefusedRegular"/>
              </a:rPr>
              <a:t>Troisième niveau de plan</a:t>
            </a:r>
            <a:endParaRPr/>
          </a:p>
          <a:p>
            <a:pPr lvl="3">
              <a:buSzPct val="75000"/>
              <a:buFont typeface="StarSymbol"/>
              <a:buChar char=""/>
            </a:pPr>
            <a:r>
              <a:rPr lang="en-US" strike="noStrike">
                <a:solidFill>
                  <a:srgbClr val="000000"/>
                </a:solidFill>
                <a:latin typeface="DefusedRegular"/>
              </a:rPr>
              <a:t>Quatrième niveau de plan</a:t>
            </a:r>
            <a:endParaRPr/>
          </a:p>
          <a:p>
            <a:pPr lvl="4">
              <a:buSzPct val="45000"/>
              <a:buFont typeface="StarSymbol"/>
              <a:buChar char=""/>
            </a:pPr>
            <a:r>
              <a:rPr lang="en-US" strike="noStrike">
                <a:solidFill>
                  <a:srgbClr val="000000"/>
                </a:solidFill>
                <a:latin typeface="DefusedRegular"/>
              </a:rPr>
              <a:t>Cinquième niveau de plan</a:t>
            </a:r>
            <a:endParaRPr/>
          </a:p>
          <a:p>
            <a:pPr lvl="5">
              <a:buSzPct val="45000"/>
              <a:buFont typeface="StarSymbol"/>
              <a:buChar char=""/>
            </a:pPr>
            <a:r>
              <a:rPr lang="en-US" strike="noStrike">
                <a:solidFill>
                  <a:srgbClr val="000000"/>
                </a:solidFill>
                <a:latin typeface="DefusedRegular"/>
              </a:rPr>
              <a:t>Sixième niveau de plan</a:t>
            </a:r>
            <a:endParaRPr/>
          </a:p>
          <a:p>
            <a:pPr>
              <a:lnSpc>
                <a:spcPct val="100000"/>
              </a:lnSpc>
            </a:pPr>
            <a:r>
              <a:rPr lang="en-US" strike="noStrike">
                <a:solidFill>
                  <a:srgbClr val="000000"/>
                </a:solidFill>
                <a:latin typeface="DefusedRegular"/>
              </a:rPr>
              <a:t>Septième niveau de planType your name here</a:t>
            </a:r>
            <a:endParaRPr/>
          </a:p>
        </p:txBody>
      </p:sp>
      <p:sp>
        <p:nvSpPr>
          <p:cNvPr id="13" name="PlaceHolder 12"/>
          <p:cNvSpPr>
            <a:spLocks noGrp="1"/>
          </p:cNvSpPr>
          <p:nvPr>
            <p:ph type="body"/>
          </p:nvPr>
        </p:nvSpPr>
        <p:spPr>
          <a:xfrm>
            <a:off x="4251600" y="1092240"/>
            <a:ext cx="4283640" cy="431640"/>
          </a:xfrm>
          <a:prstGeom prst="rect">
            <a:avLst/>
          </a:prstGeom>
        </p:spPr>
        <p:txBody>
          <a:bodyPr lIns="180000" rIns="90000" tIns="45000" bIns="45000" anchor="ctr"/>
          <a:p>
            <a:pPr>
              <a:buSzPct val="45000"/>
              <a:buFont typeface="StarSymbol"/>
              <a:buChar char=""/>
            </a:pPr>
            <a:r>
              <a:rPr lang="en-US" strike="noStrike">
                <a:solidFill>
                  <a:srgbClr val="000000"/>
                </a:solidFill>
                <a:latin typeface="DefusedRegular"/>
              </a:rPr>
              <a:t>Cliquez pour éditer le format du plan de texte</a:t>
            </a:r>
            <a:endParaRPr/>
          </a:p>
          <a:p>
            <a:pPr lvl="1">
              <a:buSzPct val="75000"/>
              <a:buFont typeface="StarSymbol"/>
              <a:buChar char=""/>
            </a:pPr>
            <a:r>
              <a:rPr lang="en-US" strike="noStrike">
                <a:solidFill>
                  <a:srgbClr val="000000"/>
                </a:solidFill>
                <a:latin typeface="DefusedRegular"/>
              </a:rPr>
              <a:t>Second niveau de plan</a:t>
            </a:r>
            <a:endParaRPr/>
          </a:p>
          <a:p>
            <a:pPr lvl="2">
              <a:buSzPct val="45000"/>
              <a:buFont typeface="StarSymbol"/>
              <a:buChar char=""/>
            </a:pPr>
            <a:r>
              <a:rPr lang="en-US" strike="noStrike">
                <a:solidFill>
                  <a:srgbClr val="000000"/>
                </a:solidFill>
                <a:latin typeface="DefusedRegular"/>
              </a:rPr>
              <a:t>Troisième niveau de plan</a:t>
            </a:r>
            <a:endParaRPr/>
          </a:p>
          <a:p>
            <a:pPr lvl="3">
              <a:buSzPct val="75000"/>
              <a:buFont typeface="StarSymbol"/>
              <a:buChar char=""/>
            </a:pPr>
            <a:r>
              <a:rPr lang="en-US" strike="noStrike">
                <a:solidFill>
                  <a:srgbClr val="000000"/>
                </a:solidFill>
                <a:latin typeface="DefusedRegular"/>
              </a:rPr>
              <a:t>Quatrième niveau de plan</a:t>
            </a:r>
            <a:endParaRPr/>
          </a:p>
          <a:p>
            <a:pPr lvl="4">
              <a:buSzPct val="45000"/>
              <a:buFont typeface="StarSymbol"/>
              <a:buChar char=""/>
            </a:pPr>
            <a:r>
              <a:rPr lang="en-US" strike="noStrike">
                <a:solidFill>
                  <a:srgbClr val="000000"/>
                </a:solidFill>
                <a:latin typeface="DefusedRegular"/>
              </a:rPr>
              <a:t>Cinquième niveau de plan</a:t>
            </a:r>
            <a:endParaRPr/>
          </a:p>
          <a:p>
            <a:pPr lvl="5">
              <a:buSzPct val="45000"/>
              <a:buFont typeface="StarSymbol"/>
              <a:buChar char=""/>
            </a:pPr>
            <a:r>
              <a:rPr lang="en-US" strike="noStrike">
                <a:solidFill>
                  <a:srgbClr val="000000"/>
                </a:solidFill>
                <a:latin typeface="DefusedRegular"/>
              </a:rPr>
              <a:t>Sixième niveau de plan</a:t>
            </a:r>
            <a:endParaRPr/>
          </a:p>
          <a:p>
            <a:pPr>
              <a:lnSpc>
                <a:spcPct val="100000"/>
              </a:lnSpc>
            </a:pPr>
            <a:r>
              <a:rPr lang="en-US" strike="noStrike">
                <a:solidFill>
                  <a:srgbClr val="000000"/>
                </a:solidFill>
                <a:latin typeface="DefusedRegular"/>
              </a:rPr>
              <a:t>Septième niveau de planApproach to Problem</a:t>
            </a:r>
            <a:endParaRPr/>
          </a:p>
        </p:txBody>
      </p:sp>
      <p:sp>
        <p:nvSpPr>
          <p:cNvPr id="14" name="PlaceHolder 13"/>
          <p:cNvSpPr>
            <a:spLocks noGrp="1"/>
          </p:cNvSpPr>
          <p:nvPr>
            <p:ph type="body"/>
          </p:nvPr>
        </p:nvSpPr>
        <p:spPr>
          <a:xfrm>
            <a:off x="4251600" y="1524600"/>
            <a:ext cx="4283640" cy="3311640"/>
          </a:xfrm>
          <a:prstGeom prst="rect">
            <a:avLst/>
          </a:prstGeom>
        </p:spPr>
        <p:txBody>
          <a:bodyPr lIns="180000" rIns="180000" tIns="45000" bIns="45000"/>
          <a:p>
            <a:pPr>
              <a:buSzPct val="45000"/>
              <a:buFont typeface="StarSymbol"/>
              <a:buChar char=""/>
            </a:pPr>
            <a:r>
              <a:rPr lang="en-US" sz="1100" strike="noStrike">
                <a:solidFill>
                  <a:srgbClr val="000000"/>
                </a:solidFill>
                <a:latin typeface="Arial"/>
              </a:rPr>
              <a:t>Cliquez pour éditer le format du plan de texte</a:t>
            </a:r>
            <a:endParaRPr/>
          </a:p>
          <a:p>
            <a:pPr lvl="1">
              <a:buSzPct val="75000"/>
              <a:buFont typeface="StarSymbol"/>
              <a:buChar char=""/>
            </a:pPr>
            <a:r>
              <a:rPr lang="en-US" sz="1100" strike="noStrike">
                <a:solidFill>
                  <a:srgbClr val="000000"/>
                </a:solidFill>
                <a:latin typeface="Arial"/>
              </a:rPr>
              <a:t>Second niveau de plan</a:t>
            </a:r>
            <a:endParaRPr/>
          </a:p>
          <a:p>
            <a:pPr lvl="2">
              <a:buSzPct val="45000"/>
              <a:buFont typeface="StarSymbol"/>
              <a:buChar char=""/>
            </a:pPr>
            <a:r>
              <a:rPr lang="en-US" sz="1100" strike="noStrike">
                <a:solidFill>
                  <a:srgbClr val="000000"/>
                </a:solidFill>
                <a:latin typeface="Arial"/>
              </a:rPr>
              <a:t>Troisième niveau de plan</a:t>
            </a:r>
            <a:endParaRPr/>
          </a:p>
          <a:p>
            <a:pPr lvl="3">
              <a:buSzPct val="75000"/>
              <a:buFont typeface="StarSymbol"/>
              <a:buChar char=""/>
            </a:pPr>
            <a:r>
              <a:rPr lang="en-US" sz="1100" strike="noStrike">
                <a:solidFill>
                  <a:srgbClr val="000000"/>
                </a:solidFill>
                <a:latin typeface="Arial"/>
              </a:rPr>
              <a:t>Quatrième niveau de plan</a:t>
            </a:r>
            <a:endParaRPr/>
          </a:p>
          <a:p>
            <a:pPr lvl="4">
              <a:buSzPct val="45000"/>
              <a:buFont typeface="StarSymbol"/>
              <a:buChar char=""/>
            </a:pPr>
            <a:r>
              <a:rPr lang="en-US" sz="1100" strike="noStrike">
                <a:solidFill>
                  <a:srgbClr val="000000"/>
                </a:solidFill>
                <a:latin typeface="Arial"/>
              </a:rPr>
              <a:t>Cinquième niveau de plan</a:t>
            </a:r>
            <a:endParaRPr/>
          </a:p>
          <a:p>
            <a:pPr lvl="5">
              <a:buSzPct val="45000"/>
              <a:buFont typeface="StarSymbol"/>
              <a:buChar char=""/>
            </a:pPr>
            <a:r>
              <a:rPr lang="en-US" sz="1100" strike="noStrike">
                <a:solidFill>
                  <a:srgbClr val="000000"/>
                </a:solidFill>
                <a:latin typeface="Arial"/>
              </a:rPr>
              <a:t>Sixième niveau de plan</a:t>
            </a:r>
            <a:endParaRPr/>
          </a:p>
          <a:p>
            <a:pPr>
              <a:lnSpc>
                <a:spcPct val="100000"/>
              </a:lnSpc>
            </a:pPr>
            <a:r>
              <a:rPr lang="en-US" sz="1100" strike="noStrike">
                <a:solidFill>
                  <a:srgbClr val="000000"/>
                </a:solidFill>
                <a:latin typeface="Arial"/>
              </a:rPr>
              <a:t>Septième niveau de planDescribe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a:t>
            </a:r>
            <a:endParaRPr/>
          </a:p>
        </p:txBody>
      </p:sp>
      <p:sp>
        <p:nvSpPr>
          <p:cNvPr id="15" name="PlaceHolder 14"/>
          <p:cNvSpPr>
            <a:spLocks noGrp="1"/>
          </p:cNvSpPr>
          <p:nvPr>
            <p:ph type="body"/>
          </p:nvPr>
        </p:nvSpPr>
        <p:spPr>
          <a:xfrm>
            <a:off x="8561520" y="4839120"/>
            <a:ext cx="4247640" cy="431640"/>
          </a:xfrm>
          <a:prstGeom prst="rect">
            <a:avLst/>
          </a:prstGeom>
        </p:spPr>
        <p:txBody>
          <a:bodyPr lIns="180000" rIns="90000" tIns="45000" bIns="45000" anchor="ctr"/>
          <a:p>
            <a:pPr>
              <a:buSzPct val="45000"/>
              <a:buFont typeface="StarSymbol"/>
              <a:buChar char=""/>
            </a:pPr>
            <a:r>
              <a:rPr lang="en-US" strike="noStrike">
                <a:solidFill>
                  <a:srgbClr val="000000"/>
                </a:solidFill>
                <a:latin typeface="DefusedRegular"/>
              </a:rPr>
              <a:t>Cliquez pour éditer le format du plan de texte</a:t>
            </a:r>
            <a:endParaRPr/>
          </a:p>
          <a:p>
            <a:pPr lvl="1">
              <a:buSzPct val="75000"/>
              <a:buFont typeface="StarSymbol"/>
              <a:buChar char=""/>
            </a:pPr>
            <a:r>
              <a:rPr lang="en-US" strike="noStrike">
                <a:solidFill>
                  <a:srgbClr val="000000"/>
                </a:solidFill>
                <a:latin typeface="DefusedRegular"/>
              </a:rPr>
              <a:t>Second niveau de plan</a:t>
            </a:r>
            <a:endParaRPr/>
          </a:p>
          <a:p>
            <a:pPr lvl="2">
              <a:buSzPct val="45000"/>
              <a:buFont typeface="StarSymbol"/>
              <a:buChar char=""/>
            </a:pPr>
            <a:r>
              <a:rPr lang="en-US" strike="noStrike">
                <a:solidFill>
                  <a:srgbClr val="000000"/>
                </a:solidFill>
                <a:latin typeface="DefusedRegular"/>
              </a:rPr>
              <a:t>Troisième niveau de plan</a:t>
            </a:r>
            <a:endParaRPr/>
          </a:p>
          <a:p>
            <a:pPr lvl="3">
              <a:buSzPct val="75000"/>
              <a:buFont typeface="StarSymbol"/>
              <a:buChar char=""/>
            </a:pPr>
            <a:r>
              <a:rPr lang="en-US" strike="noStrike">
                <a:solidFill>
                  <a:srgbClr val="000000"/>
                </a:solidFill>
                <a:latin typeface="DefusedRegular"/>
              </a:rPr>
              <a:t>Quatrième niveau de plan</a:t>
            </a:r>
            <a:endParaRPr/>
          </a:p>
          <a:p>
            <a:pPr lvl="4">
              <a:buSzPct val="45000"/>
              <a:buFont typeface="StarSymbol"/>
              <a:buChar char=""/>
            </a:pPr>
            <a:r>
              <a:rPr lang="en-US" strike="noStrike">
                <a:solidFill>
                  <a:srgbClr val="000000"/>
                </a:solidFill>
                <a:latin typeface="DefusedRegular"/>
              </a:rPr>
              <a:t>Cinquième niveau de plan</a:t>
            </a:r>
            <a:endParaRPr/>
          </a:p>
          <a:p>
            <a:pPr lvl="5">
              <a:buSzPct val="45000"/>
              <a:buFont typeface="StarSymbol"/>
              <a:buChar char=""/>
            </a:pPr>
            <a:r>
              <a:rPr lang="en-US" strike="noStrike">
                <a:solidFill>
                  <a:srgbClr val="000000"/>
                </a:solidFill>
                <a:latin typeface="DefusedRegular"/>
              </a:rPr>
              <a:t>Sixième niveau de plan</a:t>
            </a:r>
            <a:endParaRPr/>
          </a:p>
          <a:p>
            <a:pPr>
              <a:lnSpc>
                <a:spcPct val="100000"/>
              </a:lnSpc>
            </a:pPr>
            <a:r>
              <a:rPr lang="en-US" strike="noStrike">
                <a:solidFill>
                  <a:srgbClr val="000000"/>
                </a:solidFill>
                <a:latin typeface="DefusedRegular"/>
              </a:rPr>
              <a:t>Septième niveau de planConclusions</a:t>
            </a:r>
            <a:endParaRPr/>
          </a:p>
        </p:txBody>
      </p:sp>
      <p:sp>
        <p:nvSpPr>
          <p:cNvPr id="16" name="PlaceHolder 15"/>
          <p:cNvSpPr>
            <a:spLocks noGrp="1"/>
          </p:cNvSpPr>
          <p:nvPr>
            <p:ph type="body"/>
          </p:nvPr>
        </p:nvSpPr>
        <p:spPr>
          <a:xfrm>
            <a:off x="4251600" y="4839120"/>
            <a:ext cx="4283640" cy="431640"/>
          </a:xfrm>
          <a:prstGeom prst="rect">
            <a:avLst/>
          </a:prstGeom>
        </p:spPr>
        <p:txBody>
          <a:bodyPr lIns="180000" rIns="90000" tIns="45000" bIns="45000" anchor="ctr"/>
          <a:p>
            <a:pPr>
              <a:buSzPct val="45000"/>
              <a:buFont typeface="StarSymbol"/>
              <a:buChar char=""/>
            </a:pPr>
            <a:r>
              <a:rPr lang="en-US" strike="noStrike">
                <a:solidFill>
                  <a:srgbClr val="000000"/>
                </a:solidFill>
                <a:latin typeface="DefusedRegular"/>
              </a:rPr>
              <a:t>Cliquez pour éditer le format du plan de texte</a:t>
            </a:r>
            <a:endParaRPr/>
          </a:p>
          <a:p>
            <a:pPr lvl="1">
              <a:buSzPct val="75000"/>
              <a:buFont typeface="StarSymbol"/>
              <a:buChar char=""/>
            </a:pPr>
            <a:r>
              <a:rPr lang="en-US" strike="noStrike">
                <a:solidFill>
                  <a:srgbClr val="000000"/>
                </a:solidFill>
                <a:latin typeface="DefusedRegular"/>
              </a:rPr>
              <a:t>Second niveau de plan</a:t>
            </a:r>
            <a:endParaRPr/>
          </a:p>
          <a:p>
            <a:pPr lvl="2">
              <a:buSzPct val="45000"/>
              <a:buFont typeface="StarSymbol"/>
              <a:buChar char=""/>
            </a:pPr>
            <a:r>
              <a:rPr lang="en-US" strike="noStrike">
                <a:solidFill>
                  <a:srgbClr val="000000"/>
                </a:solidFill>
                <a:latin typeface="DefusedRegular"/>
              </a:rPr>
              <a:t>Troisième niveau de plan</a:t>
            </a:r>
            <a:endParaRPr/>
          </a:p>
          <a:p>
            <a:pPr lvl="3">
              <a:buSzPct val="75000"/>
              <a:buFont typeface="StarSymbol"/>
              <a:buChar char=""/>
            </a:pPr>
            <a:r>
              <a:rPr lang="en-US" strike="noStrike">
                <a:solidFill>
                  <a:srgbClr val="000000"/>
                </a:solidFill>
                <a:latin typeface="DefusedRegular"/>
              </a:rPr>
              <a:t>Quatrième niveau de plan</a:t>
            </a:r>
            <a:endParaRPr/>
          </a:p>
          <a:p>
            <a:pPr lvl="4">
              <a:buSzPct val="45000"/>
              <a:buFont typeface="StarSymbol"/>
              <a:buChar char=""/>
            </a:pPr>
            <a:r>
              <a:rPr lang="en-US" strike="noStrike">
                <a:solidFill>
                  <a:srgbClr val="000000"/>
                </a:solidFill>
                <a:latin typeface="DefusedRegular"/>
              </a:rPr>
              <a:t>Cinquième niveau de plan</a:t>
            </a:r>
            <a:endParaRPr/>
          </a:p>
          <a:p>
            <a:pPr lvl="5">
              <a:buSzPct val="45000"/>
              <a:buFont typeface="StarSymbol"/>
              <a:buChar char=""/>
            </a:pPr>
            <a:r>
              <a:rPr lang="en-US" strike="noStrike">
                <a:solidFill>
                  <a:srgbClr val="000000"/>
                </a:solidFill>
                <a:latin typeface="DefusedRegular"/>
              </a:rPr>
              <a:t>Sixième niveau de plan</a:t>
            </a:r>
            <a:endParaRPr/>
          </a:p>
          <a:p>
            <a:pPr>
              <a:lnSpc>
                <a:spcPct val="100000"/>
              </a:lnSpc>
            </a:pPr>
            <a:r>
              <a:rPr lang="en-US" strike="noStrike">
                <a:solidFill>
                  <a:srgbClr val="000000"/>
                </a:solidFill>
                <a:latin typeface="DefusedRegular"/>
              </a:rPr>
              <a:t>Septième niveau de planSummary of Results</a:t>
            </a:r>
            <a:endParaRPr/>
          </a:p>
        </p:txBody>
      </p:sp>
      <p:sp>
        <p:nvSpPr>
          <p:cNvPr id="17" name="PlaceHolder 16"/>
          <p:cNvSpPr>
            <a:spLocks noGrp="1"/>
          </p:cNvSpPr>
          <p:nvPr>
            <p:ph type="body"/>
          </p:nvPr>
        </p:nvSpPr>
        <p:spPr>
          <a:xfrm>
            <a:off x="4251600" y="5274000"/>
            <a:ext cx="4283640" cy="3311640"/>
          </a:xfrm>
          <a:prstGeom prst="rect">
            <a:avLst/>
          </a:prstGeom>
        </p:spPr>
        <p:txBody>
          <a:bodyPr lIns="180000" rIns="180000" tIns="45000" bIns="45000"/>
          <a:p>
            <a:pPr>
              <a:buSzPct val="45000"/>
              <a:buFont typeface="StarSymbol"/>
              <a:buChar char=""/>
            </a:pPr>
            <a:r>
              <a:rPr lang="en-US" sz="1100" strike="noStrike">
                <a:solidFill>
                  <a:srgbClr val="000000"/>
                </a:solidFill>
                <a:latin typeface="Arial"/>
              </a:rPr>
              <a:t>Cliquez pour éditer le format du plan de texte</a:t>
            </a:r>
            <a:endParaRPr/>
          </a:p>
          <a:p>
            <a:pPr lvl="1">
              <a:buSzPct val="75000"/>
              <a:buFont typeface="StarSymbol"/>
              <a:buChar char=""/>
            </a:pPr>
            <a:r>
              <a:rPr lang="en-US" sz="1100" strike="noStrike">
                <a:solidFill>
                  <a:srgbClr val="000000"/>
                </a:solidFill>
                <a:latin typeface="Arial"/>
              </a:rPr>
              <a:t>Second niveau de plan</a:t>
            </a:r>
            <a:endParaRPr/>
          </a:p>
          <a:p>
            <a:pPr lvl="2">
              <a:buSzPct val="45000"/>
              <a:buFont typeface="StarSymbol"/>
              <a:buChar char=""/>
            </a:pPr>
            <a:r>
              <a:rPr lang="en-US" sz="1100" strike="noStrike">
                <a:solidFill>
                  <a:srgbClr val="000000"/>
                </a:solidFill>
                <a:latin typeface="Arial"/>
              </a:rPr>
              <a:t>Troisième niveau de plan</a:t>
            </a:r>
            <a:endParaRPr/>
          </a:p>
          <a:p>
            <a:pPr lvl="3">
              <a:buSzPct val="75000"/>
              <a:buFont typeface="StarSymbol"/>
              <a:buChar char=""/>
            </a:pPr>
            <a:r>
              <a:rPr lang="en-US" sz="1100" strike="noStrike">
                <a:solidFill>
                  <a:srgbClr val="000000"/>
                </a:solidFill>
                <a:latin typeface="Arial"/>
              </a:rPr>
              <a:t>Quatrième niveau de plan</a:t>
            </a:r>
            <a:endParaRPr/>
          </a:p>
          <a:p>
            <a:pPr lvl="4">
              <a:buSzPct val="45000"/>
              <a:buFont typeface="StarSymbol"/>
              <a:buChar char=""/>
            </a:pPr>
            <a:r>
              <a:rPr lang="en-US" sz="1100" strike="noStrike">
                <a:solidFill>
                  <a:srgbClr val="000000"/>
                </a:solidFill>
                <a:latin typeface="Arial"/>
              </a:rPr>
              <a:t>Cinquième niveau de plan</a:t>
            </a:r>
            <a:endParaRPr/>
          </a:p>
          <a:p>
            <a:pPr lvl="5">
              <a:buSzPct val="45000"/>
              <a:buFont typeface="StarSymbol"/>
              <a:buChar char=""/>
            </a:pPr>
            <a:r>
              <a:rPr lang="en-US" sz="1100" strike="noStrike">
                <a:solidFill>
                  <a:srgbClr val="000000"/>
                </a:solidFill>
                <a:latin typeface="Arial"/>
              </a:rPr>
              <a:t>Sixième niveau de plan</a:t>
            </a:r>
            <a:endParaRPr/>
          </a:p>
          <a:p>
            <a:pPr>
              <a:lnSpc>
                <a:spcPct val="100000"/>
              </a:lnSpc>
            </a:pPr>
            <a:r>
              <a:rPr lang="en-US" sz="1100" strike="noStrike">
                <a:solidFill>
                  <a:srgbClr val="000000"/>
                </a:solidFill>
                <a:latin typeface="Arial"/>
              </a:rPr>
              <a:t>Septième niveau de planSummarise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Summarise your results here.</a:t>
            </a:r>
            <a:endParaRPr/>
          </a:p>
        </p:txBody>
      </p:sp>
      <p:sp>
        <p:nvSpPr>
          <p:cNvPr id="18" name="PlaceHolder 17"/>
          <p:cNvSpPr>
            <a:spLocks noGrp="1"/>
          </p:cNvSpPr>
          <p:nvPr>
            <p:ph type="body"/>
          </p:nvPr>
        </p:nvSpPr>
        <p:spPr>
          <a:xfrm>
            <a:off x="8561160" y="5276520"/>
            <a:ext cx="4247640" cy="3311640"/>
          </a:xfrm>
          <a:prstGeom prst="rect">
            <a:avLst/>
          </a:prstGeom>
        </p:spPr>
        <p:txBody>
          <a:bodyPr lIns="180000" rIns="180000" tIns="45000" bIns="45000"/>
          <a:p>
            <a:pPr>
              <a:buSzPct val="45000"/>
              <a:buFont typeface="StarSymbol"/>
              <a:buChar char=""/>
            </a:pPr>
            <a:r>
              <a:rPr lang="en-US" sz="1100" strike="noStrike">
                <a:solidFill>
                  <a:srgbClr val="000000"/>
                </a:solidFill>
                <a:latin typeface="Arial"/>
              </a:rPr>
              <a:t>Cliquez pour éditer le format du plan de texte</a:t>
            </a:r>
            <a:endParaRPr/>
          </a:p>
          <a:p>
            <a:pPr lvl="1">
              <a:buSzPct val="75000"/>
              <a:buFont typeface="StarSymbol"/>
              <a:buChar char=""/>
            </a:pPr>
            <a:r>
              <a:rPr lang="en-US" sz="1100" strike="noStrike">
                <a:solidFill>
                  <a:srgbClr val="000000"/>
                </a:solidFill>
                <a:latin typeface="Arial"/>
              </a:rPr>
              <a:t>Second niveau de plan</a:t>
            </a:r>
            <a:endParaRPr/>
          </a:p>
          <a:p>
            <a:pPr lvl="2">
              <a:buSzPct val="45000"/>
              <a:buFont typeface="StarSymbol"/>
              <a:buChar char=""/>
            </a:pPr>
            <a:r>
              <a:rPr lang="en-US" sz="1100" strike="noStrike">
                <a:solidFill>
                  <a:srgbClr val="000000"/>
                </a:solidFill>
                <a:latin typeface="Arial"/>
              </a:rPr>
              <a:t>Troisième niveau de plan</a:t>
            </a:r>
            <a:endParaRPr/>
          </a:p>
          <a:p>
            <a:pPr lvl="3">
              <a:buSzPct val="75000"/>
              <a:buFont typeface="StarSymbol"/>
              <a:buChar char=""/>
            </a:pPr>
            <a:r>
              <a:rPr lang="en-US" sz="1100" strike="noStrike">
                <a:solidFill>
                  <a:srgbClr val="000000"/>
                </a:solidFill>
                <a:latin typeface="Arial"/>
              </a:rPr>
              <a:t>Quatrième niveau de plan</a:t>
            </a:r>
            <a:endParaRPr/>
          </a:p>
          <a:p>
            <a:pPr lvl="4">
              <a:buSzPct val="45000"/>
              <a:buFont typeface="StarSymbol"/>
              <a:buChar char=""/>
            </a:pPr>
            <a:r>
              <a:rPr lang="en-US" sz="1100" strike="noStrike">
                <a:solidFill>
                  <a:srgbClr val="000000"/>
                </a:solidFill>
                <a:latin typeface="Arial"/>
              </a:rPr>
              <a:t>Cinquième niveau de plan</a:t>
            </a:r>
            <a:endParaRPr/>
          </a:p>
          <a:p>
            <a:pPr lvl="5">
              <a:buSzPct val="45000"/>
              <a:buFont typeface="StarSymbol"/>
              <a:buChar char=""/>
            </a:pPr>
            <a:r>
              <a:rPr lang="en-US" sz="1100" strike="noStrike">
                <a:solidFill>
                  <a:srgbClr val="000000"/>
                </a:solidFill>
                <a:latin typeface="Arial"/>
              </a:rPr>
              <a:t>Sixième niveau de plan</a:t>
            </a:r>
            <a:endParaRPr/>
          </a:p>
          <a:p>
            <a:pPr>
              <a:lnSpc>
                <a:spcPct val="100000"/>
              </a:lnSpc>
            </a:pPr>
            <a:r>
              <a:rPr lang="en-US" sz="1100" strike="noStrike">
                <a:solidFill>
                  <a:srgbClr val="000000"/>
                </a:solidFill>
                <a:latin typeface="Arial"/>
              </a:rPr>
              <a:t>Septième niveau de planType your conclusions here using Arial 11pt font.  This is a test to see what 80 words looks like; this is the maximum number of words permitted in this section. Type your conclusions here using Arial 11pt font.  This is a test to see what 80 words looks like; this is the maximum number of words permitted in this section. Type your conclusions here using Arial 11pt font.  Do not exceed the maximum number of words permitted in this section.</a:t>
            </a:r>
            <a:endParaRPr/>
          </a:p>
        </p:txBody>
      </p:sp>
      <p:sp>
        <p:nvSpPr>
          <p:cNvPr id="19" name="PlaceHolder 18"/>
          <p:cNvSpPr>
            <a:spLocks noGrp="1"/>
          </p:cNvSpPr>
          <p:nvPr>
            <p:ph type="body"/>
          </p:nvPr>
        </p:nvSpPr>
        <p:spPr>
          <a:xfrm>
            <a:off x="0" y="3504960"/>
            <a:ext cx="4247640" cy="3239640"/>
          </a:xfrm>
          <a:prstGeom prst="rect">
            <a:avLst/>
          </a:prstGeom>
        </p:spPr>
        <p:txBody>
          <a:bodyPr lIns="90000" rIns="180000" tIns="45000" bIns="45000"/>
          <a:p>
            <a:pPr>
              <a:buSzPct val="45000"/>
              <a:buFont typeface="StarSymbol"/>
              <a:buChar char=""/>
            </a:pPr>
            <a:r>
              <a:rPr lang="en-US" sz="1100" strike="noStrike">
                <a:solidFill>
                  <a:srgbClr val="000000"/>
                </a:solidFill>
                <a:latin typeface="Arial"/>
              </a:rPr>
              <a:t>Cliquez pour éditer le format du plan de texte</a:t>
            </a:r>
            <a:endParaRPr/>
          </a:p>
          <a:p>
            <a:pPr lvl="1">
              <a:buSzPct val="75000"/>
              <a:buFont typeface="StarSymbol"/>
              <a:buChar char=""/>
            </a:pPr>
            <a:r>
              <a:rPr lang="en-US" sz="1100" strike="noStrike">
                <a:solidFill>
                  <a:srgbClr val="000000"/>
                </a:solidFill>
                <a:latin typeface="Arial"/>
              </a:rPr>
              <a:t>Second niveau de plan</a:t>
            </a:r>
            <a:endParaRPr/>
          </a:p>
          <a:p>
            <a:pPr lvl="2">
              <a:buSzPct val="45000"/>
              <a:buFont typeface="StarSymbol"/>
              <a:buChar char=""/>
            </a:pPr>
            <a:r>
              <a:rPr lang="en-US" sz="1100" strike="noStrike">
                <a:solidFill>
                  <a:srgbClr val="000000"/>
                </a:solidFill>
                <a:latin typeface="Arial"/>
              </a:rPr>
              <a:t>Troisième niveau de plan</a:t>
            </a:r>
            <a:endParaRPr/>
          </a:p>
          <a:p>
            <a:pPr lvl="3">
              <a:buSzPct val="75000"/>
              <a:buFont typeface="StarSymbol"/>
              <a:buChar char=""/>
            </a:pPr>
            <a:r>
              <a:rPr lang="en-US" sz="1100" strike="noStrike">
                <a:solidFill>
                  <a:srgbClr val="000000"/>
                </a:solidFill>
                <a:latin typeface="Arial"/>
              </a:rPr>
              <a:t>Quatrième niveau de plan</a:t>
            </a:r>
            <a:endParaRPr/>
          </a:p>
          <a:p>
            <a:pPr lvl="4">
              <a:buSzPct val="45000"/>
              <a:buFont typeface="StarSymbol"/>
              <a:buChar char=""/>
            </a:pPr>
            <a:r>
              <a:rPr lang="en-US" sz="1100" strike="noStrike">
                <a:solidFill>
                  <a:srgbClr val="000000"/>
                </a:solidFill>
                <a:latin typeface="Arial"/>
              </a:rPr>
              <a:t>Cinquième niveau de plan</a:t>
            </a:r>
            <a:endParaRPr/>
          </a:p>
          <a:p>
            <a:pPr lvl="5">
              <a:buSzPct val="45000"/>
              <a:buFont typeface="StarSymbol"/>
              <a:buChar char=""/>
            </a:pPr>
            <a:r>
              <a:rPr lang="en-US" sz="1100" strike="noStrike">
                <a:solidFill>
                  <a:srgbClr val="000000"/>
                </a:solidFill>
                <a:latin typeface="Arial"/>
              </a:rPr>
              <a:t>Sixième niveau de plan</a:t>
            </a:r>
            <a:endParaRPr/>
          </a:p>
          <a:p>
            <a:pPr>
              <a:lnSpc>
                <a:spcPct val="100000"/>
              </a:lnSpc>
            </a:pPr>
            <a:r>
              <a:rPr lang="en-US" sz="1100" strike="noStrike">
                <a:solidFill>
                  <a:srgbClr val="000000"/>
                </a:solidFill>
                <a:latin typeface="Arial"/>
              </a:rPr>
              <a:t>Septième niveau de planType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aims and objectives.</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2152440" y="120240"/>
            <a:ext cx="8206560" cy="827640"/>
          </a:xfrm>
          <a:prstGeom prst="rect">
            <a:avLst/>
          </a:prstGeom>
          <a:noFill/>
          <a:ln>
            <a:noFill/>
          </a:ln>
        </p:spPr>
        <p:txBody>
          <a:bodyPr lIns="90000" rIns="90000" tIns="0" bIns="0" anchor="ctr"/>
          <a:p>
            <a:pPr>
              <a:lnSpc>
                <a:spcPct val="100000"/>
              </a:lnSpc>
            </a:pPr>
            <a:r>
              <a:rPr lang="en-US" sz="2400" strike="noStrike">
                <a:solidFill>
                  <a:srgbClr val="000000"/>
                </a:solidFill>
                <a:latin typeface="DefusedRegular"/>
              </a:rPr>
              <a:t>Type Your Title Here – Keep it short and punchy</a:t>
            </a:r>
            <a:endParaRPr/>
          </a:p>
        </p:txBody>
      </p:sp>
      <p:sp>
        <p:nvSpPr>
          <p:cNvPr id="55" name="TextShape 2"/>
          <p:cNvSpPr txBox="1"/>
          <p:nvPr/>
        </p:nvSpPr>
        <p:spPr>
          <a:xfrm>
            <a:off x="0" y="2568240"/>
            <a:ext cx="4247640" cy="431640"/>
          </a:xfrm>
          <a:prstGeom prst="rect">
            <a:avLst/>
          </a:prstGeom>
          <a:noFill/>
          <a:ln>
            <a:noFill/>
          </a:ln>
        </p:spPr>
        <p:txBody>
          <a:bodyPr lIns="90000" rIns="90000" tIns="45000" bIns="45000" anchor="ctr"/>
          <a:p>
            <a:pPr>
              <a:lnSpc>
                <a:spcPct val="100000"/>
              </a:lnSpc>
            </a:pPr>
            <a:r>
              <a:rPr lang="en-US" strike="noStrike">
                <a:solidFill>
                  <a:srgbClr val="000000"/>
                </a:solidFill>
                <a:latin typeface="DefusedRegular"/>
              </a:rPr>
              <a:t>Introduction</a:t>
            </a:r>
            <a:endParaRPr/>
          </a:p>
        </p:txBody>
      </p:sp>
      <p:sp>
        <p:nvSpPr>
          <p:cNvPr id="56" name="TextShape 3"/>
          <p:cNvSpPr txBox="1"/>
          <p:nvPr/>
        </p:nvSpPr>
        <p:spPr>
          <a:xfrm>
            <a:off x="0" y="1092240"/>
            <a:ext cx="4247640" cy="395640"/>
          </a:xfrm>
          <a:prstGeom prst="rect">
            <a:avLst/>
          </a:prstGeom>
          <a:noFill/>
          <a:ln>
            <a:noFill/>
          </a:ln>
        </p:spPr>
        <p:txBody>
          <a:bodyPr lIns="90000" rIns="90000" tIns="45000" bIns="45000" anchor="ctr"/>
          <a:p>
            <a:pPr>
              <a:lnSpc>
                <a:spcPct val="100000"/>
              </a:lnSpc>
            </a:pPr>
            <a:r>
              <a:rPr lang="en-US" strike="noStrike">
                <a:solidFill>
                  <a:srgbClr val="000000"/>
                </a:solidFill>
                <a:latin typeface="DefusedRegular"/>
              </a:rPr>
              <a:t>Type your name here</a:t>
            </a:r>
            <a:endParaRPr/>
          </a:p>
        </p:txBody>
      </p:sp>
      <p:sp>
        <p:nvSpPr>
          <p:cNvPr id="57" name="TextShape 4"/>
          <p:cNvSpPr txBox="1"/>
          <p:nvPr/>
        </p:nvSpPr>
        <p:spPr>
          <a:xfrm>
            <a:off x="4251600" y="1092240"/>
            <a:ext cx="4283640" cy="431640"/>
          </a:xfrm>
          <a:prstGeom prst="rect">
            <a:avLst/>
          </a:prstGeom>
          <a:noFill/>
          <a:ln>
            <a:noFill/>
          </a:ln>
        </p:spPr>
        <p:txBody>
          <a:bodyPr lIns="180000" rIns="90000" tIns="45000" bIns="45000" anchor="ctr"/>
          <a:p>
            <a:pPr>
              <a:lnSpc>
                <a:spcPct val="100000"/>
              </a:lnSpc>
            </a:pPr>
            <a:r>
              <a:rPr lang="en-US" strike="noStrike">
                <a:solidFill>
                  <a:srgbClr val="000000"/>
                </a:solidFill>
                <a:latin typeface="DefusedRegular"/>
              </a:rPr>
              <a:t>Approach to Problem</a:t>
            </a:r>
            <a:endParaRPr/>
          </a:p>
        </p:txBody>
      </p:sp>
      <p:sp>
        <p:nvSpPr>
          <p:cNvPr id="58" name="TextShape 5"/>
          <p:cNvSpPr txBox="1"/>
          <p:nvPr/>
        </p:nvSpPr>
        <p:spPr>
          <a:xfrm>
            <a:off x="4251600" y="1524600"/>
            <a:ext cx="4283640" cy="3311640"/>
          </a:xfrm>
          <a:prstGeom prst="rect">
            <a:avLst/>
          </a:prstGeom>
          <a:noFill/>
          <a:ln>
            <a:noFill/>
          </a:ln>
        </p:spPr>
        <p:txBody>
          <a:bodyPr lIns="180000" rIns="180000" tIns="45000" bIns="45000"/>
          <a:p>
            <a:pPr>
              <a:lnSpc>
                <a:spcPct val="100000"/>
              </a:lnSpc>
            </a:pPr>
            <a:r>
              <a:rPr lang="en-US" sz="1100" strike="noStrike">
                <a:solidFill>
                  <a:srgbClr val="000000"/>
                </a:solidFill>
                <a:latin typeface="Arial"/>
              </a:rPr>
              <a:t>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a:t>
            </a:r>
            <a:endParaRPr/>
          </a:p>
        </p:txBody>
      </p:sp>
      <p:sp>
        <p:nvSpPr>
          <p:cNvPr id="59" name="TextShape 6"/>
          <p:cNvSpPr txBox="1"/>
          <p:nvPr/>
        </p:nvSpPr>
        <p:spPr>
          <a:xfrm>
            <a:off x="8561520" y="4839120"/>
            <a:ext cx="4247640" cy="431640"/>
          </a:xfrm>
          <a:prstGeom prst="rect">
            <a:avLst/>
          </a:prstGeom>
          <a:noFill/>
          <a:ln>
            <a:noFill/>
          </a:ln>
        </p:spPr>
        <p:txBody>
          <a:bodyPr lIns="180000" rIns="90000" tIns="45000" bIns="45000" anchor="ctr"/>
          <a:p>
            <a:pPr>
              <a:lnSpc>
                <a:spcPct val="100000"/>
              </a:lnSpc>
            </a:pPr>
            <a:r>
              <a:rPr lang="en-US" strike="noStrike">
                <a:solidFill>
                  <a:srgbClr val="000000"/>
                </a:solidFill>
                <a:latin typeface="DefusedRegular"/>
              </a:rPr>
              <a:t>Conclusions</a:t>
            </a:r>
            <a:endParaRPr/>
          </a:p>
        </p:txBody>
      </p:sp>
      <p:sp>
        <p:nvSpPr>
          <p:cNvPr id="60" name="TextShape 7"/>
          <p:cNvSpPr txBox="1"/>
          <p:nvPr/>
        </p:nvSpPr>
        <p:spPr>
          <a:xfrm>
            <a:off x="4251600" y="4839120"/>
            <a:ext cx="4283640" cy="431640"/>
          </a:xfrm>
          <a:prstGeom prst="rect">
            <a:avLst/>
          </a:prstGeom>
          <a:noFill/>
          <a:ln>
            <a:noFill/>
          </a:ln>
        </p:spPr>
        <p:txBody>
          <a:bodyPr lIns="180000" rIns="90000" tIns="45000" bIns="45000" anchor="ctr"/>
          <a:p>
            <a:pPr>
              <a:lnSpc>
                <a:spcPct val="100000"/>
              </a:lnSpc>
            </a:pPr>
            <a:r>
              <a:rPr lang="en-US" strike="noStrike">
                <a:solidFill>
                  <a:srgbClr val="000000"/>
                </a:solidFill>
                <a:latin typeface="DefusedRegular"/>
              </a:rPr>
              <a:t>Summary of Results</a:t>
            </a:r>
            <a:endParaRPr/>
          </a:p>
        </p:txBody>
      </p:sp>
      <p:sp>
        <p:nvSpPr>
          <p:cNvPr id="61" name="TextShape 8"/>
          <p:cNvSpPr txBox="1"/>
          <p:nvPr/>
        </p:nvSpPr>
        <p:spPr>
          <a:xfrm>
            <a:off x="4251600" y="5274000"/>
            <a:ext cx="4283640" cy="3311640"/>
          </a:xfrm>
          <a:prstGeom prst="rect">
            <a:avLst/>
          </a:prstGeom>
          <a:noFill/>
          <a:ln>
            <a:noFill/>
          </a:ln>
        </p:spPr>
        <p:txBody>
          <a:bodyPr lIns="180000" rIns="180000" tIns="45000" bIns="45000"/>
          <a:p>
            <a:pPr>
              <a:lnSpc>
                <a:spcPct val="100000"/>
              </a:lnSpc>
            </a:pPr>
            <a:r>
              <a:rPr lang="en-US" sz="1100" strike="noStrike">
                <a:solidFill>
                  <a:srgbClr val="000000"/>
                </a:solidFill>
                <a:latin typeface="Arial"/>
              </a:rPr>
              <a:t>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Summarise your results here.</a:t>
            </a:r>
            <a:endParaRPr/>
          </a:p>
        </p:txBody>
      </p:sp>
      <p:sp>
        <p:nvSpPr>
          <p:cNvPr id="62" name="TextShape 9"/>
          <p:cNvSpPr txBox="1"/>
          <p:nvPr/>
        </p:nvSpPr>
        <p:spPr>
          <a:xfrm>
            <a:off x="8561160" y="5276520"/>
            <a:ext cx="4247640" cy="3311640"/>
          </a:xfrm>
          <a:prstGeom prst="rect">
            <a:avLst/>
          </a:prstGeom>
          <a:noFill/>
          <a:ln>
            <a:noFill/>
          </a:ln>
        </p:spPr>
        <p:txBody>
          <a:bodyPr lIns="180000" rIns="180000" tIns="45000" bIns="45000"/>
          <a:p>
            <a:pPr>
              <a:lnSpc>
                <a:spcPct val="100000"/>
              </a:lnSpc>
            </a:pPr>
            <a:r>
              <a:rPr lang="en-US" sz="1100" strike="noStrike">
                <a:solidFill>
                  <a:srgbClr val="000000"/>
                </a:solidFill>
                <a:latin typeface="Arial"/>
              </a:rPr>
              <a:t>Type your conclusions here using Arial 11pt font.  This is a test to see what 80 words looks like; this is the maximum number of words permitted in this section. Type your conclusions here using Arial 11pt font.  This is a test to see what 80 words looks like; this is the maximum number of words permitted in this section. Type your conclusions here using Arial 11pt font.  Do not exceed the maximum number of words permitted in this section.</a:t>
            </a:r>
            <a:endParaRPr/>
          </a:p>
        </p:txBody>
      </p:sp>
      <p:sp>
        <p:nvSpPr>
          <p:cNvPr id="63" name="TextShape 10"/>
          <p:cNvSpPr txBox="1"/>
          <p:nvPr/>
        </p:nvSpPr>
        <p:spPr>
          <a:xfrm>
            <a:off x="0" y="1547640"/>
            <a:ext cx="4247640" cy="876600"/>
          </a:xfrm>
          <a:prstGeom prst="rect">
            <a:avLst/>
          </a:prstGeom>
          <a:noFill/>
          <a:ln>
            <a:noFill/>
          </a:ln>
        </p:spPr>
        <p:txBody>
          <a:bodyPr lIns="90000" rIns="180000" tIns="45000" bIns="45000"/>
          <a:p>
            <a:pPr>
              <a:lnSpc>
                <a:spcPct val="100000"/>
              </a:lnSpc>
            </a:pPr>
            <a:r>
              <a:rPr lang="en-US" sz="1600" strike="noStrike">
                <a:solidFill>
                  <a:srgbClr val="000000"/>
                </a:solidFill>
                <a:latin typeface="Arial"/>
              </a:rPr>
              <a:t>Supervisor –</a:t>
            </a:r>
            <a:r>
              <a:rPr lang="en-US" sz="1600" strike="noStrike">
                <a:solidFill>
                  <a:srgbClr val="000000"/>
                </a:solidFill>
                <a:latin typeface="Arial"/>
              </a:rPr>
              <a:t>	</a:t>
            </a:r>
            <a:r>
              <a:rPr lang="en-US" sz="1600" strike="noStrike">
                <a:solidFill>
                  <a:srgbClr val="000000"/>
                </a:solidFill>
                <a:latin typeface="Arial"/>
              </a:rPr>
              <a:t>Supervisor’s name here</a:t>
            </a:r>
            <a:endParaRPr/>
          </a:p>
          <a:p>
            <a:pPr>
              <a:lnSpc>
                <a:spcPct val="100000"/>
              </a:lnSpc>
            </a:pPr>
            <a:r>
              <a:rPr lang="en-US" sz="1600" strike="noStrike">
                <a:solidFill>
                  <a:srgbClr val="000000"/>
                </a:solidFill>
                <a:latin typeface="Arial"/>
              </a:rPr>
              <a:t>	</a:t>
            </a:r>
            <a:r>
              <a:rPr lang="en-US" sz="1600" strike="noStrike">
                <a:solidFill>
                  <a:srgbClr val="000000"/>
                </a:solidFill>
                <a:latin typeface="Arial"/>
              </a:rPr>
              <a:t>Supervisor’s name here</a:t>
            </a:r>
            <a:endParaRPr/>
          </a:p>
          <a:p>
            <a:pPr>
              <a:lnSpc>
                <a:spcPct val="100000"/>
              </a:lnSpc>
            </a:pPr>
            <a:r>
              <a:rPr lang="en-US" sz="1600" strike="noStrike">
                <a:solidFill>
                  <a:srgbClr val="000000"/>
                </a:solidFill>
                <a:latin typeface="Arial"/>
              </a:rPr>
              <a:t>Industrial Supervisor – name here</a:t>
            </a:r>
            <a:endParaRPr/>
          </a:p>
        </p:txBody>
      </p:sp>
      <p:sp>
        <p:nvSpPr>
          <p:cNvPr id="64" name="TextShape 11"/>
          <p:cNvSpPr txBox="1"/>
          <p:nvPr/>
        </p:nvSpPr>
        <p:spPr>
          <a:xfrm>
            <a:off x="0" y="3504960"/>
            <a:ext cx="4247640" cy="3239640"/>
          </a:xfrm>
          <a:prstGeom prst="rect">
            <a:avLst/>
          </a:prstGeom>
          <a:noFill/>
          <a:ln>
            <a:noFill/>
          </a:ln>
        </p:spPr>
        <p:txBody>
          <a:bodyPr lIns="90000" rIns="180000" tIns="45000" bIns="45000"/>
          <a:p>
            <a:pPr>
              <a:lnSpc>
                <a:spcPct val="100000"/>
              </a:lnSpc>
            </a:pPr>
            <a:r>
              <a:rPr lang="en-US" sz="1100" strike="noStrike">
                <a:solidFill>
                  <a:srgbClr val="000000"/>
                </a:solidFill>
                <a:latin typeface="Arial"/>
              </a:rPr>
              <a:t>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aims and objectives.</a:t>
            </a:r>
            <a:endParaRPr/>
          </a:p>
        </p:txBody>
      </p:sp>
      <p:sp>
        <p:nvSpPr>
          <p:cNvPr id="65" name="CustomShape 12"/>
          <p:cNvSpPr/>
          <p:nvPr/>
        </p:nvSpPr>
        <p:spPr>
          <a:xfrm>
            <a:off x="136080" y="408240"/>
            <a:ext cx="1728000" cy="699480"/>
          </a:xfrm>
          <a:prstGeom prst="rect">
            <a:avLst/>
          </a:prstGeom>
          <a:noFill/>
          <a:ln>
            <a:noFill/>
          </a:ln>
        </p:spPr>
        <p:style>
          <a:lnRef idx="0"/>
          <a:fillRef idx="0"/>
          <a:effectRef idx="0"/>
          <a:fontRef idx="minor"/>
        </p:style>
        <p:txBody>
          <a:bodyPr lIns="90000" rIns="90000" tIns="45000" bIns="45000"/>
          <a:p>
            <a:pPr>
              <a:lnSpc>
                <a:spcPct val="100000"/>
              </a:lnSpc>
            </a:pPr>
            <a:r>
              <a:rPr lang="fr-FR" sz="2000" strike="noStrike">
                <a:solidFill>
                  <a:srgbClr val="ff0000"/>
                </a:solidFill>
                <a:latin typeface="Calibri"/>
              </a:rPr>
              <a:t>Company logo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TotalTime>
  <Application>LibreOffice/4.4.5.2$Linux_X86_64 LibreOffice_project/40m0$Build-2</Application>
  <Paragraphs>14</Paragraphs>
  <Company>Defence Academy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2012-07-05T15:47:20Z</dcterms:created>
  <dc:creator>Visiting presenter - Lecturer</dc:creator>
  <dc:language>fr-FR</dc:language>
  <cp:lastModifiedBy>Tsourdos, Antonios</cp:lastModifiedBy>
  <cp:lastPrinted>2012-07-10T15:35:50Z</cp:lastPrinted>
  <dcterms:modified xsi:type="dcterms:W3CDTF">2015-07-30T18:21:07Z</dcterms:modified>
  <cp:revision>54</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Defence Academy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A3 Paper (297x420 mm)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