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eb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20FEC-D5FB-447F-AB5F-40694507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Облік та інвентаризація комп’ютерної техніки організації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264FC76-03A7-40FE-B5F1-A06DAC93D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Accounting and inventory of computer equipment of the organization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53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4F3D9-8953-45CD-8B42-5D42059D77BA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9418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k-UA" b="1" dirty="0">
                <a:solidFill>
                  <a:schemeClr val="bg1"/>
                </a:solidFill>
              </a:rPr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DE9810-A91F-4BE9-A1E6-6D660BBBFE85}"/>
              </a:ext>
            </a:extLst>
          </p:cNvPr>
          <p:cNvSpPr txBox="1">
            <a:spLocks/>
          </p:cNvSpPr>
          <p:nvPr/>
        </p:nvSpPr>
        <p:spPr>
          <a:xfrm>
            <a:off x="931687" y="1384182"/>
            <a:ext cx="10452174" cy="48552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	В ході роботи над проектом було виконано аналіз подібних проектів та сервісів на ринку або їх окремих модулів. На основі цього були сформовані вимоги до функціоналу системи і можливі ролі користувачів. Було проведено проектування структури даних з урахуванням використання </a:t>
            </a:r>
            <a:r>
              <a:rPr lang="en-US" dirty="0"/>
              <a:t>MS </a:t>
            </a:r>
            <a:r>
              <a:rPr lang="uk-UA" dirty="0"/>
              <a:t>SQL бази даних та проектування функціональної складової додатку. Виведення інформації для закріплення техніки, а також для інформування, обліку та інвентаризації у доступну форму для простого користування з подальшим виведення на друк.</a:t>
            </a:r>
          </a:p>
          <a:p>
            <a:pPr marL="0" indent="0">
              <a:buNone/>
            </a:pPr>
            <a:r>
              <a:rPr lang="uk-UA" dirty="0"/>
              <a:t>	Продукт є </a:t>
            </a:r>
            <a:r>
              <a:rPr lang="uk-UA" dirty="0" err="1"/>
              <a:t>десктопним</a:t>
            </a:r>
            <a:r>
              <a:rPr lang="uk-UA" dirty="0"/>
              <a:t> </a:t>
            </a:r>
            <a:r>
              <a:rPr lang="en-US" dirty="0"/>
              <a:t>Windows </a:t>
            </a:r>
            <a:r>
              <a:rPr lang="uk-UA" dirty="0"/>
              <a:t>додатком розроблений мовою </a:t>
            </a:r>
            <a:r>
              <a:rPr lang="en-US" dirty="0"/>
              <a:t>C</a:t>
            </a:r>
            <a:r>
              <a:rPr lang="uk-UA" dirty="0"/>
              <a:t># з розміткою </a:t>
            </a:r>
            <a:r>
              <a:rPr lang="en-US" dirty="0"/>
              <a:t>WPF</a:t>
            </a:r>
            <a:r>
              <a:rPr lang="uk-UA" dirty="0"/>
              <a:t> та базою даних на платформі </a:t>
            </a:r>
            <a:r>
              <a:rPr lang="en-US" dirty="0"/>
              <a:t>Microsoft SQL Server</a:t>
            </a:r>
            <a:r>
              <a:rPr lang="uk-UA" dirty="0"/>
              <a:t>.</a:t>
            </a:r>
          </a:p>
          <a:p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55132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9A85B-B442-449A-8610-C58690F4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1834"/>
          </a:xfrm>
        </p:spPr>
        <p:txBody>
          <a:bodyPr/>
          <a:lstStyle/>
          <a:p>
            <a:pPr algn="r"/>
            <a:r>
              <a:rPr lang="uk-UA" b="1" dirty="0">
                <a:solidFill>
                  <a:schemeClr val="bg1"/>
                </a:solidFill>
              </a:rPr>
              <a:t>Мета та завдання Дипломної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32768C6-9D0F-427E-80D3-CE284CA1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67698"/>
            <a:ext cx="9905999" cy="3372375"/>
          </a:xfrm>
        </p:spPr>
        <p:txBody>
          <a:bodyPr>
            <a:normAutofit/>
          </a:bodyPr>
          <a:lstStyle/>
          <a:p>
            <a:r>
              <a:rPr lang="uk-UA" dirty="0"/>
              <a:t>Скласти логічну схему роботи програми</a:t>
            </a:r>
          </a:p>
          <a:p>
            <a:r>
              <a:rPr lang="uk-UA" dirty="0"/>
              <a:t>Визначити платформу бази даних</a:t>
            </a:r>
          </a:p>
          <a:p>
            <a:r>
              <a:rPr lang="uk-UA" dirty="0"/>
              <a:t>Створити базу даних </a:t>
            </a:r>
          </a:p>
          <a:p>
            <a:r>
              <a:rPr lang="uk-UA" dirty="0"/>
              <a:t>Вибрати середовище розробки програмного забезпечення</a:t>
            </a:r>
          </a:p>
          <a:p>
            <a:r>
              <a:rPr lang="uk-UA" dirty="0"/>
              <a:t>Спроектувати інтерфейс програми</a:t>
            </a:r>
          </a:p>
          <a:p>
            <a:r>
              <a:rPr lang="uk-UA" dirty="0"/>
              <a:t>Розробити програму 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698894B6-3C7C-4792-88CF-7EDE6B93F6C0}"/>
              </a:ext>
            </a:extLst>
          </p:cNvPr>
          <p:cNvSpPr/>
          <p:nvPr/>
        </p:nvSpPr>
        <p:spPr>
          <a:xfrm>
            <a:off x="1141412" y="1434517"/>
            <a:ext cx="9905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>
                <a:solidFill>
                  <a:schemeClr val="bg1"/>
                </a:solidFill>
              </a:rPr>
              <a:t>розробка комплексного рішення для обліку та проведення інвентаризації комп’ютерної та оргтехніки працівниками ІТ-відділу яка перебуває у користуванні працівників підприємства</a:t>
            </a:r>
          </a:p>
        </p:txBody>
      </p:sp>
    </p:spTree>
    <p:extLst>
      <p:ext uri="{BB962C8B-B14F-4D97-AF65-F5344CB8AC3E}">
        <p14:creationId xmlns:p14="http://schemas.microsoft.com/office/powerpoint/2010/main" val="359515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EB2B91-0F96-417C-89F1-FBD732A6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117" y="1451295"/>
            <a:ext cx="5955294" cy="27180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400" dirty="0"/>
              <a:t>	Система </a:t>
            </a:r>
            <a:r>
              <a:rPr lang="uk-UA" sz="1400" dirty="0" err="1"/>
              <a:t>пов</a:t>
            </a:r>
            <a:r>
              <a:rPr lang="en-US" sz="1400" dirty="0"/>
              <a:t>’</a:t>
            </a:r>
            <a:r>
              <a:rPr lang="uk-UA" sz="1400" dirty="0" err="1"/>
              <a:t>язується</a:t>
            </a:r>
            <a:r>
              <a:rPr lang="uk-UA" sz="1400" dirty="0"/>
              <a:t> декількома таблицями які містять інформацію певного характеру про  техніку яка використовується на підприємстві. Ми </a:t>
            </a:r>
            <a:r>
              <a:rPr lang="uk-UA" sz="1400" dirty="0" err="1"/>
              <a:t>пов</a:t>
            </a:r>
            <a:r>
              <a:rPr lang="en-US" sz="1400" dirty="0"/>
              <a:t>’</a:t>
            </a:r>
            <a:r>
              <a:rPr lang="uk-UA" sz="1400" dirty="0" err="1"/>
              <a:t>язуємо</a:t>
            </a:r>
            <a:r>
              <a:rPr lang="uk-UA" sz="1400" dirty="0"/>
              <a:t> працівників підприємства до обладнання яке він використовує.</a:t>
            </a:r>
          </a:p>
          <a:p>
            <a:pPr marL="0" indent="0" algn="just">
              <a:buNone/>
            </a:pPr>
            <a:r>
              <a:rPr lang="uk-UA" sz="1400" dirty="0"/>
              <a:t>	Таким чином ми маємо змогу отримувати інформацію про усе обладнання підприємства яке закріплено за підрозділом в якому працює той чи інший працівник. А також дає змогу отримувати актуальну інформацію про парк ПК, контролювати його за допомогою користувачів і автоматизовано вносити зміни в модифікацію персональних комп'ютерів. 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A32197-E992-4C20-B1BF-B879D71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6609"/>
          </a:xfrm>
        </p:spPr>
        <p:txBody>
          <a:bodyPr>
            <a:normAutofit/>
          </a:bodyPr>
          <a:lstStyle/>
          <a:p>
            <a:pPr algn="r"/>
            <a:r>
              <a:rPr lang="uk-UA" dirty="0">
                <a:solidFill>
                  <a:schemeClr val="bg1"/>
                </a:solidFill>
              </a:rPr>
              <a:t>Структура системи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896EE0-C182-4CAE-8F17-172993E2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09" y="636025"/>
            <a:ext cx="3909183" cy="56034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1688AD-6E2D-4FAA-BB36-1345DBDA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994" y="4169329"/>
            <a:ext cx="4425539" cy="23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2F42B-051F-4226-A778-F3FA3F07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665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Microsoft SQL Server 201</a:t>
            </a:r>
            <a:r>
              <a:rPr lang="uk-UA" b="1" dirty="0">
                <a:solidFill>
                  <a:schemeClr val="bg1"/>
                </a:solidFill>
              </a:rPr>
              <a:t>9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01FF6F4-B0CA-415D-8B3C-A1EF1466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87" y="138418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Визначення базової платформи для створення бази даних нашої системи:</a:t>
            </a:r>
          </a:p>
          <a:p>
            <a:r>
              <a:rPr lang="uk-UA" sz="1600" dirty="0"/>
              <a:t>Продуктивність</a:t>
            </a:r>
          </a:p>
          <a:p>
            <a:r>
              <a:rPr lang="uk-UA" sz="1600" dirty="0"/>
              <a:t>Кількість користувачів</a:t>
            </a:r>
          </a:p>
          <a:p>
            <a:r>
              <a:rPr lang="uk-UA" sz="1600" dirty="0"/>
              <a:t>Великі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D2059E-D72B-432C-A835-D1E09A16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92" y="1774766"/>
            <a:ext cx="6400800" cy="4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E51C14C-25C0-4956-A77E-2B7809FC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042984" cy="804106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uk-UA" sz="1800" dirty="0"/>
              <a:t>Середовище розробки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dirty="0"/>
              <a:t>Visual Studio 2019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C88D4D-38E3-45C2-B06F-107C9FEC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621752"/>
            <a:ext cx="8541236" cy="890093"/>
          </a:xfrm>
          <a:prstGeom prst="rect">
            <a:avLst/>
          </a:prstGeom>
        </p:spPr>
      </p:pic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4457B7DB-9FE3-4E73-842F-1CE49A2AE826}"/>
              </a:ext>
            </a:extLst>
          </p:cNvPr>
          <p:cNvSpPr txBox="1">
            <a:spLocks/>
          </p:cNvSpPr>
          <p:nvPr/>
        </p:nvSpPr>
        <p:spPr>
          <a:xfrm>
            <a:off x="6520154" y="2235345"/>
            <a:ext cx="4042984" cy="80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 err="1"/>
              <a:t>Мова</a:t>
            </a:r>
            <a:r>
              <a:rPr lang="ru-RU" sz="1800" dirty="0"/>
              <a:t> </a:t>
            </a:r>
            <a:r>
              <a:rPr lang="ru-RU" sz="1800" dirty="0" err="1"/>
              <a:t>програмування</a:t>
            </a:r>
            <a:endParaRPr lang="uk-UA" sz="18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C#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1773C3-7310-4AC1-BCA4-0AC4E05B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80" y="3345722"/>
            <a:ext cx="2381250" cy="2381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BB5524-3015-443A-9AD1-BBBC543B0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578" y="3039451"/>
            <a:ext cx="5822136" cy="32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2502-84EA-4534-A056-9B0DF4DF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8554"/>
          </a:xfrm>
        </p:spPr>
        <p:txBody>
          <a:bodyPr/>
          <a:lstStyle/>
          <a:p>
            <a:pPr algn="r"/>
            <a:r>
              <a:rPr lang="uk-UA" b="1" dirty="0">
                <a:solidFill>
                  <a:schemeClr val="bg1"/>
                </a:solidFill>
              </a:rPr>
              <a:t>Інтерфейс системи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7D8DD5FF-EFB0-444C-91EB-FBD1771E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06" y="2436680"/>
            <a:ext cx="9018393" cy="398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96F0ADE1-6180-465A-836E-A023C301C3BE}"/>
              </a:ext>
            </a:extLst>
          </p:cNvPr>
          <p:cNvSpPr txBox="1">
            <a:spLocks/>
          </p:cNvSpPr>
          <p:nvPr/>
        </p:nvSpPr>
        <p:spPr>
          <a:xfrm>
            <a:off x="3070371" y="1589392"/>
            <a:ext cx="6451134" cy="57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dirty="0"/>
              <a:t>Головний екран</a:t>
            </a:r>
          </a:p>
        </p:txBody>
      </p:sp>
    </p:spTree>
    <p:extLst>
      <p:ext uri="{BB962C8B-B14F-4D97-AF65-F5344CB8AC3E}">
        <p14:creationId xmlns:p14="http://schemas.microsoft.com/office/powerpoint/2010/main" val="234387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2">
            <a:extLst>
              <a:ext uri="{FF2B5EF4-FFF2-40B4-BE49-F238E27FC236}">
                <a16:creationId xmlns:a16="http://schemas.microsoft.com/office/drawing/2014/main" id="{63A747D8-8684-4837-90BB-4AE268016B90}"/>
              </a:ext>
            </a:extLst>
          </p:cNvPr>
          <p:cNvSpPr txBox="1">
            <a:spLocks/>
          </p:cNvSpPr>
          <p:nvPr/>
        </p:nvSpPr>
        <p:spPr>
          <a:xfrm>
            <a:off x="782084" y="331044"/>
            <a:ext cx="4042984" cy="80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sz="1800" dirty="0"/>
              <a:t>Вікно </a:t>
            </a:r>
            <a:r>
              <a:rPr lang="uk-UA" sz="1800" dirty="0" err="1"/>
              <a:t>логінення</a:t>
            </a:r>
            <a:r>
              <a:rPr lang="uk-UA" sz="1800" dirty="0"/>
              <a:t> Адміністратора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CA5EA8-9CA6-472D-9066-49F062B91CC5}"/>
              </a:ext>
            </a:extLst>
          </p:cNvPr>
          <p:cNvSpPr txBox="1">
            <a:spLocks/>
          </p:cNvSpPr>
          <p:nvPr/>
        </p:nvSpPr>
        <p:spPr>
          <a:xfrm>
            <a:off x="6229160" y="1565624"/>
            <a:ext cx="4042984" cy="80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sz="1800" dirty="0"/>
              <a:t>Режим Адміністратора</a:t>
            </a:r>
            <a:endParaRPr lang="uk-UA" dirty="0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16AC543E-C01C-4AFA-BA2A-805C7F503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01" y="852051"/>
            <a:ext cx="320675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F5F14012-1103-458B-A3FB-43394FBD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46" y="2269790"/>
            <a:ext cx="6119813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02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2">
            <a:extLst>
              <a:ext uri="{FF2B5EF4-FFF2-40B4-BE49-F238E27FC236}">
                <a16:creationId xmlns:a16="http://schemas.microsoft.com/office/drawing/2014/main" id="{5ADD4878-6BB0-4970-A7F7-E7B8778CFECD}"/>
              </a:ext>
            </a:extLst>
          </p:cNvPr>
          <p:cNvSpPr txBox="1">
            <a:spLocks/>
          </p:cNvSpPr>
          <p:nvPr/>
        </p:nvSpPr>
        <p:spPr>
          <a:xfrm>
            <a:off x="819768" y="129708"/>
            <a:ext cx="4042984" cy="4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sz="1800" dirty="0"/>
              <a:t>Робота з довідниками</a:t>
            </a:r>
            <a:endParaRPr lang="uk-UA" dirty="0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96155F36-A4EB-4811-8F1E-D73D1738F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9" y="612396"/>
            <a:ext cx="5088942" cy="306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4B88292E-27EE-49CA-8517-45BB45AD3A99}"/>
              </a:ext>
            </a:extLst>
          </p:cNvPr>
          <p:cNvSpPr txBox="1">
            <a:spLocks/>
          </p:cNvSpPr>
          <p:nvPr/>
        </p:nvSpPr>
        <p:spPr>
          <a:xfrm>
            <a:off x="6659904" y="2689748"/>
            <a:ext cx="4042984" cy="4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sz="1800" dirty="0"/>
              <a:t>Облік техніки</a:t>
            </a:r>
            <a:endParaRPr lang="uk-UA" dirty="0"/>
          </a:p>
        </p:txBody>
      </p:sp>
      <p:pic>
        <p:nvPicPr>
          <p:cNvPr id="3075" name="Рисунок 1">
            <a:extLst>
              <a:ext uri="{FF2B5EF4-FFF2-40B4-BE49-F238E27FC236}">
                <a16:creationId xmlns:a16="http://schemas.microsoft.com/office/drawing/2014/main" id="{7EAF76D7-176C-4ED3-859A-95D056BC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40" y="3241325"/>
            <a:ext cx="6486672" cy="28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41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86E65EB-F4B3-4DC6-AA45-48ECB67BFB81}"/>
              </a:ext>
            </a:extLst>
          </p:cNvPr>
          <p:cNvSpPr txBox="1">
            <a:spLocks/>
          </p:cNvSpPr>
          <p:nvPr/>
        </p:nvSpPr>
        <p:spPr>
          <a:xfrm>
            <a:off x="3765703" y="256941"/>
            <a:ext cx="4042984" cy="4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sz="1800" dirty="0"/>
              <a:t>Звітність</a:t>
            </a:r>
            <a:endParaRPr lang="uk-UA" dirty="0"/>
          </a:p>
        </p:txBody>
      </p:sp>
      <p:pic>
        <p:nvPicPr>
          <p:cNvPr id="4099" name="Рисунок 1">
            <a:extLst>
              <a:ext uri="{FF2B5EF4-FFF2-40B4-BE49-F238E27FC236}">
                <a16:creationId xmlns:a16="http://schemas.microsoft.com/office/drawing/2014/main" id="{CC0525D4-2C35-49DC-9323-1DD241C8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7" y="739629"/>
            <a:ext cx="7177801" cy="55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39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63</TotalTime>
  <Words>108</Words>
  <Application>Microsoft Office PowerPoint</Application>
  <PresentationFormat>Широкий екран</PresentationFormat>
  <Paragraphs>32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Схема</vt:lpstr>
      <vt:lpstr>Облік та інвентаризація комп’ютерної техніки організації</vt:lpstr>
      <vt:lpstr>Мета та завдання Дипломної роботи</vt:lpstr>
      <vt:lpstr>Структура системи</vt:lpstr>
      <vt:lpstr>Microsoft SQL Server 2019</vt:lpstr>
      <vt:lpstr>Презентація PowerPoint</vt:lpstr>
      <vt:lpstr>Інтерфейс системи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Облік та інвентаризація комп’ютерної техніки організації</dc:title>
  <dc:creator>Анатолій Замлинний</dc:creator>
  <cp:lastModifiedBy>Замлинний Анатолій Іванович</cp:lastModifiedBy>
  <cp:revision>8</cp:revision>
  <dcterms:created xsi:type="dcterms:W3CDTF">2021-03-02T17:30:18Z</dcterms:created>
  <dcterms:modified xsi:type="dcterms:W3CDTF">2021-03-04T09:53:04Z</dcterms:modified>
</cp:coreProperties>
</file>