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Информация по бездоговорному подвесу ВОЛС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АО «Россети Кубань» • 15.08.2025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Общая ситуация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Выявлено: 91 445</a:t>
            </a:r>
          </a:p>
          <a:p>
            <a:pPr>
              <a:defRPr sz="2000"/>
            </a:pPr>
            <a:r>
              <a:t>Узаконено: 14 535</a:t>
            </a:r>
          </a:p>
          <a:p>
            <a:pPr>
              <a:defRPr sz="2000"/>
            </a:pPr>
            <a:r>
              <a:t>Демонтировано 2025: 1 535 (2024: 13 175)</a:t>
            </a:r>
          </a:p>
          <a:p>
            <a:pPr>
              <a:defRPr sz="2000"/>
            </a:pPr>
            <a:r>
              <a:t>В работе: 75 375 (Ростелеком — 35 028)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Демонтаж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Сочинские ЭС — 1 384 (ООО «Мультисервис» – 1 346)</a:t>
            </a:r>
          </a:p>
          <a:p>
            <a:pPr>
              <a:defRPr sz="2000"/>
            </a:pPr>
            <a:r>
              <a:t>Краснодарские ЭС — 151 (ИП Пантелеев, ООО «Проводов.нет»)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Ключевые филиалы — зоны риска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rPr sz="2000">
                <a:solidFill>
                  <a:srgbClr val="FF0000"/>
                </a:solidFill>
              </a:rPr>
              <a:t>Юго-Западные ЭС — 33 787 (18 180 – на доп. соглашение)</a:t>
            </a:r>
          </a:p>
          <a:p>
            <a:r>
              <a:rPr sz="2000">
                <a:solidFill>
                  <a:srgbClr val="FFA500"/>
                </a:solidFill>
              </a:rPr>
              <a:t>Краснодарские ЭС — 16 665 (8 412 – в работе)</a:t>
            </a:r>
          </a:p>
          <a:p>
            <a:r>
              <a:rPr sz="2000">
                <a:solidFill>
                  <a:srgbClr val="FFA500"/>
                </a:solidFill>
              </a:rPr>
              <a:t>Армавирские ЭС — 13 134 (8 268 – у оператора)</a:t>
            </a:r>
          </a:p>
          <a:p>
            <a:r>
              <a:rPr sz="2000">
                <a:solidFill>
                  <a:srgbClr val="FFD700"/>
                </a:solidFill>
              </a:rPr>
              <a:t>Сочинские ЭС — 4 447 (3 863 – у оператора)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ПАО «Ростелеком»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Общий объём: 35 028 опор</a:t>
            </a:r>
          </a:p>
          <a:p>
            <a:pPr>
              <a:defRPr sz="2000"/>
            </a:pPr>
            <a:r>
              <a:t>Юго-Западные ЭС — 16 263 – на доп. соглашение</a:t>
            </a:r>
          </a:p>
          <a:p>
            <a:pPr>
              <a:defRPr sz="2000"/>
            </a:pPr>
            <a:r>
              <a:t>Армавирские ЭС — 8 048 (5 174 – на подписи)</a:t>
            </a:r>
          </a:p>
          <a:p>
            <a:pPr>
              <a:defRPr sz="2000"/>
            </a:pPr>
            <a:r>
              <a:t>Краснодарские ЭС — 3 135 (2 928 – на подписи)</a:t>
            </a:r>
          </a:p>
          <a:p>
            <a:pPr>
              <a:defRPr sz="2000"/>
            </a:pPr>
            <a:r>
              <a:t>Сочинские ЭС — 3 856 (все на подписи)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Вывод для руководителя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Темпы демонтажа просели (2025 vs 2024).</a:t>
            </a:r>
          </a:p>
          <a:p>
            <a:pPr>
              <a:defRPr sz="2000"/>
            </a:pPr>
            <a:r>
              <a:t>«Ростелеком» — основной проблемный контрагент.</a:t>
            </a:r>
          </a:p>
          <a:p>
            <a:pPr>
              <a:defRPr sz="2000"/>
            </a:pPr>
            <a:r>
              <a:t>ЮЗ ЭС, Краснодарские ЭС, Армавирские ЭС — основная зона риска.</a:t>
            </a:r>
          </a:p>
          <a:p>
            <a:pPr>
              <a:defRPr sz="2000"/>
            </a:pPr>
            <a:r>
              <a:t>Нужны: ускорение подписания, усиление демонтажа, персональная ответственность.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