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00467A"/>
    <a:srgbClr val="00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PS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27</c:v>
                </c:pt>
                <c:pt idx="24">
                  <c:v>26</c:v>
                </c:pt>
                <c:pt idx="25">
                  <c:v>27</c:v>
                </c:pt>
                <c:pt idx="26">
                  <c:v>27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25</c:v>
                </c:pt>
                <c:pt idx="38">
                  <c:v>27</c:v>
                </c:pt>
                <c:pt idx="39">
                  <c:v>26</c:v>
                </c:pt>
                <c:pt idx="40">
                  <c:v>26</c:v>
                </c:pt>
                <c:pt idx="41">
                  <c:v>27</c:v>
                </c:pt>
                <c:pt idx="42">
                  <c:v>27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25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27</c:v>
                </c:pt>
                <c:pt idx="64">
                  <c:v>25</c:v>
                </c:pt>
                <c:pt idx="65">
                  <c:v>26.5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18CA-4DCF-8034-501DAAC988AE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29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27</c:v>
                </c:pt>
                <c:pt idx="60">
                  <c:v>27</c:v>
                </c:pt>
                <c:pt idx="61">
                  <c:v>30</c:v>
                </c:pt>
                <c:pt idx="62">
                  <c:v>27</c:v>
                </c:pt>
                <c:pt idx="63">
                  <c:v>28</c:v>
                </c:pt>
                <c:pt idx="6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A-4DCF-8034-501DAAC988AE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27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28</c:v>
                </c:pt>
                <c:pt idx="29">
                  <c:v>28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27</c:v>
                </c:pt>
                <c:pt idx="45">
                  <c:v>28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8CA-4DCF-8034-501DAAC988AE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29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28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28</c:v>
                </c:pt>
                <c:pt idx="32">
                  <c:v>30</c:v>
                </c:pt>
                <c:pt idx="33">
                  <c:v>26</c:v>
                </c:pt>
                <c:pt idx="34">
                  <c:v>27</c:v>
                </c:pt>
                <c:pt idx="35">
                  <c:v>27</c:v>
                </c:pt>
                <c:pt idx="36">
                  <c:v>26</c:v>
                </c:pt>
                <c:pt idx="37">
                  <c:v>28</c:v>
                </c:pt>
                <c:pt idx="38">
                  <c:v>28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26</c:v>
                </c:pt>
                <c:pt idx="46">
                  <c:v>27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30</c:v>
                </c:pt>
                <c:pt idx="55">
                  <c:v>30</c:v>
                </c:pt>
                <c:pt idx="56">
                  <c:v>28</c:v>
                </c:pt>
                <c:pt idx="57">
                  <c:v>27</c:v>
                </c:pt>
                <c:pt idx="58">
                  <c:v>28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8CA-4DCF-8034-501DAAC988AE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29</c:v>
                </c:pt>
                <c:pt idx="1">
                  <c:v>28</c:v>
                </c:pt>
                <c:pt idx="2">
                  <c:v>28</c:v>
                </c:pt>
                <c:pt idx="3">
                  <c:v>29</c:v>
                </c:pt>
                <c:pt idx="4">
                  <c:v>29</c:v>
                </c:pt>
                <c:pt idx="5">
                  <c:v>22</c:v>
                </c:pt>
                <c:pt idx="6">
                  <c:v>29</c:v>
                </c:pt>
                <c:pt idx="7">
                  <c:v>30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31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29</c:v>
                </c:pt>
                <c:pt idx="30">
                  <c:v>31</c:v>
                </c:pt>
                <c:pt idx="31">
                  <c:v>30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30</c:v>
                </c:pt>
                <c:pt idx="36">
                  <c:v>30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34</c:v>
                </c:pt>
                <c:pt idx="54">
                  <c:v>29</c:v>
                </c:pt>
                <c:pt idx="55">
                  <c:v>30</c:v>
                </c:pt>
                <c:pt idx="56">
                  <c:v>30</c:v>
                </c:pt>
                <c:pt idx="57">
                  <c:v>29</c:v>
                </c:pt>
                <c:pt idx="58">
                  <c:v>29</c:v>
                </c:pt>
                <c:pt idx="59">
                  <c:v>35</c:v>
                </c:pt>
                <c:pt idx="60">
                  <c:v>31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28</c:v>
                </c:pt>
                <c:pt idx="65">
                  <c:v>29.5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18CA-4DCF-8034-501DAAC988AE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31</c:v>
                </c:pt>
                <c:pt idx="1">
                  <c:v>34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25</c:v>
                </c:pt>
                <c:pt idx="6">
                  <c:v>34</c:v>
                </c:pt>
                <c:pt idx="7">
                  <c:v>31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36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34</c:v>
                </c:pt>
                <c:pt idx="21">
                  <c:v>35</c:v>
                </c:pt>
                <c:pt idx="22">
                  <c:v>30</c:v>
                </c:pt>
                <c:pt idx="23">
                  <c:v>32</c:v>
                </c:pt>
                <c:pt idx="24">
                  <c:v>30</c:v>
                </c:pt>
                <c:pt idx="25">
                  <c:v>32</c:v>
                </c:pt>
                <c:pt idx="26">
                  <c:v>34</c:v>
                </c:pt>
                <c:pt idx="27">
                  <c:v>36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32</c:v>
                </c:pt>
                <c:pt idx="32">
                  <c:v>34</c:v>
                </c:pt>
                <c:pt idx="33">
                  <c:v>31</c:v>
                </c:pt>
                <c:pt idx="34">
                  <c:v>33</c:v>
                </c:pt>
                <c:pt idx="35">
                  <c:v>35</c:v>
                </c:pt>
                <c:pt idx="36">
                  <c:v>34</c:v>
                </c:pt>
                <c:pt idx="37">
                  <c:v>32</c:v>
                </c:pt>
                <c:pt idx="38">
                  <c:v>37</c:v>
                </c:pt>
                <c:pt idx="39">
                  <c:v>33</c:v>
                </c:pt>
                <c:pt idx="40">
                  <c:v>32</c:v>
                </c:pt>
                <c:pt idx="41">
                  <c:v>38</c:v>
                </c:pt>
                <c:pt idx="42">
                  <c:v>33</c:v>
                </c:pt>
                <c:pt idx="43">
                  <c:v>31</c:v>
                </c:pt>
                <c:pt idx="44">
                  <c:v>35</c:v>
                </c:pt>
                <c:pt idx="45">
                  <c:v>31</c:v>
                </c:pt>
                <c:pt idx="46">
                  <c:v>31</c:v>
                </c:pt>
                <c:pt idx="47">
                  <c:v>41</c:v>
                </c:pt>
                <c:pt idx="48">
                  <c:v>35</c:v>
                </c:pt>
                <c:pt idx="49">
                  <c:v>33</c:v>
                </c:pt>
                <c:pt idx="50">
                  <c:v>38</c:v>
                </c:pt>
                <c:pt idx="51">
                  <c:v>36</c:v>
                </c:pt>
                <c:pt idx="52">
                  <c:v>32</c:v>
                </c:pt>
                <c:pt idx="53">
                  <c:v>41</c:v>
                </c:pt>
                <c:pt idx="54">
                  <c:v>35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42</c:v>
                </c:pt>
                <c:pt idx="60">
                  <c:v>32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18CA-4DCF-8034-501DAAC988AE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42</c:v>
                </c:pt>
                <c:pt idx="1">
                  <c:v>34</c:v>
                </c:pt>
                <c:pt idx="2">
                  <c:v>40</c:v>
                </c:pt>
                <c:pt idx="3">
                  <c:v>39</c:v>
                </c:pt>
                <c:pt idx="4">
                  <c:v>43</c:v>
                </c:pt>
                <c:pt idx="5">
                  <c:v>37</c:v>
                </c:pt>
                <c:pt idx="6">
                  <c:v>40</c:v>
                </c:pt>
                <c:pt idx="7">
                  <c:v>36</c:v>
                </c:pt>
                <c:pt idx="8">
                  <c:v>37</c:v>
                </c:pt>
                <c:pt idx="9">
                  <c:v>41</c:v>
                </c:pt>
                <c:pt idx="10">
                  <c:v>39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41</c:v>
                </c:pt>
                <c:pt idx="25">
                  <c:v>38</c:v>
                </c:pt>
                <c:pt idx="26">
                  <c:v>40</c:v>
                </c:pt>
                <c:pt idx="27">
                  <c:v>36</c:v>
                </c:pt>
                <c:pt idx="28">
                  <c:v>39</c:v>
                </c:pt>
                <c:pt idx="29">
                  <c:v>38</c:v>
                </c:pt>
                <c:pt idx="30">
                  <c:v>40</c:v>
                </c:pt>
                <c:pt idx="31">
                  <c:v>40</c:v>
                </c:pt>
                <c:pt idx="32">
                  <c:v>37</c:v>
                </c:pt>
                <c:pt idx="33">
                  <c:v>43</c:v>
                </c:pt>
                <c:pt idx="34">
                  <c:v>41</c:v>
                </c:pt>
                <c:pt idx="35">
                  <c:v>36</c:v>
                </c:pt>
                <c:pt idx="36">
                  <c:v>38</c:v>
                </c:pt>
                <c:pt idx="37">
                  <c:v>35</c:v>
                </c:pt>
                <c:pt idx="38">
                  <c:v>35</c:v>
                </c:pt>
                <c:pt idx="39">
                  <c:v>38</c:v>
                </c:pt>
                <c:pt idx="40">
                  <c:v>40</c:v>
                </c:pt>
                <c:pt idx="41">
                  <c:v>37</c:v>
                </c:pt>
                <c:pt idx="42">
                  <c:v>38</c:v>
                </c:pt>
                <c:pt idx="43">
                  <c:v>34</c:v>
                </c:pt>
                <c:pt idx="44">
                  <c:v>38</c:v>
                </c:pt>
                <c:pt idx="45">
                  <c:v>39</c:v>
                </c:pt>
                <c:pt idx="46">
                  <c:v>36</c:v>
                </c:pt>
                <c:pt idx="47">
                  <c:v>38</c:v>
                </c:pt>
                <c:pt idx="48">
                  <c:v>38</c:v>
                </c:pt>
                <c:pt idx="49">
                  <c:v>40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38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38</c:v>
                </c:pt>
                <c:pt idx="58">
                  <c:v>42</c:v>
                </c:pt>
                <c:pt idx="59">
                  <c:v>39</c:v>
                </c:pt>
                <c:pt idx="60">
                  <c:v>40</c:v>
                </c:pt>
                <c:pt idx="61">
                  <c:v>43</c:v>
                </c:pt>
                <c:pt idx="62">
                  <c:v>41</c:v>
                </c:pt>
                <c:pt idx="63">
                  <c:v>35</c:v>
                </c:pt>
                <c:pt idx="64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8CA-4DCF-8034-501DAAC988AE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62</c:v>
                </c:pt>
                <c:pt idx="1">
                  <c:v>44</c:v>
                </c:pt>
                <c:pt idx="2">
                  <c:v>59</c:v>
                </c:pt>
                <c:pt idx="3">
                  <c:v>55</c:v>
                </c:pt>
                <c:pt idx="4">
                  <c:v>54</c:v>
                </c:pt>
                <c:pt idx="5">
                  <c:v>47</c:v>
                </c:pt>
                <c:pt idx="6">
                  <c:v>54</c:v>
                </c:pt>
                <c:pt idx="7">
                  <c:v>51</c:v>
                </c:pt>
                <c:pt idx="8">
                  <c:v>51</c:v>
                </c:pt>
                <c:pt idx="9">
                  <c:v>55</c:v>
                </c:pt>
                <c:pt idx="10">
                  <c:v>52</c:v>
                </c:pt>
                <c:pt idx="11">
                  <c:v>48</c:v>
                </c:pt>
                <c:pt idx="12">
                  <c:v>62</c:v>
                </c:pt>
                <c:pt idx="13">
                  <c:v>55</c:v>
                </c:pt>
                <c:pt idx="14">
                  <c:v>53</c:v>
                </c:pt>
                <c:pt idx="15">
                  <c:v>58</c:v>
                </c:pt>
                <c:pt idx="16">
                  <c:v>57</c:v>
                </c:pt>
                <c:pt idx="17">
                  <c:v>49</c:v>
                </c:pt>
                <c:pt idx="18">
                  <c:v>50</c:v>
                </c:pt>
                <c:pt idx="19">
                  <c:v>48</c:v>
                </c:pt>
                <c:pt idx="20">
                  <c:v>51</c:v>
                </c:pt>
                <c:pt idx="21">
                  <c:v>41</c:v>
                </c:pt>
                <c:pt idx="22">
                  <c:v>55</c:v>
                </c:pt>
                <c:pt idx="23">
                  <c:v>51</c:v>
                </c:pt>
                <c:pt idx="24">
                  <c:v>56</c:v>
                </c:pt>
                <c:pt idx="25">
                  <c:v>55</c:v>
                </c:pt>
                <c:pt idx="26">
                  <c:v>58</c:v>
                </c:pt>
                <c:pt idx="27">
                  <c:v>56</c:v>
                </c:pt>
                <c:pt idx="28">
                  <c:v>53</c:v>
                </c:pt>
                <c:pt idx="29">
                  <c:v>53</c:v>
                </c:pt>
                <c:pt idx="30">
                  <c:v>53</c:v>
                </c:pt>
                <c:pt idx="31">
                  <c:v>55</c:v>
                </c:pt>
                <c:pt idx="32">
                  <c:v>57</c:v>
                </c:pt>
                <c:pt idx="33">
                  <c:v>53</c:v>
                </c:pt>
                <c:pt idx="34">
                  <c:v>53</c:v>
                </c:pt>
                <c:pt idx="35">
                  <c:v>52</c:v>
                </c:pt>
                <c:pt idx="36">
                  <c:v>55</c:v>
                </c:pt>
                <c:pt idx="37">
                  <c:v>56</c:v>
                </c:pt>
                <c:pt idx="38">
                  <c:v>59</c:v>
                </c:pt>
                <c:pt idx="39">
                  <c:v>51</c:v>
                </c:pt>
                <c:pt idx="40">
                  <c:v>59</c:v>
                </c:pt>
                <c:pt idx="41">
                  <c:v>51</c:v>
                </c:pt>
                <c:pt idx="42">
                  <c:v>57</c:v>
                </c:pt>
                <c:pt idx="43">
                  <c:v>43</c:v>
                </c:pt>
                <c:pt idx="44">
                  <c:v>55</c:v>
                </c:pt>
                <c:pt idx="45">
                  <c:v>51</c:v>
                </c:pt>
                <c:pt idx="46">
                  <c:v>52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53</c:v>
                </c:pt>
                <c:pt idx="51">
                  <c:v>52</c:v>
                </c:pt>
                <c:pt idx="52">
                  <c:v>61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54</c:v>
                </c:pt>
                <c:pt idx="57">
                  <c:v>52</c:v>
                </c:pt>
                <c:pt idx="58">
                  <c:v>54</c:v>
                </c:pt>
                <c:pt idx="59">
                  <c:v>49</c:v>
                </c:pt>
                <c:pt idx="60">
                  <c:v>53</c:v>
                </c:pt>
                <c:pt idx="61">
                  <c:v>56</c:v>
                </c:pt>
                <c:pt idx="62">
                  <c:v>58</c:v>
                </c:pt>
                <c:pt idx="63">
                  <c:v>45</c:v>
                </c:pt>
                <c:pt idx="64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8CA-4DCF-8034-501DAAC98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header-seeker-6'!$K$1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746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'parallel vs header-seeker-6'!$A$2:$A$66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'parallel vs header-seeker-6'!$K$2:$K$66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69</c:v>
                      </c:pt>
                      <c:pt idx="1">
                        <c:v>105</c:v>
                      </c:pt>
                      <c:pt idx="2">
                        <c:v>184</c:v>
                      </c:pt>
                      <c:pt idx="3">
                        <c:v>255</c:v>
                      </c:pt>
                      <c:pt idx="4">
                        <c:v>343</c:v>
                      </c:pt>
                      <c:pt idx="5">
                        <c:v>428</c:v>
                      </c:pt>
                      <c:pt idx="6">
                        <c:v>487</c:v>
                      </c:pt>
                      <c:pt idx="7">
                        <c:v>558</c:v>
                      </c:pt>
                      <c:pt idx="8">
                        <c:v>635</c:v>
                      </c:pt>
                      <c:pt idx="9">
                        <c:v>738</c:v>
                      </c:pt>
                      <c:pt idx="10">
                        <c:v>798</c:v>
                      </c:pt>
                      <c:pt idx="11">
                        <c:v>874</c:v>
                      </c:pt>
                      <c:pt idx="12">
                        <c:v>980</c:v>
                      </c:pt>
                      <c:pt idx="13">
                        <c:v>1031</c:v>
                      </c:pt>
                      <c:pt idx="14">
                        <c:v>1106</c:v>
                      </c:pt>
                      <c:pt idx="15">
                        <c:v>1206</c:v>
                      </c:pt>
                      <c:pt idx="16">
                        <c:v>1256</c:v>
                      </c:pt>
                      <c:pt idx="17">
                        <c:v>1372</c:v>
                      </c:pt>
                      <c:pt idx="18">
                        <c:v>1425</c:v>
                      </c:pt>
                      <c:pt idx="19">
                        <c:v>1526</c:v>
                      </c:pt>
                      <c:pt idx="20">
                        <c:v>1557</c:v>
                      </c:pt>
                      <c:pt idx="21">
                        <c:v>1681</c:v>
                      </c:pt>
                      <c:pt idx="22">
                        <c:v>1758</c:v>
                      </c:pt>
                      <c:pt idx="23">
                        <c:v>1837</c:v>
                      </c:pt>
                      <c:pt idx="24">
                        <c:v>1927</c:v>
                      </c:pt>
                      <c:pt idx="25">
                        <c:v>1999</c:v>
                      </c:pt>
                      <c:pt idx="26">
                        <c:v>2098</c:v>
                      </c:pt>
                      <c:pt idx="27">
                        <c:v>2138</c:v>
                      </c:pt>
                      <c:pt idx="28">
                        <c:v>2206</c:v>
                      </c:pt>
                      <c:pt idx="29">
                        <c:v>2345</c:v>
                      </c:pt>
                      <c:pt idx="30">
                        <c:v>2405</c:v>
                      </c:pt>
                      <c:pt idx="31">
                        <c:v>2441</c:v>
                      </c:pt>
                      <c:pt idx="32">
                        <c:v>2541</c:v>
                      </c:pt>
                      <c:pt idx="33">
                        <c:v>2644</c:v>
                      </c:pt>
                      <c:pt idx="34">
                        <c:v>2701</c:v>
                      </c:pt>
                      <c:pt idx="35">
                        <c:v>2728</c:v>
                      </c:pt>
                      <c:pt idx="36">
                        <c:v>2826</c:v>
                      </c:pt>
                      <c:pt idx="37">
                        <c:v>2907</c:v>
                      </c:pt>
                      <c:pt idx="38">
                        <c:v>3037</c:v>
                      </c:pt>
                      <c:pt idx="39">
                        <c:v>3012</c:v>
                      </c:pt>
                      <c:pt idx="40">
                        <c:v>3154</c:v>
                      </c:pt>
                      <c:pt idx="41">
                        <c:v>3283</c:v>
                      </c:pt>
                      <c:pt idx="42">
                        <c:v>3310</c:v>
                      </c:pt>
                      <c:pt idx="43">
                        <c:v>3404</c:v>
                      </c:pt>
                      <c:pt idx="44">
                        <c:v>3421</c:v>
                      </c:pt>
                      <c:pt idx="45">
                        <c:v>3592</c:v>
                      </c:pt>
                      <c:pt idx="46">
                        <c:v>3650</c:v>
                      </c:pt>
                      <c:pt idx="47">
                        <c:v>3736</c:v>
                      </c:pt>
                      <c:pt idx="48">
                        <c:v>3811</c:v>
                      </c:pt>
                      <c:pt idx="49">
                        <c:v>3870</c:v>
                      </c:pt>
                      <c:pt idx="50">
                        <c:v>3976</c:v>
                      </c:pt>
                      <c:pt idx="51">
                        <c:v>4005</c:v>
                      </c:pt>
                      <c:pt idx="52">
                        <c:v>4083</c:v>
                      </c:pt>
                      <c:pt idx="53">
                        <c:v>4162</c:v>
                      </c:pt>
                      <c:pt idx="54">
                        <c:v>4289</c:v>
                      </c:pt>
                      <c:pt idx="55">
                        <c:v>4330</c:v>
                      </c:pt>
                      <c:pt idx="56">
                        <c:v>4417</c:v>
                      </c:pt>
                      <c:pt idx="57">
                        <c:v>4500</c:v>
                      </c:pt>
                      <c:pt idx="58">
                        <c:v>4571</c:v>
                      </c:pt>
                      <c:pt idx="59">
                        <c:v>4631</c:v>
                      </c:pt>
                      <c:pt idx="60">
                        <c:v>4727</c:v>
                      </c:pt>
                      <c:pt idx="61">
                        <c:v>2526</c:v>
                      </c:pt>
                      <c:pt idx="62">
                        <c:v>2371</c:v>
                      </c:pt>
                      <c:pt idx="63">
                        <c:v>2294</c:v>
                      </c:pt>
                      <c:pt idx="64">
                        <c:v>1685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18CA-4DCF-8034-501DAAC988AE}"/>
                  </c:ext>
                </c:extLst>
              </c15:ser>
            </c15:filteredScatterSeries>
          </c:ext>
        </c:extLst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PS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27</c:v>
                </c:pt>
                <c:pt idx="24">
                  <c:v>26</c:v>
                </c:pt>
                <c:pt idx="25">
                  <c:v>27</c:v>
                </c:pt>
                <c:pt idx="26">
                  <c:v>27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25</c:v>
                </c:pt>
                <c:pt idx="38">
                  <c:v>27</c:v>
                </c:pt>
                <c:pt idx="39">
                  <c:v>26</c:v>
                </c:pt>
                <c:pt idx="40">
                  <c:v>26</c:v>
                </c:pt>
                <c:pt idx="41">
                  <c:v>27</c:v>
                </c:pt>
                <c:pt idx="42">
                  <c:v>27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25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27</c:v>
                </c:pt>
                <c:pt idx="64">
                  <c:v>25</c:v>
                </c:pt>
                <c:pt idx="65">
                  <c:v>26.5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0F6C-4CB4-909D-A8BD41510203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29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27</c:v>
                </c:pt>
                <c:pt idx="60">
                  <c:v>27</c:v>
                </c:pt>
                <c:pt idx="61">
                  <c:v>30</c:v>
                </c:pt>
                <c:pt idx="62">
                  <c:v>27</c:v>
                </c:pt>
                <c:pt idx="63">
                  <c:v>28</c:v>
                </c:pt>
                <c:pt idx="6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6C-4CB4-909D-A8BD41510203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27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28</c:v>
                </c:pt>
                <c:pt idx="29">
                  <c:v>28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27</c:v>
                </c:pt>
                <c:pt idx="45">
                  <c:v>28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F6C-4CB4-909D-A8BD41510203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29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28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28</c:v>
                </c:pt>
                <c:pt idx="32">
                  <c:v>30</c:v>
                </c:pt>
                <c:pt idx="33">
                  <c:v>26</c:v>
                </c:pt>
                <c:pt idx="34">
                  <c:v>27</c:v>
                </c:pt>
                <c:pt idx="35">
                  <c:v>27</c:v>
                </c:pt>
                <c:pt idx="36">
                  <c:v>26</c:v>
                </c:pt>
                <c:pt idx="37">
                  <c:v>28</c:v>
                </c:pt>
                <c:pt idx="38">
                  <c:v>28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26</c:v>
                </c:pt>
                <c:pt idx="46">
                  <c:v>27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30</c:v>
                </c:pt>
                <c:pt idx="55">
                  <c:v>30</c:v>
                </c:pt>
                <c:pt idx="56">
                  <c:v>28</c:v>
                </c:pt>
                <c:pt idx="57">
                  <c:v>27</c:v>
                </c:pt>
                <c:pt idx="58">
                  <c:v>28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F6C-4CB4-909D-A8BD41510203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29</c:v>
                </c:pt>
                <c:pt idx="1">
                  <c:v>28</c:v>
                </c:pt>
                <c:pt idx="2">
                  <c:v>28</c:v>
                </c:pt>
                <c:pt idx="3">
                  <c:v>29</c:v>
                </c:pt>
                <c:pt idx="4">
                  <c:v>29</c:v>
                </c:pt>
                <c:pt idx="5">
                  <c:v>22</c:v>
                </c:pt>
                <c:pt idx="6">
                  <c:v>29</c:v>
                </c:pt>
                <c:pt idx="7">
                  <c:v>30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31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29</c:v>
                </c:pt>
                <c:pt idx="30">
                  <c:v>31</c:v>
                </c:pt>
                <c:pt idx="31">
                  <c:v>30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30</c:v>
                </c:pt>
                <c:pt idx="36">
                  <c:v>30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34</c:v>
                </c:pt>
                <c:pt idx="54">
                  <c:v>29</c:v>
                </c:pt>
                <c:pt idx="55">
                  <c:v>30</c:v>
                </c:pt>
                <c:pt idx="56">
                  <c:v>30</c:v>
                </c:pt>
                <c:pt idx="57">
                  <c:v>29</c:v>
                </c:pt>
                <c:pt idx="58">
                  <c:v>29</c:v>
                </c:pt>
                <c:pt idx="59">
                  <c:v>35</c:v>
                </c:pt>
                <c:pt idx="60">
                  <c:v>31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28</c:v>
                </c:pt>
                <c:pt idx="65">
                  <c:v>29.5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0F6C-4CB4-909D-A8BD41510203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31</c:v>
                </c:pt>
                <c:pt idx="1">
                  <c:v>34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25</c:v>
                </c:pt>
                <c:pt idx="6">
                  <c:v>34</c:v>
                </c:pt>
                <c:pt idx="7">
                  <c:v>31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36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34</c:v>
                </c:pt>
                <c:pt idx="21">
                  <c:v>35</c:v>
                </c:pt>
                <c:pt idx="22">
                  <c:v>30</c:v>
                </c:pt>
                <c:pt idx="23">
                  <c:v>32</c:v>
                </c:pt>
                <c:pt idx="24">
                  <c:v>30</c:v>
                </c:pt>
                <c:pt idx="25">
                  <c:v>32</c:v>
                </c:pt>
                <c:pt idx="26">
                  <c:v>34</c:v>
                </c:pt>
                <c:pt idx="27">
                  <c:v>36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32</c:v>
                </c:pt>
                <c:pt idx="32">
                  <c:v>34</c:v>
                </c:pt>
                <c:pt idx="33">
                  <c:v>31</c:v>
                </c:pt>
                <c:pt idx="34">
                  <c:v>33</c:v>
                </c:pt>
                <c:pt idx="35">
                  <c:v>35</c:v>
                </c:pt>
                <c:pt idx="36">
                  <c:v>34</c:v>
                </c:pt>
                <c:pt idx="37">
                  <c:v>32</c:v>
                </c:pt>
                <c:pt idx="38">
                  <c:v>37</c:v>
                </c:pt>
                <c:pt idx="39">
                  <c:v>33</c:v>
                </c:pt>
                <c:pt idx="40">
                  <c:v>32</c:v>
                </c:pt>
                <c:pt idx="41">
                  <c:v>38</c:v>
                </c:pt>
                <c:pt idx="42">
                  <c:v>33</c:v>
                </c:pt>
                <c:pt idx="43">
                  <c:v>31</c:v>
                </c:pt>
                <c:pt idx="44">
                  <c:v>35</c:v>
                </c:pt>
                <c:pt idx="45">
                  <c:v>31</c:v>
                </c:pt>
                <c:pt idx="46">
                  <c:v>31</c:v>
                </c:pt>
                <c:pt idx="47">
                  <c:v>41</c:v>
                </c:pt>
                <c:pt idx="48">
                  <c:v>35</c:v>
                </c:pt>
                <c:pt idx="49">
                  <c:v>33</c:v>
                </c:pt>
                <c:pt idx="50">
                  <c:v>38</c:v>
                </c:pt>
                <c:pt idx="51">
                  <c:v>36</c:v>
                </c:pt>
                <c:pt idx="52">
                  <c:v>32</c:v>
                </c:pt>
                <c:pt idx="53">
                  <c:v>41</c:v>
                </c:pt>
                <c:pt idx="54">
                  <c:v>35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42</c:v>
                </c:pt>
                <c:pt idx="60">
                  <c:v>32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0F6C-4CB4-909D-A8BD41510203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42</c:v>
                </c:pt>
                <c:pt idx="1">
                  <c:v>34</c:v>
                </c:pt>
                <c:pt idx="2">
                  <c:v>40</c:v>
                </c:pt>
                <c:pt idx="3">
                  <c:v>39</c:v>
                </c:pt>
                <c:pt idx="4">
                  <c:v>43</c:v>
                </c:pt>
                <c:pt idx="5">
                  <c:v>37</c:v>
                </c:pt>
                <c:pt idx="6">
                  <c:v>40</c:v>
                </c:pt>
                <c:pt idx="7">
                  <c:v>36</c:v>
                </c:pt>
                <c:pt idx="8">
                  <c:v>37</c:v>
                </c:pt>
                <c:pt idx="9">
                  <c:v>41</c:v>
                </c:pt>
                <c:pt idx="10">
                  <c:v>39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41</c:v>
                </c:pt>
                <c:pt idx="25">
                  <c:v>38</c:v>
                </c:pt>
                <c:pt idx="26">
                  <c:v>40</c:v>
                </c:pt>
                <c:pt idx="27">
                  <c:v>36</c:v>
                </c:pt>
                <c:pt idx="28">
                  <c:v>39</c:v>
                </c:pt>
                <c:pt idx="29">
                  <c:v>38</c:v>
                </c:pt>
                <c:pt idx="30">
                  <c:v>40</c:v>
                </c:pt>
                <c:pt idx="31">
                  <c:v>40</c:v>
                </c:pt>
                <c:pt idx="32">
                  <c:v>37</c:v>
                </c:pt>
                <c:pt idx="33">
                  <c:v>43</c:v>
                </c:pt>
                <c:pt idx="34">
                  <c:v>41</c:v>
                </c:pt>
                <c:pt idx="35">
                  <c:v>36</c:v>
                </c:pt>
                <c:pt idx="36">
                  <c:v>38</c:v>
                </c:pt>
                <c:pt idx="37">
                  <c:v>35</c:v>
                </c:pt>
                <c:pt idx="38">
                  <c:v>35</c:v>
                </c:pt>
                <c:pt idx="39">
                  <c:v>38</c:v>
                </c:pt>
                <c:pt idx="40">
                  <c:v>40</c:v>
                </c:pt>
                <c:pt idx="41">
                  <c:v>37</c:v>
                </c:pt>
                <c:pt idx="42">
                  <c:v>38</c:v>
                </c:pt>
                <c:pt idx="43">
                  <c:v>34</c:v>
                </c:pt>
                <c:pt idx="44">
                  <c:v>38</c:v>
                </c:pt>
                <c:pt idx="45">
                  <c:v>39</c:v>
                </c:pt>
                <c:pt idx="46">
                  <c:v>36</c:v>
                </c:pt>
                <c:pt idx="47">
                  <c:v>38</c:v>
                </c:pt>
                <c:pt idx="48">
                  <c:v>38</c:v>
                </c:pt>
                <c:pt idx="49">
                  <c:v>40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38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38</c:v>
                </c:pt>
                <c:pt idx="58">
                  <c:v>42</c:v>
                </c:pt>
                <c:pt idx="59">
                  <c:v>39</c:v>
                </c:pt>
                <c:pt idx="60">
                  <c:v>40</c:v>
                </c:pt>
                <c:pt idx="61">
                  <c:v>43</c:v>
                </c:pt>
                <c:pt idx="62">
                  <c:v>41</c:v>
                </c:pt>
                <c:pt idx="63">
                  <c:v>35</c:v>
                </c:pt>
                <c:pt idx="64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F6C-4CB4-909D-A8BD41510203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62</c:v>
                </c:pt>
                <c:pt idx="1">
                  <c:v>44</c:v>
                </c:pt>
                <c:pt idx="2">
                  <c:v>59</c:v>
                </c:pt>
                <c:pt idx="3">
                  <c:v>55</c:v>
                </c:pt>
                <c:pt idx="4">
                  <c:v>54</c:v>
                </c:pt>
                <c:pt idx="5">
                  <c:v>47</c:v>
                </c:pt>
                <c:pt idx="6">
                  <c:v>54</c:v>
                </c:pt>
                <c:pt idx="7">
                  <c:v>51</c:v>
                </c:pt>
                <c:pt idx="8">
                  <c:v>51</c:v>
                </c:pt>
                <c:pt idx="9">
                  <c:v>55</c:v>
                </c:pt>
                <c:pt idx="10">
                  <c:v>52</c:v>
                </c:pt>
                <c:pt idx="11">
                  <c:v>48</c:v>
                </c:pt>
                <c:pt idx="12">
                  <c:v>62</c:v>
                </c:pt>
                <c:pt idx="13">
                  <c:v>55</c:v>
                </c:pt>
                <c:pt idx="14">
                  <c:v>53</c:v>
                </c:pt>
                <c:pt idx="15">
                  <c:v>58</c:v>
                </c:pt>
                <c:pt idx="16">
                  <c:v>57</c:v>
                </c:pt>
                <c:pt idx="17">
                  <c:v>49</c:v>
                </c:pt>
                <c:pt idx="18">
                  <c:v>50</c:v>
                </c:pt>
                <c:pt idx="19">
                  <c:v>48</c:v>
                </c:pt>
                <c:pt idx="20">
                  <c:v>51</c:v>
                </c:pt>
                <c:pt idx="21">
                  <c:v>41</c:v>
                </c:pt>
                <c:pt idx="22">
                  <c:v>55</c:v>
                </c:pt>
                <c:pt idx="23">
                  <c:v>51</c:v>
                </c:pt>
                <c:pt idx="24">
                  <c:v>56</c:v>
                </c:pt>
                <c:pt idx="25">
                  <c:v>55</c:v>
                </c:pt>
                <c:pt idx="26">
                  <c:v>58</c:v>
                </c:pt>
                <c:pt idx="27">
                  <c:v>56</c:v>
                </c:pt>
                <c:pt idx="28">
                  <c:v>53</c:v>
                </c:pt>
                <c:pt idx="29">
                  <c:v>53</c:v>
                </c:pt>
                <c:pt idx="30">
                  <c:v>53</c:v>
                </c:pt>
                <c:pt idx="31">
                  <c:v>55</c:v>
                </c:pt>
                <c:pt idx="32">
                  <c:v>57</c:v>
                </c:pt>
                <c:pt idx="33">
                  <c:v>53</c:v>
                </c:pt>
                <c:pt idx="34">
                  <c:v>53</c:v>
                </c:pt>
                <c:pt idx="35">
                  <c:v>52</c:v>
                </c:pt>
                <c:pt idx="36">
                  <c:v>55</c:v>
                </c:pt>
                <c:pt idx="37">
                  <c:v>56</c:v>
                </c:pt>
                <c:pt idx="38">
                  <c:v>59</c:v>
                </c:pt>
                <c:pt idx="39">
                  <c:v>51</c:v>
                </c:pt>
                <c:pt idx="40">
                  <c:v>59</c:v>
                </c:pt>
                <c:pt idx="41">
                  <c:v>51</c:v>
                </c:pt>
                <c:pt idx="42">
                  <c:v>57</c:v>
                </c:pt>
                <c:pt idx="43">
                  <c:v>43</c:v>
                </c:pt>
                <c:pt idx="44">
                  <c:v>55</c:v>
                </c:pt>
                <c:pt idx="45">
                  <c:v>51</c:v>
                </c:pt>
                <c:pt idx="46">
                  <c:v>52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53</c:v>
                </c:pt>
                <c:pt idx="51">
                  <c:v>52</c:v>
                </c:pt>
                <c:pt idx="52">
                  <c:v>61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54</c:v>
                </c:pt>
                <c:pt idx="57">
                  <c:v>52</c:v>
                </c:pt>
                <c:pt idx="58">
                  <c:v>54</c:v>
                </c:pt>
                <c:pt idx="59">
                  <c:v>49</c:v>
                </c:pt>
                <c:pt idx="60">
                  <c:v>53</c:v>
                </c:pt>
                <c:pt idx="61">
                  <c:v>56</c:v>
                </c:pt>
                <c:pt idx="62">
                  <c:v>58</c:v>
                </c:pt>
                <c:pt idx="63">
                  <c:v>45</c:v>
                </c:pt>
                <c:pt idx="64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F6C-4CB4-909D-A8BD41510203}"/>
            </c:ext>
          </c:extLst>
        </c:ser>
        <c:ser>
          <c:idx val="3"/>
          <c:order val="8"/>
          <c:tx>
            <c:strRef>
              <c:f>'parallel vs header-seeker-6'!$K$1</c:f>
              <c:strCache>
                <c:ptCount val="1"/>
                <c:pt idx="0">
                  <c:v>Original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74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header-seeker-6'!$K$2:$K$66</c:f>
              <c:numCache>
                <c:formatCode>General</c:formatCode>
                <c:ptCount val="65"/>
                <c:pt idx="0">
                  <c:v>69</c:v>
                </c:pt>
                <c:pt idx="1">
                  <c:v>105</c:v>
                </c:pt>
                <c:pt idx="2">
                  <c:v>184</c:v>
                </c:pt>
                <c:pt idx="3">
                  <c:v>255</c:v>
                </c:pt>
                <c:pt idx="4">
                  <c:v>343</c:v>
                </c:pt>
                <c:pt idx="5">
                  <c:v>428</c:v>
                </c:pt>
                <c:pt idx="6">
                  <c:v>487</c:v>
                </c:pt>
                <c:pt idx="7">
                  <c:v>558</c:v>
                </c:pt>
                <c:pt idx="8">
                  <c:v>635</c:v>
                </c:pt>
                <c:pt idx="9">
                  <c:v>738</c:v>
                </c:pt>
                <c:pt idx="10">
                  <c:v>798</c:v>
                </c:pt>
                <c:pt idx="11">
                  <c:v>874</c:v>
                </c:pt>
                <c:pt idx="12">
                  <c:v>980</c:v>
                </c:pt>
                <c:pt idx="13">
                  <c:v>1031</c:v>
                </c:pt>
                <c:pt idx="14">
                  <c:v>1106</c:v>
                </c:pt>
                <c:pt idx="15">
                  <c:v>1206</c:v>
                </c:pt>
                <c:pt idx="16">
                  <c:v>1256</c:v>
                </c:pt>
                <c:pt idx="17">
                  <c:v>1372</c:v>
                </c:pt>
                <c:pt idx="18">
                  <c:v>1425</c:v>
                </c:pt>
                <c:pt idx="19">
                  <c:v>1526</c:v>
                </c:pt>
                <c:pt idx="20">
                  <c:v>1557</c:v>
                </c:pt>
                <c:pt idx="21">
                  <c:v>1681</c:v>
                </c:pt>
                <c:pt idx="22">
                  <c:v>1758</c:v>
                </c:pt>
                <c:pt idx="23">
                  <c:v>1837</c:v>
                </c:pt>
                <c:pt idx="24">
                  <c:v>1927</c:v>
                </c:pt>
                <c:pt idx="25">
                  <c:v>1999</c:v>
                </c:pt>
                <c:pt idx="26">
                  <c:v>2098</c:v>
                </c:pt>
                <c:pt idx="27">
                  <c:v>2138</c:v>
                </c:pt>
                <c:pt idx="28">
                  <c:v>2206</c:v>
                </c:pt>
                <c:pt idx="29">
                  <c:v>2345</c:v>
                </c:pt>
                <c:pt idx="30">
                  <c:v>2405</c:v>
                </c:pt>
                <c:pt idx="31">
                  <c:v>2441</c:v>
                </c:pt>
                <c:pt idx="32">
                  <c:v>2541</c:v>
                </c:pt>
                <c:pt idx="33">
                  <c:v>2644</c:v>
                </c:pt>
                <c:pt idx="34">
                  <c:v>2701</c:v>
                </c:pt>
                <c:pt idx="35">
                  <c:v>2728</c:v>
                </c:pt>
                <c:pt idx="36">
                  <c:v>2826</c:v>
                </c:pt>
                <c:pt idx="37">
                  <c:v>2907</c:v>
                </c:pt>
                <c:pt idx="38">
                  <c:v>3037</c:v>
                </c:pt>
                <c:pt idx="39">
                  <c:v>3012</c:v>
                </c:pt>
                <c:pt idx="40">
                  <c:v>3154</c:v>
                </c:pt>
                <c:pt idx="41">
                  <c:v>3283</c:v>
                </c:pt>
                <c:pt idx="42">
                  <c:v>3310</c:v>
                </c:pt>
                <c:pt idx="43">
                  <c:v>3404</c:v>
                </c:pt>
                <c:pt idx="44">
                  <c:v>3421</c:v>
                </c:pt>
                <c:pt idx="45">
                  <c:v>3592</c:v>
                </c:pt>
                <c:pt idx="46">
                  <c:v>3650</c:v>
                </c:pt>
                <c:pt idx="47">
                  <c:v>3736</c:v>
                </c:pt>
                <c:pt idx="48">
                  <c:v>3811</c:v>
                </c:pt>
                <c:pt idx="49">
                  <c:v>3870</c:v>
                </c:pt>
                <c:pt idx="50">
                  <c:v>3976</c:v>
                </c:pt>
                <c:pt idx="51">
                  <c:v>4005</c:v>
                </c:pt>
                <c:pt idx="52">
                  <c:v>4083</c:v>
                </c:pt>
                <c:pt idx="53">
                  <c:v>4162</c:v>
                </c:pt>
                <c:pt idx="54">
                  <c:v>4289</c:v>
                </c:pt>
                <c:pt idx="55">
                  <c:v>4330</c:v>
                </c:pt>
                <c:pt idx="56">
                  <c:v>4417</c:v>
                </c:pt>
                <c:pt idx="57">
                  <c:v>4500</c:v>
                </c:pt>
                <c:pt idx="58">
                  <c:v>4571</c:v>
                </c:pt>
                <c:pt idx="59">
                  <c:v>4631</c:v>
                </c:pt>
                <c:pt idx="60">
                  <c:v>4727</c:v>
                </c:pt>
                <c:pt idx="61">
                  <c:v>2526</c:v>
                </c:pt>
                <c:pt idx="62">
                  <c:v>2371</c:v>
                </c:pt>
                <c:pt idx="63">
                  <c:v>2294</c:v>
                </c:pt>
                <c:pt idx="64">
                  <c:v>1685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8-0F6C-4CB4-909D-A8BD41510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/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Resource Utilization of Channel with Kintex 7 T160 Target FPGA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PS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header-seeker-6'!$N$3</c:f>
              <c:numCache>
                <c:formatCode>0.00%</c:formatCode>
                <c:ptCount val="1"/>
                <c:pt idx="0">
                  <c:v>5.3E-3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0D-4734-A1CE-831DC1A63A4E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header-seeker-6'!$O$3</c:f>
              <c:numCache>
                <c:formatCode>0.00%</c:formatCode>
                <c:ptCount val="1"/>
                <c:pt idx="0">
                  <c:v>4.1999999999999997E-3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0D-4734-A1CE-831DC1A63A4E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header-seeker-6'!$P$3</c:f>
              <c:numCache>
                <c:formatCode>0.00%</c:formatCode>
                <c:ptCount val="1"/>
                <c:pt idx="0">
                  <c:v>3.7000000000000002E-3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0D-4734-A1CE-831DC1A63A4E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header-seeker-6'!$Q$3</c:f>
              <c:numCache>
                <c:formatCode>0.00%</c:formatCode>
                <c:ptCount val="1"/>
                <c:pt idx="0">
                  <c:v>3.0000000000000001E-3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BC0D-4734-A1CE-831DC1A63A4E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header-seeker-6'!$R$3</c:f>
              <c:numCache>
                <c:formatCode>0.00%</c:formatCode>
                <c:ptCount val="1"/>
                <c:pt idx="0">
                  <c:v>2.7000000000000001E-3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BC0D-4734-A1CE-831DC1A63A4E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header-seeker-6'!$S$3</c:f>
              <c:numCache>
                <c:formatCode>0.00%</c:formatCode>
                <c:ptCount val="1"/>
                <c:pt idx="0">
                  <c:v>2.5000000000000001E-3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C0D-4734-A1CE-831DC1A63A4E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header-seeker-6'!$T$3</c:f>
              <c:numCache>
                <c:formatCode>0.00%</c:formatCode>
                <c:ptCount val="1"/>
                <c:pt idx="0">
                  <c:v>2.3999999999999998E-3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BC0D-4734-A1CE-831DC1A63A4E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header-seeker-6'!$U$3</c:f>
              <c:numCache>
                <c:formatCode>0.00%</c:formatCode>
                <c:ptCount val="1"/>
                <c:pt idx="0">
                  <c:v>2.3E-3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BC0D-4734-A1CE-831DC1A63A4E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FFs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'parallel vs header-seeker-6'!$V$3</c:f>
              <c:numCache>
                <c:formatCode>0.00%</c:formatCode>
                <c:ptCount val="1"/>
                <c:pt idx="0">
                  <c:v>1.6999999999999999E-3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C0D-4734-A1CE-831DC1A63A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PS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'parallel vs header-seeker-6'!$N$3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5.3E-3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C0D-4734-A1CE-831DC1A63A4E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2.7000000000000001E-3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C0D-4734-A1CE-831DC1A63A4E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2.5000000000000001E-3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C0D-4734-A1CE-831DC1A63A4E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Resource Utilization of Channel with Kintex 7 T160 Target FPGA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PS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header-seeker-6'!$N$3</c:f>
              <c:numCache>
                <c:formatCode>0.00%</c:formatCode>
                <c:ptCount val="1"/>
                <c:pt idx="0">
                  <c:v>5.3E-3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D87-4221-BDEA-9C00AE3B649B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header-seeker-6'!$O$3</c:f>
              <c:numCache>
                <c:formatCode>0.00%</c:formatCode>
                <c:ptCount val="1"/>
                <c:pt idx="0">
                  <c:v>4.1999999999999997E-3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D87-4221-BDEA-9C00AE3B649B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header-seeker-6'!$P$3</c:f>
              <c:numCache>
                <c:formatCode>0.00%</c:formatCode>
                <c:ptCount val="1"/>
                <c:pt idx="0">
                  <c:v>3.7000000000000002E-3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D87-4221-BDEA-9C00AE3B649B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header-seeker-6'!$Q$3</c:f>
              <c:numCache>
                <c:formatCode>0.00%</c:formatCode>
                <c:ptCount val="1"/>
                <c:pt idx="0">
                  <c:v>3.0000000000000001E-3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ED87-4221-BDEA-9C00AE3B649B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header-seeker-6'!$R$3</c:f>
              <c:numCache>
                <c:formatCode>0.00%</c:formatCode>
                <c:ptCount val="1"/>
                <c:pt idx="0">
                  <c:v>2.7000000000000001E-3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ED87-4221-BDEA-9C00AE3B649B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header-seeker-6'!$S$3</c:f>
              <c:numCache>
                <c:formatCode>0.00%</c:formatCode>
                <c:ptCount val="1"/>
                <c:pt idx="0">
                  <c:v>2.5000000000000001E-3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D87-4221-BDEA-9C00AE3B649B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header-seeker-6'!$T$3</c:f>
              <c:numCache>
                <c:formatCode>0.00%</c:formatCode>
                <c:ptCount val="1"/>
                <c:pt idx="0">
                  <c:v>2.3999999999999998E-3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ED87-4221-BDEA-9C00AE3B649B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'parallel vs header-seeker-6'!$M$3</c:f>
              <c:strCache>
                <c:ptCount val="1"/>
                <c:pt idx="0">
                  <c:v>FFs</c:v>
                </c:pt>
              </c:strCache>
              <c:extLst/>
            </c:strRef>
          </c:cat>
          <c:val>
            <c:numRef>
              <c:f>'parallel vs header-seeker-6'!$U$3</c:f>
              <c:numCache>
                <c:formatCode>0.00%</c:formatCode>
                <c:ptCount val="1"/>
                <c:pt idx="0">
                  <c:v>2.3E-3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ED87-4221-BDEA-9C00AE3B649B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FFs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'parallel vs header-seeker-6'!$V$3</c:f>
              <c:numCache>
                <c:formatCode>0.00%</c:formatCode>
                <c:ptCount val="1"/>
                <c:pt idx="0">
                  <c:v>1.6999999999999999E-3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ED87-4221-BDEA-9C00AE3B64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PS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'parallel vs header-seeker-6'!$N$3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5.3E-3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D87-4221-BDEA-9C00AE3B649B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2.7000000000000001E-3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D87-4221-BDEA-9C00AE3B649B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2.5000000000000001E-3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D87-4221-BDEA-9C00AE3B649B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F55-F7B0-48E9-A1A9-39C94EC20DC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417-15AB-4236-8115-C1E7B980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9006-805B-4BF4-A097-8A57947E3E59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2C3A-E180-42E2-BE3C-3AEA7133BFB0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B06-C8A4-4B6F-8E39-B2CFCC11ADAA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867A-D57D-4062-AFD1-C260972F3FAC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AAD8-FA50-4999-8C0D-4C15AE64C4E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5D4-C073-46E5-8BB2-ECC55A395C6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320D-A181-417F-8904-DF25CC8FC218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0046-4A7E-4E93-9A05-D0BCDA7A3838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9B-126E-48F1-8059-61786C75D10E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457102-9FD1-45AD-9179-C42FDA6983BF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A45-AF41-42F1-BBD6-7659A139C334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8C6F95-59ED-41D1-9DCB-0FAA30D04EC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5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5512-792F-43A0-B277-148ECF63D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LHC Report - </a:t>
            </a:r>
            <a:br>
              <a:rPr lang="en-US" sz="6600" dirty="0">
                <a:solidFill>
                  <a:schemeClr val="tx2"/>
                </a:solidFill>
              </a:rPr>
            </a:br>
            <a:r>
              <a:rPr lang="en-US" sz="6600" dirty="0">
                <a:solidFill>
                  <a:schemeClr val="tx2"/>
                </a:solidFill>
              </a:rPr>
              <a:t>6/3/22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B52DE-FA2F-4B61-9970-435C4629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Anatoliy Martynyuk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F4AE-5B7C-F96B-257D-44E7EEC7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894"/>
            <a:ext cx="10058400" cy="420719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Thesis is at a good point.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Edits still going to happen, but it looks like it is close.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Generated new data with each header seeker variant. See following slides.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Made defense slide deck and did a practice presentation earlier today. Lots of great feedback!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Looking to wrap up the design after commenting and conversion: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What deliverables are we looking for?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All design variants?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Which if any sims?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3E79E-8706-1256-DB51-8884269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B118-E438-B4D2-C500-8520FE0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Variant Misalignment Recovery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161C5-F037-1502-584F-3A4B2C69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3047860"/>
              </p:ext>
            </p:extLst>
          </p:nvPr>
        </p:nvGraphicFramePr>
        <p:xfrm>
          <a:off x="6333688" y="1846263"/>
          <a:ext cx="482167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0229012"/>
              </p:ext>
            </p:extLst>
          </p:nvPr>
        </p:nvGraphicFramePr>
        <p:xfrm>
          <a:off x="1096963" y="1846263"/>
          <a:ext cx="4821237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F0CF22-0384-93F9-4B74-23B92238726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525311" y="3857625"/>
            <a:ext cx="808377" cy="1424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5A7C9-ABBD-A529-6B33-D8C3095D9741}"/>
              </a:ext>
            </a:extLst>
          </p:cNvPr>
          <p:cNvSpPr/>
          <p:nvPr/>
        </p:nvSpPr>
        <p:spPr>
          <a:xfrm>
            <a:off x="1770434" y="5184843"/>
            <a:ext cx="3754877" cy="1945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1CC8-85A8-CCDF-4AA3-E26F04A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Variant Resource Utilization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75672-4C1F-5828-786C-516C2BFC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E2421B-2C40-0F63-56AB-8F45FDCDAB3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CB7BAD-80B6-4191-826D-7EF167058F9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609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2892</TotalTime>
  <Words>145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LHC Report -  6/3/22</vt:lpstr>
      <vt:lpstr>Overview</vt:lpstr>
      <vt:lpstr>Variant Misalignment Recovery Performance</vt:lpstr>
      <vt:lpstr>Variant Resource Utilization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LHC Report – 1/27/22</dc:title>
  <dc:creator>Anatoliy Martynyuk</dc:creator>
  <cp:lastModifiedBy>Anatoliy Martynyuk</cp:lastModifiedBy>
  <cp:revision>39</cp:revision>
  <cp:lastPrinted>2022-05-18T07:28:41Z</cp:lastPrinted>
  <dcterms:created xsi:type="dcterms:W3CDTF">2022-01-27T19:21:58Z</dcterms:created>
  <dcterms:modified xsi:type="dcterms:W3CDTF">2022-06-03T21:58:58Z</dcterms:modified>
</cp:coreProperties>
</file>