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CC"/>
    <a:srgbClr val="FF00FF"/>
    <a:srgbClr val="44F42C"/>
    <a:srgbClr val="FF9933"/>
    <a:srgbClr val="FF780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6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4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7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4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4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60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0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0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5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300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70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7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87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131DDF-FB4C-4990-BE7D-F5A713EDA206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98DF10-D6C5-4D25-9F5C-2047EB28E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122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  <p:sldLayoutId id="2147484394" r:id="rId14"/>
    <p:sldLayoutId id="2147484395" r:id="rId15"/>
    <p:sldLayoutId id="2147484396" r:id="rId16"/>
    <p:sldLayoutId id="21474843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BDC63-2202-42C1-87F9-25A6DCD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850" y="428703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Приложение «</a:t>
            </a:r>
            <a:r>
              <a:rPr lang="en-US" dirty="0"/>
              <a:t>HBFS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для тренажерного зала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811B-2EDF-4906-85B1-A5BF212A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" y="4385288"/>
            <a:ext cx="11673840" cy="203277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Дисциплина: Программная инженерия </a:t>
            </a:r>
          </a:p>
          <a:p>
            <a:pPr algn="l"/>
            <a:r>
              <a:rPr lang="ru-RU" sz="2000" dirty="0"/>
              <a:t>Выполнил студент гр. 19-КБ-ПИ2 </a:t>
            </a:r>
          </a:p>
          <a:p>
            <a:pPr algn="l"/>
            <a:r>
              <a:rPr lang="ru-RU" sz="2000" dirty="0"/>
              <a:t>Харченко Анатолий Сергеевич</a:t>
            </a:r>
          </a:p>
          <a:p>
            <a:pPr algn="l"/>
            <a:r>
              <a:rPr lang="ru-RU" sz="2000" dirty="0"/>
              <a:t>Руководитель: канд. Техн. наук </a:t>
            </a:r>
          </a:p>
          <a:p>
            <a:pPr algn="l"/>
            <a:r>
              <a:rPr lang="ru-RU" sz="2000" dirty="0"/>
              <a:t>доц. </a:t>
            </a:r>
            <a:r>
              <a:rPr lang="ru-RU" sz="2000" dirty="0" err="1"/>
              <a:t>Мурлина</a:t>
            </a:r>
            <a:r>
              <a:rPr lang="ru-RU" sz="2000" dirty="0"/>
              <a:t> Владислава Анатольевна</a:t>
            </a:r>
          </a:p>
        </p:txBody>
      </p:sp>
    </p:spTree>
    <p:extLst>
      <p:ext uri="{BB962C8B-B14F-4D97-AF65-F5344CB8AC3E}">
        <p14:creationId xmlns:p14="http://schemas.microsoft.com/office/powerpoint/2010/main" val="130472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2F10BC-14BF-43FB-BB5C-5D98AAF2EF70}"/>
              </a:ext>
            </a:extLst>
          </p:cNvPr>
          <p:cNvSpPr/>
          <p:nvPr/>
        </p:nvSpPr>
        <p:spPr>
          <a:xfrm>
            <a:off x="798654" y="1725692"/>
            <a:ext cx="94133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Программа </a:t>
            </a:r>
          </a:p>
          <a:p>
            <a:r>
              <a:rPr lang="ru-RU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поможет вам: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6BCD6D-8930-4238-9B1E-455AF2D37CFE}"/>
              </a:ext>
            </a:extLst>
          </p:cNvPr>
          <p:cNvSpPr/>
          <p:nvPr/>
        </p:nvSpPr>
        <p:spPr>
          <a:xfrm>
            <a:off x="535808" y="3454910"/>
            <a:ext cx="878920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Узнать информацию о зале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Выбрать удобное время для тренировок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Выбрать одного из лучших тренеров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ln w="0"/>
                <a:solidFill>
                  <a:srgbClr val="FF780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Записаться на тренировку не приезжая лично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Удалить свою запись на тренировки удаленно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8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92000">
              <a:srgbClr val="5D2667"/>
            </a:gs>
            <a:gs pos="63000">
              <a:schemeClr val="bg1">
                <a:lumMod val="95000"/>
                <a:lumOff val="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6EA74E-16DA-44E2-81B5-AEAEC7C57C5C}"/>
              </a:ext>
            </a:extLst>
          </p:cNvPr>
          <p:cNvSpPr/>
          <p:nvPr/>
        </p:nvSpPr>
        <p:spPr>
          <a:xfrm>
            <a:off x="172087" y="0"/>
            <a:ext cx="5504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Среда разработки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03DDC7-072E-43CF-BB80-F65C3F4C3988}"/>
              </a:ext>
            </a:extLst>
          </p:cNvPr>
          <p:cNvSpPr/>
          <p:nvPr/>
        </p:nvSpPr>
        <p:spPr>
          <a:xfrm>
            <a:off x="277498" y="923330"/>
            <a:ext cx="116370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качестве среды разработки была выбрана</a:t>
            </a:r>
            <a:r>
              <a:rPr lang="en-US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программа </a:t>
            </a:r>
            <a:r>
              <a:rPr lang="en-US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Visual Studio</a:t>
            </a:r>
            <a:br>
              <a:rPr lang="en-US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 С</a:t>
            </a:r>
            <a:r>
              <a:rPr lang="en-US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br>
              <a:rPr lang="ru-RU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36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программирования – </a:t>
            </a:r>
            <a:r>
              <a:rPr lang="en-US" sz="36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 Forms</a:t>
            </a:r>
            <a:endParaRPr lang="ru-RU" sz="36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E679F-AA5C-4FD8-A928-41C90512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" r="-175" b="33130"/>
          <a:stretch/>
        </p:blipFill>
        <p:spPr>
          <a:xfrm>
            <a:off x="6096001" y="3566042"/>
            <a:ext cx="6096000" cy="32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bg2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  <a:gs pos="30000">
              <a:schemeClr val="bg1">
                <a:lumMod val="95000"/>
                <a:lumOff val="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635595-69AA-4427-9977-276A6A909918}"/>
              </a:ext>
            </a:extLst>
          </p:cNvPr>
          <p:cNvSpPr/>
          <p:nvPr/>
        </p:nvSpPr>
        <p:spPr>
          <a:xfrm>
            <a:off x="1024862" y="680727"/>
            <a:ext cx="7526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Плюсы работы с базой </a:t>
            </a:r>
          </a:p>
          <a:p>
            <a:r>
              <a:rPr lang="ru-RU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данных </a:t>
            </a:r>
            <a:r>
              <a:rPr lang="en-US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MySQL:</a:t>
            </a:r>
            <a:endParaRPr lang="ru-RU" sz="4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60C97B-2FD1-42FA-BD79-B55D9C1CE0D4}"/>
              </a:ext>
            </a:extLst>
          </p:cNvPr>
          <p:cNvSpPr/>
          <p:nvPr/>
        </p:nvSpPr>
        <p:spPr>
          <a:xfrm>
            <a:off x="1805651" y="2537749"/>
            <a:ext cx="1002367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0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Скорость</a:t>
            </a:r>
            <a:endParaRPr lang="en-US" sz="400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00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Масштабируемость</a:t>
            </a:r>
            <a:endParaRPr lang="en-US" sz="400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0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Безопасность</a:t>
            </a:r>
            <a:endParaRPr lang="en-US" sz="400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0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Обширный функционал</a:t>
            </a:r>
            <a:endParaRPr lang="en-US" sz="40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Простота в 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08765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00"/>
            </a:gs>
            <a:gs pos="88000">
              <a:srgbClr val="868607"/>
            </a:gs>
            <a:gs pos="48000">
              <a:schemeClr val="bg1">
                <a:lumMod val="95000"/>
                <a:lumOff val="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221E73-F642-4F07-AE8D-3EE9EE69CB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5333" y="1759354"/>
            <a:ext cx="6979534" cy="4722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877020-452B-4F3E-83A3-12457F4C51C3}"/>
              </a:ext>
            </a:extLst>
          </p:cNvPr>
          <p:cNvSpPr/>
          <p:nvPr/>
        </p:nvSpPr>
        <p:spPr>
          <a:xfrm>
            <a:off x="2178902" y="167831"/>
            <a:ext cx="78341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Варианты использования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программного продукта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C465A3-A737-4FD9-B15F-B72EB8C0A312}"/>
              </a:ext>
            </a:extLst>
          </p:cNvPr>
          <p:cNvSpPr/>
          <p:nvPr/>
        </p:nvSpPr>
        <p:spPr>
          <a:xfrm>
            <a:off x="112441" y="2342302"/>
            <a:ext cx="479522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программе доступно огромное количество функций как для пользователя, так и для сотрудников. Удобный  и интуитивно понятный интерфейс поможет быстро разобраться со всеми возможностями приложения.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9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227A16"/>
            </a:gs>
            <a:gs pos="100000">
              <a:srgbClr val="44F42C"/>
            </a:gs>
            <a:gs pos="48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477D73-3A0A-4C5C-8C8F-17C35ADE4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3343" y="2647661"/>
            <a:ext cx="5737860" cy="3360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8808F1-E27D-4736-BE73-3A53303B1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799" y="2647661"/>
            <a:ext cx="5737860" cy="3360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D9192C-ECCD-4822-99E3-08650429701D}"/>
              </a:ext>
            </a:extLst>
          </p:cNvPr>
          <p:cNvSpPr/>
          <p:nvPr/>
        </p:nvSpPr>
        <p:spPr>
          <a:xfrm>
            <a:off x="-9637" y="200985"/>
            <a:ext cx="12211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Окна для регистрации/авторизации</a:t>
            </a:r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пользователя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282A96-43D8-4128-A1D1-B1A3BE723AAD}"/>
              </a:ext>
            </a:extLst>
          </p:cNvPr>
          <p:cNvSpPr/>
          <p:nvPr/>
        </p:nvSpPr>
        <p:spPr>
          <a:xfrm>
            <a:off x="1461176" y="1121922"/>
            <a:ext cx="991252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Интуитивно понятный интерфейс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никальность логинов у аккаунтов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данных ранее зарегистрированных пользователей 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rgbClr val="860707"/>
            </a:gs>
            <a:gs pos="100000">
              <a:srgbClr val="FF0000"/>
            </a:gs>
            <a:gs pos="52000">
              <a:schemeClr val="bg1">
                <a:lumMod val="95000"/>
                <a:lumOff val="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86FD85-1E3F-410A-8DCE-A1D610E49143}"/>
              </a:ext>
            </a:extLst>
          </p:cNvPr>
          <p:cNvSpPr/>
          <p:nvPr/>
        </p:nvSpPr>
        <p:spPr>
          <a:xfrm>
            <a:off x="3153835" y="63661"/>
            <a:ext cx="502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Стартовое меню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57414-4B52-42B3-9615-3675E5492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71458" y="2614624"/>
            <a:ext cx="6519103" cy="3427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A6DEE-3A6E-4CAA-A8E0-C6F332EBBDC4}"/>
              </a:ext>
            </a:extLst>
          </p:cNvPr>
          <p:cNvSpPr/>
          <p:nvPr/>
        </p:nvSpPr>
        <p:spPr>
          <a:xfrm>
            <a:off x="252495" y="1978016"/>
            <a:ext cx="5413535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Индивидуальный и интересный дизайн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Простой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Вся необходимая информация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Доступ к сайту тренажерного зала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 фотографий зала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62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rgbClr val="660066"/>
            </a:gs>
            <a:gs pos="100000">
              <a:srgbClr val="FF00FF"/>
            </a:gs>
            <a:gs pos="52000">
              <a:schemeClr val="bg1">
                <a:lumMod val="95000"/>
                <a:lumOff val="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36399E-9882-4118-B022-5962F7DBA17E}"/>
              </a:ext>
            </a:extLst>
          </p:cNvPr>
          <p:cNvSpPr/>
          <p:nvPr/>
        </p:nvSpPr>
        <p:spPr>
          <a:xfrm>
            <a:off x="783961" y="96814"/>
            <a:ext cx="106240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Окно для взаимодействия с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ренировочным процессом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CF4C4B-A147-4AF0-8FBC-A388651D0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803" y="2850416"/>
            <a:ext cx="6373052" cy="3358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5911C0-D8D4-48D7-8D7E-4579F1BFD39E}"/>
              </a:ext>
            </a:extLst>
          </p:cNvPr>
          <p:cNvSpPr/>
          <p:nvPr/>
        </p:nvSpPr>
        <p:spPr>
          <a:xfrm>
            <a:off x="103119" y="2298426"/>
            <a:ext cx="5290684" cy="4462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возвращения к меню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времени для тренировок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Выбор подходящего тренера по времени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записаться на тренировки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Доступ к удалению уже существующей записи на занятия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некорректных действий пользователя в окне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1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accent2">
                <a:lumMod val="75000"/>
              </a:schemeClr>
            </a:gs>
            <a:gs pos="100000">
              <a:srgbClr val="00B0F0"/>
            </a:gs>
            <a:gs pos="4800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24160-AFB4-4A3B-97A6-65E4D462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351" y="2700866"/>
            <a:ext cx="6455297" cy="1456267"/>
          </a:xfrm>
        </p:spPr>
        <p:txBody>
          <a:bodyPr>
            <a:noAutofit/>
          </a:bodyPr>
          <a:lstStyle/>
          <a:p>
            <a:r>
              <a:rPr lang="ru-RU" sz="8800" dirty="0"/>
              <a:t>Спасибо </a:t>
            </a:r>
            <a:r>
              <a:rPr lang="ru-RU" sz="8800"/>
              <a:t>за внимание</a:t>
            </a:r>
            <a:r>
              <a:rPr lang="ru-RU" sz="8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498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141</TotalTime>
  <Words>211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Небесная</vt:lpstr>
      <vt:lpstr>Приложение «HBFS» для тренажерного зала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«HBFS» для тренажерного зала</dc:title>
  <dc:creator>nikola tesla</dc:creator>
  <cp:lastModifiedBy>nikola tesla</cp:lastModifiedBy>
  <cp:revision>12</cp:revision>
  <dcterms:created xsi:type="dcterms:W3CDTF">2020-12-22T14:44:41Z</dcterms:created>
  <dcterms:modified xsi:type="dcterms:W3CDTF">2020-12-22T17:06:36Z</dcterms:modified>
</cp:coreProperties>
</file>