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videos33594771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SOCOBAN </a:t>
            </a:r>
            <a:br>
              <a:rPr lang="en-US" dirty="0"/>
            </a:br>
            <a:r>
              <a:rPr lang="en-US" dirty="0"/>
              <a:t>comes back</a:t>
            </a:r>
            <a:r>
              <a:rPr lang="en-US" dirty="0" smtClean="0"/>
              <a:t>.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94396" y="5738569"/>
            <a:ext cx="5197604" cy="1119431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АВТОР: Лаптев Анатолий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0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309" y="426078"/>
            <a:ext cx="8534400" cy="1507067"/>
          </a:xfrm>
        </p:spPr>
        <p:txBody>
          <a:bodyPr/>
          <a:lstStyle/>
          <a:p>
            <a:r>
              <a:rPr lang="ru-RU" dirty="0" smtClean="0"/>
              <a:t>Идея проекта.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8309" y="2366318"/>
            <a:ext cx="8534400" cy="361526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Заключается в том, чтобы написать собственную игру, и показать возможности </a:t>
            </a:r>
            <a:r>
              <a:rPr lang="en-US" dirty="0" err="1" smtClean="0">
                <a:solidFill>
                  <a:schemeClr val="tx1"/>
                </a:solidFill>
              </a:rPr>
              <a:t>Pygame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8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Описание реализации.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084307"/>
            <a:ext cx="8534400" cy="441149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Для реализации я использовал такие модули как </a:t>
            </a:r>
            <a:r>
              <a:rPr lang="en-US" dirty="0" smtClean="0">
                <a:solidFill>
                  <a:schemeClr val="tx1"/>
                </a:solidFill>
              </a:rPr>
              <a:t>sys, </a:t>
            </a:r>
            <a:r>
              <a:rPr lang="en-US" dirty="0" err="1" smtClean="0">
                <a:solidFill>
                  <a:schemeClr val="tx1"/>
                </a:solidFill>
              </a:rPr>
              <a:t>os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pygame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Создал классы </a:t>
            </a:r>
            <a:r>
              <a:rPr lang="en-US" dirty="0" smtClean="0">
                <a:solidFill>
                  <a:schemeClr val="tx1"/>
                </a:solidFill>
              </a:rPr>
              <a:t>Tile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Board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Так же в игре присутствует музыка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Написал функции для: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Загрузки изображений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Выхода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Прорисовки стартового и конечного экранов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Экран меню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Обновления ситуации на поле</a:t>
            </a:r>
          </a:p>
        </p:txBody>
      </p:sp>
    </p:spTree>
    <p:extLst>
      <p:ext uri="{BB962C8B-B14F-4D97-AF65-F5344CB8AC3E}">
        <p14:creationId xmlns:p14="http://schemas.microsoft.com/office/powerpoint/2010/main" val="14389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Управление производится с клавиатуры, задача игрока – поставить все ящики на свои места. Сложность заключается в том, что двигать ящики можно только вперед. В целом эта игра – это реализация старой игры «</a:t>
            </a:r>
            <a:r>
              <a:rPr lang="ru-RU" dirty="0" err="1" smtClean="0">
                <a:solidFill>
                  <a:schemeClr val="tx1"/>
                </a:solidFill>
              </a:rPr>
              <a:t>Сокобан</a:t>
            </a:r>
            <a:r>
              <a:rPr lang="ru-RU" dirty="0" smtClean="0">
                <a:solidFill>
                  <a:schemeClr val="tx1"/>
                </a:solidFill>
              </a:rPr>
              <a:t>». Для того чтобы перезапустить уровень игрок может нажать на «3» и потратить одну жизнь, для того чтобы пропустить уровень игрок может нажать «9»  и потратить 7 жизней.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Чтобы добавить уровень достаточно лишь написать его в блокноте по специальной номенклатуре и пометить с подходящим названием в папку к </a:t>
            </a:r>
            <a:r>
              <a:rPr lang="ru-RU" dirty="0" err="1" smtClean="0">
                <a:solidFill>
                  <a:schemeClr val="tx1"/>
                </a:solidFill>
              </a:rPr>
              <a:t>сущствующим</a:t>
            </a:r>
            <a:r>
              <a:rPr lang="ru-RU" dirty="0" smtClean="0">
                <a:solidFill>
                  <a:schemeClr val="tx1"/>
                </a:solidFill>
              </a:rPr>
              <a:t> уровням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7522" y="4405745"/>
            <a:ext cx="7754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2"/>
              </a:rPr>
              <a:t>Ссылка на видео-демонстрацию игры</a:t>
            </a:r>
          </a:p>
          <a:p>
            <a:endParaRPr lang="ru-RU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://vk.com/videos335947718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5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88799"/>
            <a:ext cx="8534400" cy="361526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Этим проектом я показал почти все возможности </a:t>
            </a:r>
            <a:r>
              <a:rPr lang="en-US" dirty="0" err="1" smtClean="0">
                <a:solidFill>
                  <a:schemeClr val="tx1"/>
                </a:solidFill>
              </a:rPr>
              <a:t>Pygame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 написал игру. Возможные пути для улучшения: добавить движение для персонажа, добавить разлетающиеся частицы, добавить сюжет и больше уровней.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Выводы по проекту.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13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203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Сектор</vt:lpstr>
      <vt:lpstr>SOCOBAN  comes back. </vt:lpstr>
      <vt:lpstr>Идея проекта.</vt:lpstr>
      <vt:lpstr>Описание реализации.</vt:lpstr>
      <vt:lpstr>Презентация PowerPoint</vt:lpstr>
      <vt:lpstr>Выводы по проекту.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PYGAME.</dc:title>
  <dc:creator>user</dc:creator>
  <cp:lastModifiedBy>user</cp:lastModifiedBy>
  <cp:revision>5</cp:revision>
  <dcterms:created xsi:type="dcterms:W3CDTF">2019-04-11T13:44:43Z</dcterms:created>
  <dcterms:modified xsi:type="dcterms:W3CDTF">2019-04-11T14:27:11Z</dcterms:modified>
</cp:coreProperties>
</file>