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10" d="100"/>
          <a:sy n="110" d="100"/>
        </p:scale>
        <p:origin x="-540" y="-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2001500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2001500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2620-DFA9-485F-B397-8857E29D8B5E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63A72-287B-47BC-96C7-81B7546923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9E30A-31F6-4492-8B26-7624804B8F44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EDF18-6445-497A-B1C5-2A45E2CAE7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7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34ABC-59FC-4B36-8E6B-EF04EF395190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203CD-DFF2-4E22-9D9B-D07511CA2B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F554-3BB9-421C-AA8E-01A97D1E79BD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6F279-10EC-4B6B-AF8C-D863E31C12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7FFB6-258A-4D58-BF75-FF6E6B98EA8D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E22F-6312-4A46-82C8-74553CAAAC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9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99A54-7011-44C3-9E4F-183A115F3DA8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1E83-62F4-4450-962D-A061CD76BA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6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F36EE-D052-48B1-B455-E13A1E40F3A0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D2501-D344-4EE4-8B87-0A6F0FFB4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B8F45-70B8-4CF1-A21D-35F19CF18335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B3992-3D2A-47DB-8A54-6450FA0E7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2CA0-AFC6-4955-9783-E5501223178F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4B8E-B3D2-4260-A831-4EB3ECB85A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B4D48-B43E-420E-AFDF-1528EC8BEF7B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353D-1B96-4B8A-96AA-7C08ED4A5A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2001500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12001500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45B9E-00A2-4119-A713-D2F396814C75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2B7220-E5FA-4B75-B8E4-998E4EA4D7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52600"/>
            <a:ext cx="1016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5F6E3F-72B8-413A-AFC9-6A46B895BAF6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4572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8700" y="5824538"/>
            <a:ext cx="1316038" cy="487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1C402E-3C7A-4A4D-89D1-762CEC5D6F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2001500" y="0"/>
            <a:ext cx="1905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500" y="1371600"/>
            <a:ext cx="1905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5" r:id="rId9"/>
    <p:sldLayoutId id="2147483912" r:id="rId10"/>
    <p:sldLayoutId id="214748391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7937"/>
            <a:ext cx="12192000" cy="5021263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Департамент образования и науки Курганской области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«Курганский технологический колледж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имени Героя Советского Союза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Н.Я.Анфиногенова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Отделение Автоматизация и вычислительная техника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ДИПЛОМНЫЙ </a:t>
            </a: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ПРОЕКТ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ДЛЯ АВТОМАТИЗАЦИИ УЧЁТА МАТЕРИАЛЬНО-ТЕХНИЧЕСКОГО ОСНАЩЕНИЯ В МБДОУ «ДЕТСКИЙ САД КОМБИНИРОВАННОГО ВИДА № 169 «МАЛЬВИНА»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КТК 09.02.07.3063.14880.ДП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alt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489825" y="5248275"/>
            <a:ext cx="43846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Выполнил: Куль Анатолий Павлович</a:t>
            </a:r>
          </a:p>
          <a:p>
            <a:pPr algn="r">
              <a:lnSpc>
                <a:spcPct val="150000"/>
              </a:lnSpc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Группа: 3063</a:t>
            </a:r>
            <a:endParaRPr lang="ru-RU" altLang="ru-RU" dirty="0"/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5389563" y="6357938"/>
            <a:ext cx="1411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>
                <a:latin typeface="Times New Roman" pitchFamily="18" charset="0"/>
                <a:cs typeface="Times New Roman" pitchFamily="18" charset="0"/>
              </a:rPr>
              <a:t>Курган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0" y="2898476"/>
            <a:ext cx="12192000" cy="7693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100"/>
          </a:xfrm>
        </p:spPr>
        <p:txBody>
          <a:bodyPr>
            <a:normAutofit fontScale="90000"/>
          </a:bodyPr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Характеристика организации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103188" y="962025"/>
            <a:ext cx="11826875" cy="5895975"/>
          </a:xfrm>
        </p:spPr>
        <p:txBody>
          <a:bodyPr/>
          <a:lstStyle/>
          <a:p>
            <a:pPr indent="449263">
              <a:lnSpc>
                <a:spcPct val="150000"/>
              </a:lnSpc>
            </a:pP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Объектом исследования является МБДОУ «Детский сад комбинированного вида № 169 «Мальвина». </a:t>
            </a:r>
          </a:p>
          <a:p>
            <a:pPr indent="449263" algn="just">
              <a:lnSpc>
                <a:spcPct val="150000"/>
              </a:lnSpc>
            </a:pP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Основной вектор деятельности МБДОУ направлен на поиск путей, обеспечивающих интеграцию образовательного процесса, реализующего право каждого ребенка на качественное и доступное образование. А также создание условий, обеспечивающих высокое качество результатов образовательной деятельности по формированию основных компетенций дошкольников, опираясь на лично-ориентированную модель взаимодействия взрослого и ребенка. </a:t>
            </a:r>
            <a:r>
              <a:rPr lang="ru-RU" sz="2200" b="0" dirty="0" smtClean="0">
                <a:latin typeface="Times New Roman" pitchFamily="18" charset="0"/>
                <a:ea typeface="Calibri" pitchFamily="34" charset="0"/>
                <a:cs typeface="Arial" pitchFamily="34" charset="0"/>
              </a:rPr>
              <a:t>Результатом воспитания и образования дошкольника должны стать своевременное формирование возрастных новообразований детства, развитие компетентности, самостоятельности, творческой активности, гуманного отношения к окружающим, становление личностной позиции.</a:t>
            </a:r>
            <a:endParaRPr lang="ru-RU" altLang="ru-RU" sz="22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3888"/>
          </a:xfrm>
        </p:spPr>
        <p:txBody>
          <a:bodyPr>
            <a:normAutofit fontScale="90000"/>
          </a:bodyPr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Цель и задачи дипломного проекта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77639" y="870789"/>
            <a:ext cx="11904452" cy="5918200"/>
          </a:xfrm>
        </p:spPr>
        <p:txBody>
          <a:bodyPr rtlCol="0"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Целью дипломного проекта является разработка ИС для автоматизации учёта материально-технического оснащения в МБДОУ «Детский сад комбинированного вида № 169 «Мальвина».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cs typeface="Times New Roman" pitchFamily="18" charset="0"/>
              </a:rPr>
              <a:t>проанализировать современные технологии;</a:t>
            </a:r>
          </a:p>
          <a:p>
            <a:pPr marL="342900" lvl="0" indent="-342900" algn="just">
              <a:lnSpc>
                <a:spcPct val="150000"/>
              </a:lnSpc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cs typeface="Times New Roman" pitchFamily="18" charset="0"/>
              </a:rPr>
              <a:t>выбрать программный инструментарий для разработки;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собрать данные о предметной области;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разработать основные объекты конфигурации;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разработать программные модули;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провести тестирование и отладку;</a:t>
            </a:r>
          </a:p>
          <a:p>
            <a:pPr marL="342900" indent="-342900">
              <a:buFont typeface="Times New Roman" pitchFamily="18" charset="0"/>
              <a:buChar char="–"/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сдать в эксплуатацию.</a:t>
            </a:r>
            <a:endParaRPr lang="ru-RU" altLang="ru-RU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25223" cy="631825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Организационная структура объекта автоматизации</a:t>
            </a:r>
          </a:p>
        </p:txBody>
      </p:sp>
      <p:pic>
        <p:nvPicPr>
          <p:cNvPr id="7173" name="Picture 5" descr="F:\Диплом\fg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79" y="704933"/>
            <a:ext cx="6367538" cy="61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90113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Функциональная структура объекта автоматизации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64" y="658304"/>
            <a:ext cx="11913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автоматизации выбрано рабочее место заместителя заведующего по АХР (административно-хозяйственные расходы). </a:t>
            </a:r>
          </a:p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хозяйством </a:t>
            </a:r>
            <a:r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(завхоз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относится к категории материально-ответственных служащих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Завхоз выполняет целый ряд должностных функций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effectLst/>
                <a:latin typeface="Times New Roman"/>
                <a:ea typeface="Calibri"/>
                <a:cs typeface="Arial"/>
              </a:rPr>
              <a:t>своевременно снабжает сотрудников ДС всем необходим инвентарем и моющими средствами для проведения мероприятий по санитарной гигиене; технике безопасности и охране труда;</a:t>
            </a:r>
            <a:endParaRPr lang="ru-RU" sz="22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effectLst/>
                <a:latin typeface="Times New Roman"/>
                <a:ea typeface="Calibri"/>
                <a:cs typeface="Arial"/>
              </a:rPr>
              <a:t>обеспечивает сотрудников ДС необходимыми инструкциями по технике безопасности труда, проводит своевременное изучение и повторение требований по охране труда, противопожарной безопасности и санитарно-гигиенических требований;</a:t>
            </a:r>
            <a:endParaRPr lang="ru-RU" sz="22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latin typeface="Times New Roman"/>
                <a:ea typeface="Calibri"/>
                <a:cs typeface="Arial"/>
              </a:rPr>
              <a:t>осуществляет </a:t>
            </a:r>
            <a:r>
              <a:rPr lang="ru-RU" sz="2200" dirty="0">
                <a:latin typeface="Times New Roman"/>
                <a:ea typeface="Calibri"/>
                <a:cs typeface="Arial"/>
              </a:rPr>
              <a:t>ежедневный осмотр состояния оборудования, сантехники, помещений, мебели, малых форм на участках с целью охраны жизни детей и </a:t>
            </a:r>
            <a:r>
              <a:rPr lang="ru-RU" sz="2200" dirty="0" smtClean="0">
                <a:latin typeface="Times New Roman"/>
                <a:ea typeface="Calibri"/>
                <a:cs typeface="Arial"/>
              </a:rPr>
              <a:t>сотрудников и др.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8488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Информационная модель объекта автоматизации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18479"/>
            <a:ext cx="8443912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677863"/>
          </a:xfrm>
        </p:spPr>
        <p:txBody>
          <a:bodyPr/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1С:Предприятие</a:t>
            </a:r>
            <a:endParaRPr lang="ru-RU" alt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112143" y="3157268"/>
            <a:ext cx="11809564" cy="3700732"/>
          </a:xfrm>
        </p:spPr>
        <p:txBody>
          <a:bodyPr/>
          <a:lstStyle/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Для разработки программного продукта была выбрана платформа </a:t>
            </a: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1С:Предприятие</a:t>
            </a: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«1C:Предприятие» представляет собой набор прикладных решений, которые работают в рамках единой технологической платформы.</a:t>
            </a:r>
          </a:p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Ее гибкость позволяет объединить в единой информационной среде решения для различных задач.</a:t>
            </a:r>
          </a:p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Полностью настраиваемая система позволяет учесть все особенности ведения учета в конкретной организации и быстро внести коррективы при изменении внешних условий. Для этого в состав «1С:Предприятие» входит «Конфигуратор», с помощью которого можно менять настройки и внешний вид программы, управлять поведением форм и свойствами объектов.</a:t>
            </a:r>
          </a:p>
        </p:txBody>
      </p:sp>
      <p:pic>
        <p:nvPicPr>
          <p:cNvPr id="10245" name="Picture 5" descr="F:\Диплом\Готовые документы\Диплом.pptx_восстановленный\00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35" y="746904"/>
            <a:ext cx="2263715" cy="22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0400"/>
          </a:xfrm>
        </p:spPr>
        <p:txBody>
          <a:bodyPr/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Экономическая часть</a:t>
            </a:r>
          </a:p>
        </p:txBody>
      </p:sp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8007717" y="3448290"/>
            <a:ext cx="323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Эффекты для заказчика</a:t>
            </a:r>
          </a:p>
        </p:txBody>
      </p:sp>
      <p:pic>
        <p:nvPicPr>
          <p:cNvPr id="11282" name="Picture 18" descr="F:\Диплом\Готовые документы\Диплом.pptx_восстановленный\0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03"/>
            <a:ext cx="5546785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3" name="Picture 19" descr="F:\Диплом\Готовые документы\Диплом.pptx_восстановленный\00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00844"/>
            <a:ext cx="6875253" cy="3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6762884" y="874652"/>
            <a:ext cx="5115465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6762884" y="1106710"/>
            <a:ext cx="5115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Прогнозируемая отпускная цена с НДС =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7 678,14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75585" y="4979159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375585" y="4053994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75585" y="5916784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6987395" y="4304160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987395" y="5229325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87395" y="6166950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7375585" y="4131956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втоматизация типовых процессов работы с документами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7375585" y="5057121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скоренное получение управленческой отчётности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7375585" y="5994746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рганизация электронного документооборота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113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Информационная безопасность и охрана труда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0" y="734802"/>
            <a:ext cx="12192000" cy="6123197"/>
          </a:xfrm>
        </p:spPr>
        <p:txBody>
          <a:bodyPr rtlCol="0">
            <a:noAutofit/>
          </a:bodyPr>
          <a:lstStyle/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Выделяемые угрозы информационной безопасности 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endParaRPr lang="ru-RU" alt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конфиденциальности;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целостности;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доступности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предотвращения угроз, используемые в программном продукте: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установление антивирусного программного обеспечения;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регулярные обновления программного обеспечения;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проверка подлинности пользователей.</a:t>
            </a:r>
            <a:endParaRPr lang="ru-RU" altLang="ru-RU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1639550" y="2222500"/>
            <a:ext cx="44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286</TotalTime>
  <Words>426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Департамент образования и науки Курганской области Государственное бюджетное профессиональное образовательное учреждение «Курганский технологический колледж имени Героя Советского Союза Н.Я.Анфиногенова» Отделение Автоматизация и вычислительная техника   ДИПЛОМНЫЙ ПРОЕКТ РАЗРАБОТКА ИНФОРМАЦИОННОЙ СИСТЕМЫ ДЛЯ АВТОМАТИЗАЦИИ УЧЁТА МАТЕРИАЛЬНО-ТЕХНИЧЕСКОГО ОСНАЩЕНИЯ В МБДОУ «ДЕТСКИЙ САД КОМБИНИРОВАННОГО ВИДА № 169 «МАЛЬВИНА» КТК 09.02.07.3063.14880.ДП  </vt:lpstr>
      <vt:lpstr> Характеристика организации</vt:lpstr>
      <vt:lpstr>Цель и задачи дипломного проекта</vt:lpstr>
      <vt:lpstr> Организационная структура объекта автоматизации</vt:lpstr>
      <vt:lpstr> Функциональная структура объекта автоматизации</vt:lpstr>
      <vt:lpstr>Информационная модель объекта автоматизации</vt:lpstr>
      <vt:lpstr>1С:Предприятие</vt:lpstr>
      <vt:lpstr>Экономическая часть</vt:lpstr>
      <vt:lpstr>Информационная безопасность и охрана труда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Здесь размещаете информацию с титульного листа</dc:title>
  <dc:creator>Аня</dc:creator>
  <cp:lastModifiedBy>Admin</cp:lastModifiedBy>
  <cp:revision>48</cp:revision>
  <dcterms:created xsi:type="dcterms:W3CDTF">2016-06-10T09:28:30Z</dcterms:created>
  <dcterms:modified xsi:type="dcterms:W3CDTF">2023-06-17T06:08:14Z</dcterms:modified>
</cp:coreProperties>
</file>