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528CD-02C6-4FBD-972A-FEF9503EDA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A2B30-6913-4E3C-97B7-1DE76CCCDF95}">
      <dgm:prSet phldrT="[Text]" custT="1"/>
      <dgm:spPr/>
      <dgm:t>
        <a:bodyPr/>
        <a:lstStyle/>
        <a:p>
          <a:r>
            <a:rPr lang="en-US" sz="1800" dirty="0"/>
            <a:t>Vendor</a:t>
          </a:r>
          <a:r>
            <a:rPr lang="en-US" sz="1800" dirty="0" smtClean="0"/>
            <a:t>/</a:t>
          </a:r>
        </a:p>
        <a:p>
          <a:r>
            <a:rPr lang="en-US" sz="1800" dirty="0" smtClean="0"/>
            <a:t>Workflow </a:t>
          </a:r>
          <a:r>
            <a:rPr lang="en-US" sz="1800" dirty="0"/>
            <a:t>Group</a:t>
          </a:r>
          <a:r>
            <a:rPr lang="en-US" sz="1800" dirty="0" smtClean="0"/>
            <a:t>/</a:t>
          </a:r>
        </a:p>
        <a:p>
          <a:r>
            <a:rPr lang="en-US" sz="1800" dirty="0" smtClean="0"/>
            <a:t>Workflow</a:t>
          </a:r>
          <a:endParaRPr lang="en-US" sz="1800" dirty="0"/>
        </a:p>
      </dgm:t>
    </dgm:pt>
    <dgm:pt modelId="{70C31B9A-2FB3-4058-AAE6-64CD8931316F}" type="parTrans" cxnId="{D461AF16-641C-47A5-BCD5-36B1214BCCBF}">
      <dgm:prSet/>
      <dgm:spPr/>
      <dgm:t>
        <a:bodyPr/>
        <a:lstStyle/>
        <a:p>
          <a:endParaRPr lang="en-US"/>
        </a:p>
      </dgm:t>
    </dgm:pt>
    <dgm:pt modelId="{05DC542D-E860-4809-AE76-C296F3E9F112}" type="sibTrans" cxnId="{D461AF16-641C-47A5-BCD5-36B1214BCCBF}">
      <dgm:prSet/>
      <dgm:spPr/>
      <dgm:t>
        <a:bodyPr/>
        <a:lstStyle/>
        <a:p>
          <a:endParaRPr lang="en-US"/>
        </a:p>
      </dgm:t>
    </dgm:pt>
    <dgm:pt modelId="{74D27629-DD9F-4A8C-8D8A-E2A30C16E9E9}">
      <dgm:prSet phldrT="[Text]" custT="1"/>
      <dgm:spPr/>
      <dgm:t>
        <a:bodyPr/>
        <a:lstStyle/>
        <a:p>
          <a:r>
            <a:rPr lang="en-US" sz="2000" dirty="0"/>
            <a:t>Transformation</a:t>
          </a:r>
        </a:p>
      </dgm:t>
    </dgm:pt>
    <dgm:pt modelId="{C386CCAB-A97D-4FCF-9A6E-0B329DCC67E1}" type="parTrans" cxnId="{C2347365-060B-47E4-AD6A-E440EE15FAA5}">
      <dgm:prSet/>
      <dgm:spPr/>
      <dgm:t>
        <a:bodyPr/>
        <a:lstStyle/>
        <a:p>
          <a:endParaRPr lang="en-US"/>
        </a:p>
      </dgm:t>
    </dgm:pt>
    <dgm:pt modelId="{3AB782E6-CF24-4F59-8A8A-40CDE399CF80}" type="sibTrans" cxnId="{C2347365-060B-47E4-AD6A-E440EE15FAA5}">
      <dgm:prSet/>
      <dgm:spPr/>
      <dgm:t>
        <a:bodyPr/>
        <a:lstStyle/>
        <a:p>
          <a:endParaRPr lang="en-US"/>
        </a:p>
      </dgm:t>
    </dgm:pt>
    <dgm:pt modelId="{CB35CE26-144B-4EEE-BB14-2DE1666E0AC1}">
      <dgm:prSet phldrT="[Text]" custT="1"/>
      <dgm:spPr/>
      <dgm:t>
        <a:bodyPr/>
        <a:lstStyle/>
        <a:p>
          <a:r>
            <a:rPr lang="en-US" sz="1800" dirty="0"/>
            <a:t>Profile</a:t>
          </a:r>
        </a:p>
      </dgm:t>
    </dgm:pt>
    <dgm:pt modelId="{88333773-E451-4C43-853E-4E47305E89C7}" type="parTrans" cxnId="{F2D45D5B-BED2-4878-9E8B-45C4733AB4E5}">
      <dgm:prSet/>
      <dgm:spPr/>
      <dgm:t>
        <a:bodyPr/>
        <a:lstStyle/>
        <a:p>
          <a:endParaRPr lang="en-US"/>
        </a:p>
      </dgm:t>
    </dgm:pt>
    <dgm:pt modelId="{EB9AD691-E051-45BA-B2AA-C9CAE7A91D75}" type="sibTrans" cxnId="{F2D45D5B-BED2-4878-9E8B-45C4733AB4E5}">
      <dgm:prSet/>
      <dgm:spPr/>
      <dgm:t>
        <a:bodyPr/>
        <a:lstStyle/>
        <a:p>
          <a:endParaRPr lang="en-US"/>
        </a:p>
      </dgm:t>
    </dgm:pt>
    <dgm:pt modelId="{81EC9897-783B-4B8E-AD6B-C21FEF477B21}">
      <dgm:prSet phldrT="[Text]" custT="1"/>
      <dgm:spPr/>
      <dgm:t>
        <a:bodyPr/>
        <a:lstStyle/>
        <a:p>
          <a:r>
            <a:rPr lang="en-US" sz="1800" dirty="0" smtClean="0"/>
            <a:t>Transformation</a:t>
          </a:r>
          <a:endParaRPr lang="en-US" sz="1800" dirty="0"/>
        </a:p>
      </dgm:t>
    </dgm:pt>
    <dgm:pt modelId="{7FC02263-837F-4E09-99D8-099990BE2FE0}" type="parTrans" cxnId="{F7469AFF-5FCD-41FD-935B-90F95EA2AB72}">
      <dgm:prSet/>
      <dgm:spPr/>
      <dgm:t>
        <a:bodyPr/>
        <a:lstStyle/>
        <a:p>
          <a:endParaRPr lang="en-US"/>
        </a:p>
      </dgm:t>
    </dgm:pt>
    <dgm:pt modelId="{E02CE479-0607-44B7-BB5F-D223B9E050D0}" type="sibTrans" cxnId="{F7469AFF-5FCD-41FD-935B-90F95EA2AB72}">
      <dgm:prSet/>
      <dgm:spPr/>
      <dgm:t>
        <a:bodyPr/>
        <a:lstStyle/>
        <a:p>
          <a:endParaRPr lang="en-US"/>
        </a:p>
      </dgm:t>
    </dgm:pt>
    <dgm:pt modelId="{CD8AAE33-B895-4092-A36C-8CEA2EA49F7B}">
      <dgm:prSet phldrT="[Text]" custT="1"/>
      <dgm:spPr/>
      <dgm:t>
        <a:bodyPr/>
        <a:lstStyle/>
        <a:p>
          <a:r>
            <a:rPr lang="en-US" sz="1800" dirty="0"/>
            <a:t>source/target record</a:t>
          </a:r>
        </a:p>
      </dgm:t>
    </dgm:pt>
    <dgm:pt modelId="{0733B9D1-38D7-40C4-8FFC-02E40D4F4466}" type="parTrans" cxnId="{0A8C95AA-4836-4B5A-BEFA-0A68B355138E}">
      <dgm:prSet/>
      <dgm:spPr/>
      <dgm:t>
        <a:bodyPr/>
        <a:lstStyle/>
        <a:p>
          <a:endParaRPr lang="en-US"/>
        </a:p>
      </dgm:t>
    </dgm:pt>
    <dgm:pt modelId="{5D89C3E4-496C-42EC-89F2-2095019A5DB6}" type="sibTrans" cxnId="{0A8C95AA-4836-4B5A-BEFA-0A68B355138E}">
      <dgm:prSet/>
      <dgm:spPr/>
      <dgm:t>
        <a:bodyPr/>
        <a:lstStyle/>
        <a:p>
          <a:endParaRPr lang="en-US"/>
        </a:p>
      </dgm:t>
    </dgm:pt>
    <dgm:pt modelId="{DC996106-A588-46C1-A9E1-140520BA2F4D}">
      <dgm:prSet phldrT="[Text]" custT="1"/>
      <dgm:spPr/>
      <dgm:t>
        <a:bodyPr/>
        <a:lstStyle/>
        <a:p>
          <a:r>
            <a:rPr lang="en-US" sz="1800" dirty="0"/>
            <a:t>file</a:t>
          </a:r>
        </a:p>
      </dgm:t>
    </dgm:pt>
    <dgm:pt modelId="{2C30CE5A-3BAF-42F4-99C1-C2C0AA964BB3}" type="parTrans" cxnId="{1EE2B21F-6F47-40BD-B728-B1D69385482B}">
      <dgm:prSet/>
      <dgm:spPr/>
      <dgm:t>
        <a:bodyPr/>
        <a:lstStyle/>
        <a:p>
          <a:endParaRPr lang="en-US"/>
        </a:p>
      </dgm:t>
    </dgm:pt>
    <dgm:pt modelId="{4A9E937A-8CAC-4CAD-8EFC-AB8AF7EB8A21}" type="sibTrans" cxnId="{1EE2B21F-6F47-40BD-B728-B1D69385482B}">
      <dgm:prSet/>
      <dgm:spPr/>
      <dgm:t>
        <a:bodyPr/>
        <a:lstStyle/>
        <a:p>
          <a:endParaRPr lang="en-US"/>
        </a:p>
      </dgm:t>
    </dgm:pt>
    <dgm:pt modelId="{37A937F1-EB6E-4C2C-AD1C-F86294B5B732}">
      <dgm:prSet phldrT="[Text]" custT="1"/>
      <dgm:spPr/>
      <dgm:t>
        <a:bodyPr/>
        <a:lstStyle/>
        <a:p>
          <a:r>
            <a:rPr lang="en-US" sz="1800" dirty="0"/>
            <a:t>db view</a:t>
          </a:r>
        </a:p>
      </dgm:t>
    </dgm:pt>
    <dgm:pt modelId="{73CB4B38-36CC-445C-9FF8-01DADE073450}" type="parTrans" cxnId="{8AAA1AA6-93F1-42F0-9C6A-B365073AE0CF}">
      <dgm:prSet/>
      <dgm:spPr/>
      <dgm:t>
        <a:bodyPr/>
        <a:lstStyle/>
        <a:p>
          <a:endParaRPr lang="en-US"/>
        </a:p>
      </dgm:t>
    </dgm:pt>
    <dgm:pt modelId="{3C7897CD-A75F-43B3-BAE2-4EC0BEF22314}" type="sibTrans" cxnId="{8AAA1AA6-93F1-42F0-9C6A-B365073AE0CF}">
      <dgm:prSet/>
      <dgm:spPr/>
      <dgm:t>
        <a:bodyPr/>
        <a:lstStyle/>
        <a:p>
          <a:endParaRPr lang="en-US"/>
        </a:p>
      </dgm:t>
    </dgm:pt>
    <dgm:pt modelId="{3CE291C2-47D1-4786-8192-CE618CA5847B}">
      <dgm:prSet phldrT="[Text]" custT="1"/>
      <dgm:spPr/>
      <dgm:t>
        <a:bodyPr/>
        <a:lstStyle/>
        <a:p>
          <a:r>
            <a:rPr lang="en-US" sz="1800" dirty="0"/>
            <a:t>database</a:t>
          </a:r>
        </a:p>
      </dgm:t>
    </dgm:pt>
    <dgm:pt modelId="{642E1B6C-4EAD-4069-93B2-62B7AFF0D5F6}" type="parTrans" cxnId="{6E819F91-9A42-4484-B138-8242E3E21553}">
      <dgm:prSet/>
      <dgm:spPr/>
      <dgm:t>
        <a:bodyPr/>
        <a:lstStyle/>
        <a:p>
          <a:endParaRPr lang="en-US"/>
        </a:p>
      </dgm:t>
    </dgm:pt>
    <dgm:pt modelId="{923C2343-DA3D-4902-848F-A750AE10B69D}" type="sibTrans" cxnId="{6E819F91-9A42-4484-B138-8242E3E21553}">
      <dgm:prSet/>
      <dgm:spPr/>
      <dgm:t>
        <a:bodyPr/>
        <a:lstStyle/>
        <a:p>
          <a:endParaRPr lang="en-US"/>
        </a:p>
      </dgm:t>
    </dgm:pt>
    <dgm:pt modelId="{A3307EE9-63FE-4714-8FE7-C9DF245B07F6}">
      <dgm:prSet phldrT="[Text]" custT="1"/>
      <dgm:spPr/>
      <dgm:t>
        <a:bodyPr/>
        <a:lstStyle/>
        <a:p>
          <a:r>
            <a:rPr lang="en-US" sz="1800" dirty="0"/>
            <a:t>mappings</a:t>
          </a:r>
        </a:p>
      </dgm:t>
    </dgm:pt>
    <dgm:pt modelId="{8B1951C7-2C35-4F99-98DC-C9BB4FCE0674}" type="parTrans" cxnId="{D2866E3E-0A3C-48BB-9521-06161D31E166}">
      <dgm:prSet/>
      <dgm:spPr/>
      <dgm:t>
        <a:bodyPr/>
        <a:lstStyle/>
        <a:p>
          <a:endParaRPr lang="en-US"/>
        </a:p>
      </dgm:t>
    </dgm:pt>
    <dgm:pt modelId="{5A5F122A-EAEB-4628-A640-D501D7FFAB60}" type="sibTrans" cxnId="{D2866E3E-0A3C-48BB-9521-06161D31E166}">
      <dgm:prSet/>
      <dgm:spPr/>
      <dgm:t>
        <a:bodyPr/>
        <a:lstStyle/>
        <a:p>
          <a:endParaRPr lang="en-US"/>
        </a:p>
      </dgm:t>
    </dgm:pt>
    <dgm:pt modelId="{60512102-3278-45C8-A520-52F5A7640BB1}">
      <dgm:prSet phldrT="[Text]" custT="1"/>
      <dgm:spPr/>
      <dgm:t>
        <a:bodyPr/>
        <a:lstStyle/>
        <a:p>
          <a:r>
            <a:rPr lang="en-US" sz="1800" dirty="0" err="1"/>
            <a:t>transfrom</a:t>
          </a:r>
          <a:r>
            <a:rPr lang="en-US" sz="1800" dirty="0"/>
            <a:t> classes</a:t>
          </a:r>
        </a:p>
      </dgm:t>
    </dgm:pt>
    <dgm:pt modelId="{1B06EB7D-4BBB-4558-A746-EDD8E29AE3E2}" type="parTrans" cxnId="{0836ABC9-686E-4B4F-8AB9-D4000528F13A}">
      <dgm:prSet/>
      <dgm:spPr/>
      <dgm:t>
        <a:bodyPr/>
        <a:lstStyle/>
        <a:p>
          <a:endParaRPr lang="en-US"/>
        </a:p>
      </dgm:t>
    </dgm:pt>
    <dgm:pt modelId="{F22BA31D-54B3-4DB0-B411-D9CB8585B07F}" type="sibTrans" cxnId="{0836ABC9-686E-4B4F-8AB9-D4000528F13A}">
      <dgm:prSet/>
      <dgm:spPr/>
      <dgm:t>
        <a:bodyPr/>
        <a:lstStyle/>
        <a:p>
          <a:endParaRPr lang="en-US"/>
        </a:p>
      </dgm:t>
    </dgm:pt>
    <dgm:pt modelId="{340EB7F3-351E-4DBA-972F-ADDF95F47084}">
      <dgm:prSet phldrT="[Text]" custT="1"/>
      <dgm:spPr/>
      <dgm:t>
        <a:bodyPr/>
        <a:lstStyle/>
        <a:p>
          <a:r>
            <a:rPr lang="en-US" sz="1800" dirty="0"/>
            <a:t>Workflow</a:t>
          </a:r>
        </a:p>
      </dgm:t>
    </dgm:pt>
    <dgm:pt modelId="{34AED739-6AFD-41F7-BA8B-5773F69D2E2A}" type="parTrans" cxnId="{7CE521F7-4897-4FE1-B25A-CF21D762E55A}">
      <dgm:prSet/>
      <dgm:spPr/>
      <dgm:t>
        <a:bodyPr/>
        <a:lstStyle/>
        <a:p>
          <a:endParaRPr lang="en-US"/>
        </a:p>
      </dgm:t>
    </dgm:pt>
    <dgm:pt modelId="{85927BDD-1D98-4BF3-9F52-4267164719A1}" type="sibTrans" cxnId="{7CE521F7-4897-4FE1-B25A-CF21D762E55A}">
      <dgm:prSet/>
      <dgm:spPr/>
      <dgm:t>
        <a:bodyPr/>
        <a:lstStyle/>
        <a:p>
          <a:endParaRPr lang="en-US"/>
        </a:p>
      </dgm:t>
    </dgm:pt>
    <dgm:pt modelId="{C92DFCBF-FF56-4A2B-AA6E-6E30DF6D9F93}" type="pres">
      <dgm:prSet presAssocID="{C0B528CD-02C6-4FBD-972A-FEF9503EDA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929AE3-45BB-4AFE-81A3-20994CACD6E7}" type="pres">
      <dgm:prSet presAssocID="{B95A2B30-6913-4E3C-97B7-1DE76CCCDF95}" presName="root1" presStyleCnt="0"/>
      <dgm:spPr/>
    </dgm:pt>
    <dgm:pt modelId="{457EC579-B650-4BB0-8EB9-84A7AA6D6EB5}" type="pres">
      <dgm:prSet presAssocID="{B95A2B30-6913-4E3C-97B7-1DE76CCCDF95}" presName="LevelOneTextNode" presStyleLbl="node0" presStyleIdx="0" presStyleCnt="1" custScaleX="189577" custScaleY="9990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3EFA57-8D60-4243-883E-BCF987477DC0}" type="pres">
      <dgm:prSet presAssocID="{B95A2B30-6913-4E3C-97B7-1DE76CCCDF95}" presName="level2hierChild" presStyleCnt="0"/>
      <dgm:spPr/>
    </dgm:pt>
    <dgm:pt modelId="{41F80D03-7648-4C51-830F-BCDCFC01EAC6}" type="pres">
      <dgm:prSet presAssocID="{C386CCAB-A97D-4FCF-9A6E-0B329DCC67E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EE61D192-7810-4844-8129-106A3D325467}" type="pres">
      <dgm:prSet presAssocID="{C386CCAB-A97D-4FCF-9A6E-0B329DCC67E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05B2C75A-DECF-4FD8-9D3C-5D84C69DCF3C}" type="pres">
      <dgm:prSet presAssocID="{74D27629-DD9F-4A8C-8D8A-E2A30C16E9E9}" presName="root2" presStyleCnt="0"/>
      <dgm:spPr/>
    </dgm:pt>
    <dgm:pt modelId="{6A19BB49-82D3-407E-9B6B-15F7FE27600F}" type="pres">
      <dgm:prSet presAssocID="{74D27629-DD9F-4A8C-8D8A-E2A30C16E9E9}" presName="LevelTwoTextNode" presStyleLbl="node2" presStyleIdx="0" presStyleCnt="1" custScaleX="131824" custScaleY="9554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7D2B18-49BD-4181-900B-663F61D8F3FC}" type="pres">
      <dgm:prSet presAssocID="{74D27629-DD9F-4A8C-8D8A-E2A30C16E9E9}" presName="level3hierChild" presStyleCnt="0"/>
      <dgm:spPr/>
    </dgm:pt>
    <dgm:pt modelId="{37C29964-EF3E-4F66-8FDD-417FF47FD4AC}" type="pres">
      <dgm:prSet presAssocID="{88333773-E451-4C43-853E-4E47305E89C7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B67165BB-72F4-4601-8A15-654303B1B49A}" type="pres">
      <dgm:prSet presAssocID="{88333773-E451-4C43-853E-4E47305E89C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D1AD63B6-2DF0-4677-8E6D-0D8D7C997551}" type="pres">
      <dgm:prSet presAssocID="{CB35CE26-144B-4EEE-BB14-2DE1666E0AC1}" presName="root2" presStyleCnt="0"/>
      <dgm:spPr/>
    </dgm:pt>
    <dgm:pt modelId="{06E37EE8-57E4-44B5-936E-9CEC628334EB}" type="pres">
      <dgm:prSet presAssocID="{CB35CE26-144B-4EEE-BB14-2DE1666E0AC1}" presName="LevelTwoTextNode" presStyleLbl="node3" presStyleIdx="0" presStyleCnt="2" custScaleY="6243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53858-307C-4749-AF63-DABB343488CD}" type="pres">
      <dgm:prSet presAssocID="{CB35CE26-144B-4EEE-BB14-2DE1666E0AC1}" presName="level3hierChild" presStyleCnt="0"/>
      <dgm:spPr/>
    </dgm:pt>
    <dgm:pt modelId="{165805DE-C474-4747-9122-01B87E5A2FC2}" type="pres">
      <dgm:prSet presAssocID="{7FC02263-837F-4E09-99D8-099990BE2FE0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1A2CBBA-C02F-4AEF-A067-1E00F9BA694F}" type="pres">
      <dgm:prSet presAssocID="{7FC02263-837F-4E09-99D8-099990BE2FE0}" presName="connTx" presStyleLbl="parChTrans1D4" presStyleIdx="0" presStyleCnt="7"/>
      <dgm:spPr/>
      <dgm:t>
        <a:bodyPr/>
        <a:lstStyle/>
        <a:p>
          <a:endParaRPr lang="en-US"/>
        </a:p>
      </dgm:t>
    </dgm:pt>
    <dgm:pt modelId="{35FFF12F-E354-4B75-B9A7-5DCF85088A28}" type="pres">
      <dgm:prSet presAssocID="{81EC9897-783B-4B8E-AD6B-C21FEF477B21}" presName="root2" presStyleCnt="0"/>
      <dgm:spPr/>
    </dgm:pt>
    <dgm:pt modelId="{A024DF26-FF20-4B79-B915-458D5211CFEF}" type="pres">
      <dgm:prSet presAssocID="{81EC9897-783B-4B8E-AD6B-C21FEF477B21}" presName="LevelTwoTextNode" presStyleLbl="node4" presStyleIdx="0" presStyleCnt="7" custScaleY="5510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B9FD29-E920-40E1-9908-CE3C9F8F09C1}" type="pres">
      <dgm:prSet presAssocID="{81EC9897-783B-4B8E-AD6B-C21FEF477B21}" presName="level3hierChild" presStyleCnt="0"/>
      <dgm:spPr/>
    </dgm:pt>
    <dgm:pt modelId="{0F311400-A02F-4538-915E-B5134FD9943F}" type="pres">
      <dgm:prSet presAssocID="{0733B9D1-38D7-40C4-8FFC-02E40D4F4466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D10618E4-B4CF-45A2-B24E-FDC97E85D48A}" type="pres">
      <dgm:prSet presAssocID="{0733B9D1-38D7-40C4-8FFC-02E40D4F4466}" presName="connTx" presStyleLbl="parChTrans1D4" presStyleIdx="1" presStyleCnt="7"/>
      <dgm:spPr/>
      <dgm:t>
        <a:bodyPr/>
        <a:lstStyle/>
        <a:p>
          <a:endParaRPr lang="en-US"/>
        </a:p>
      </dgm:t>
    </dgm:pt>
    <dgm:pt modelId="{7C0461BF-FB51-42C8-9185-3F9EA6DE6E1C}" type="pres">
      <dgm:prSet presAssocID="{CD8AAE33-B895-4092-A36C-8CEA2EA49F7B}" presName="root2" presStyleCnt="0"/>
      <dgm:spPr/>
    </dgm:pt>
    <dgm:pt modelId="{350F700E-5E3C-4AB4-9211-C9F4C271BFDE}" type="pres">
      <dgm:prSet presAssocID="{CD8AAE33-B895-4092-A36C-8CEA2EA49F7B}" presName="LevelTwoTextNode" presStyleLbl="node4" presStyleIdx="1" presStyleCnt="7" custScaleX="168054" custScaleY="308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FD15FE-ED3E-4807-83BE-DE7342783379}" type="pres">
      <dgm:prSet presAssocID="{CD8AAE33-B895-4092-A36C-8CEA2EA49F7B}" presName="level3hierChild" presStyleCnt="0"/>
      <dgm:spPr/>
    </dgm:pt>
    <dgm:pt modelId="{18076B4C-753B-42EA-954A-4F08BB3351FE}" type="pres">
      <dgm:prSet presAssocID="{2C30CE5A-3BAF-42F4-99C1-C2C0AA964BB3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91389330-DD94-477D-AE41-7D57DCAE72D2}" type="pres">
      <dgm:prSet presAssocID="{2C30CE5A-3BAF-42F4-99C1-C2C0AA964BB3}" presName="connTx" presStyleLbl="parChTrans1D4" presStyleIdx="2" presStyleCnt="7"/>
      <dgm:spPr/>
      <dgm:t>
        <a:bodyPr/>
        <a:lstStyle/>
        <a:p>
          <a:endParaRPr lang="en-US"/>
        </a:p>
      </dgm:t>
    </dgm:pt>
    <dgm:pt modelId="{FC8B8F60-7BE2-48B4-B7DE-CF70202BB2D6}" type="pres">
      <dgm:prSet presAssocID="{DC996106-A588-46C1-A9E1-140520BA2F4D}" presName="root2" presStyleCnt="0"/>
      <dgm:spPr/>
    </dgm:pt>
    <dgm:pt modelId="{6DD0FAE4-701E-4B03-AB6C-138C7C54283E}" type="pres">
      <dgm:prSet presAssocID="{DC996106-A588-46C1-A9E1-140520BA2F4D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093DB3-FE1A-4E7B-963A-52CF57ED7B5A}" type="pres">
      <dgm:prSet presAssocID="{DC996106-A588-46C1-A9E1-140520BA2F4D}" presName="level3hierChild" presStyleCnt="0"/>
      <dgm:spPr/>
    </dgm:pt>
    <dgm:pt modelId="{7AD33459-806E-41B0-B656-3B7780535C28}" type="pres">
      <dgm:prSet presAssocID="{73CB4B38-36CC-445C-9FF8-01DADE073450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D196BA7B-49A2-4398-9324-6DD900621C58}" type="pres">
      <dgm:prSet presAssocID="{73CB4B38-36CC-445C-9FF8-01DADE073450}" presName="connTx" presStyleLbl="parChTrans1D4" presStyleIdx="3" presStyleCnt="7"/>
      <dgm:spPr/>
      <dgm:t>
        <a:bodyPr/>
        <a:lstStyle/>
        <a:p>
          <a:endParaRPr lang="en-US"/>
        </a:p>
      </dgm:t>
    </dgm:pt>
    <dgm:pt modelId="{99984DD9-39B6-4673-9851-64404208FD9B}" type="pres">
      <dgm:prSet presAssocID="{37A937F1-EB6E-4C2C-AD1C-F86294B5B732}" presName="root2" presStyleCnt="0"/>
      <dgm:spPr/>
    </dgm:pt>
    <dgm:pt modelId="{DEDA765B-B50B-47B1-8CA5-816FCBD0A42C}" type="pres">
      <dgm:prSet presAssocID="{37A937F1-EB6E-4C2C-AD1C-F86294B5B732}" presName="LevelTwoTextNode" presStyleLbl="node4" presStyleIdx="3" presStyleCnt="7" custScaleY="3422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CF70C3-5687-4D4E-BD71-474FDC7F65F1}" type="pres">
      <dgm:prSet presAssocID="{37A937F1-EB6E-4C2C-AD1C-F86294B5B732}" presName="level3hierChild" presStyleCnt="0"/>
      <dgm:spPr/>
    </dgm:pt>
    <dgm:pt modelId="{199BD5C3-5ED7-4427-A870-A00CDEC5B838}" type="pres">
      <dgm:prSet presAssocID="{642E1B6C-4EAD-4069-93B2-62B7AFF0D5F6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9403B68F-C6A0-4DCB-9C9B-30D049EC87C1}" type="pres">
      <dgm:prSet presAssocID="{642E1B6C-4EAD-4069-93B2-62B7AFF0D5F6}" presName="connTx" presStyleLbl="parChTrans1D4" presStyleIdx="4" presStyleCnt="7"/>
      <dgm:spPr/>
      <dgm:t>
        <a:bodyPr/>
        <a:lstStyle/>
        <a:p>
          <a:endParaRPr lang="en-US"/>
        </a:p>
      </dgm:t>
    </dgm:pt>
    <dgm:pt modelId="{6B1A4EF5-75D1-48F9-B500-802990BB43D2}" type="pres">
      <dgm:prSet presAssocID="{3CE291C2-47D1-4786-8192-CE618CA5847B}" presName="root2" presStyleCnt="0"/>
      <dgm:spPr/>
    </dgm:pt>
    <dgm:pt modelId="{C1651614-2DAA-4FF5-BD84-7BF8312620E8}" type="pres">
      <dgm:prSet presAssocID="{3CE291C2-47D1-4786-8192-CE618CA5847B}" presName="LevelTwoTextNode" presStyleLbl="node4" presStyleIdx="4" presStyleCnt="7" custScaleX="147868" custScaleY="4663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44E3E-7080-4590-AE04-FC67833039B8}" type="pres">
      <dgm:prSet presAssocID="{3CE291C2-47D1-4786-8192-CE618CA5847B}" presName="level3hierChild" presStyleCnt="0"/>
      <dgm:spPr/>
    </dgm:pt>
    <dgm:pt modelId="{64A4304C-9C70-4249-8D5C-C26C03260D7E}" type="pres">
      <dgm:prSet presAssocID="{8B1951C7-2C35-4F99-98DC-C9BB4FCE0674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20C9C9ED-CB01-4759-AC5D-CA5459675B1C}" type="pres">
      <dgm:prSet presAssocID="{8B1951C7-2C35-4F99-98DC-C9BB4FCE0674}" presName="connTx" presStyleLbl="parChTrans1D4" presStyleIdx="5" presStyleCnt="7"/>
      <dgm:spPr/>
      <dgm:t>
        <a:bodyPr/>
        <a:lstStyle/>
        <a:p>
          <a:endParaRPr lang="en-US"/>
        </a:p>
      </dgm:t>
    </dgm:pt>
    <dgm:pt modelId="{B7950B3B-D1EE-4CA8-863D-52017541CE97}" type="pres">
      <dgm:prSet presAssocID="{A3307EE9-63FE-4714-8FE7-C9DF245B07F6}" presName="root2" presStyleCnt="0"/>
      <dgm:spPr/>
    </dgm:pt>
    <dgm:pt modelId="{89D63648-1492-47E8-8C10-763755A08667}" type="pres">
      <dgm:prSet presAssocID="{A3307EE9-63FE-4714-8FE7-C9DF245B07F6}" presName="LevelTwoTextNode" presStyleLbl="node4" presStyleIdx="5" presStyleCnt="7" custScaleX="207096" custScaleY="4545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E2050E-4857-4BED-A11E-443FEA059547}" type="pres">
      <dgm:prSet presAssocID="{A3307EE9-63FE-4714-8FE7-C9DF245B07F6}" presName="level3hierChild" presStyleCnt="0"/>
      <dgm:spPr/>
    </dgm:pt>
    <dgm:pt modelId="{D2A63B57-910B-402B-9588-8D8803478249}" type="pres">
      <dgm:prSet presAssocID="{1B06EB7D-4BBB-4558-A746-EDD8E29AE3E2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DE262930-10D6-4475-BBC3-486A5593AA82}" type="pres">
      <dgm:prSet presAssocID="{1B06EB7D-4BBB-4558-A746-EDD8E29AE3E2}" presName="connTx" presStyleLbl="parChTrans1D4" presStyleIdx="6" presStyleCnt="7"/>
      <dgm:spPr/>
      <dgm:t>
        <a:bodyPr/>
        <a:lstStyle/>
        <a:p>
          <a:endParaRPr lang="en-US"/>
        </a:p>
      </dgm:t>
    </dgm:pt>
    <dgm:pt modelId="{05C4F95E-A766-40D4-923E-E706435D2C0D}" type="pres">
      <dgm:prSet presAssocID="{60512102-3278-45C8-A520-52F5A7640BB1}" presName="root2" presStyleCnt="0"/>
      <dgm:spPr/>
    </dgm:pt>
    <dgm:pt modelId="{CAC76F51-2DD1-4F4A-9EF8-C70F911A060C}" type="pres">
      <dgm:prSet presAssocID="{60512102-3278-45C8-A520-52F5A7640BB1}" presName="LevelTwoTextNode" presStyleLbl="node4" presStyleIdx="6" presStyleCnt="7" custScaleX="265508" custScaleY="4508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9B8C71-D622-4CF0-839D-F15F7D2590E0}" type="pres">
      <dgm:prSet presAssocID="{60512102-3278-45C8-A520-52F5A7640BB1}" presName="level3hierChild" presStyleCnt="0"/>
      <dgm:spPr/>
    </dgm:pt>
    <dgm:pt modelId="{B4C25C55-3D77-4B77-9BBE-7F15B4EEE4A5}" type="pres">
      <dgm:prSet presAssocID="{34AED739-6AFD-41F7-BA8B-5773F69D2E2A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A9461A49-13F2-4560-ADEF-4BE31D644FE9}" type="pres">
      <dgm:prSet presAssocID="{34AED739-6AFD-41F7-BA8B-5773F69D2E2A}" presName="connTx" presStyleLbl="parChTrans1D3" presStyleIdx="1" presStyleCnt="2"/>
      <dgm:spPr/>
      <dgm:t>
        <a:bodyPr/>
        <a:lstStyle/>
        <a:p>
          <a:endParaRPr lang="en-US"/>
        </a:p>
      </dgm:t>
    </dgm:pt>
    <dgm:pt modelId="{E0F9D83B-62A5-43B1-91B0-BB57EB832195}" type="pres">
      <dgm:prSet presAssocID="{340EB7F3-351E-4DBA-972F-ADDF95F47084}" presName="root2" presStyleCnt="0"/>
      <dgm:spPr/>
    </dgm:pt>
    <dgm:pt modelId="{44B5A413-7ACE-4679-81E5-9077992C046D}" type="pres">
      <dgm:prSet presAssocID="{340EB7F3-351E-4DBA-972F-ADDF95F47084}" presName="LevelTwoTextNode" presStyleLbl="node3" presStyleIdx="1" presStyleCnt="2" custScaleX="162674" custScaleY="411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82D91-8D9D-4D62-8268-971750BA2A17}" type="pres">
      <dgm:prSet presAssocID="{340EB7F3-351E-4DBA-972F-ADDF95F47084}" presName="level3hierChild" presStyleCnt="0"/>
      <dgm:spPr/>
    </dgm:pt>
  </dgm:ptLst>
  <dgm:cxnLst>
    <dgm:cxn modelId="{F7469AFF-5FCD-41FD-935B-90F95EA2AB72}" srcId="{CB35CE26-144B-4EEE-BB14-2DE1666E0AC1}" destId="{81EC9897-783B-4B8E-AD6B-C21FEF477B21}" srcOrd="0" destOrd="0" parTransId="{7FC02263-837F-4E09-99D8-099990BE2FE0}" sibTransId="{E02CE479-0607-44B7-BB5F-D223B9E050D0}"/>
    <dgm:cxn modelId="{0534F026-3693-41F6-BE75-71D730426663}" type="presOf" srcId="{3CE291C2-47D1-4786-8192-CE618CA5847B}" destId="{C1651614-2DAA-4FF5-BD84-7BF8312620E8}" srcOrd="0" destOrd="0" presId="urn:microsoft.com/office/officeart/2005/8/layout/hierarchy2"/>
    <dgm:cxn modelId="{791EA040-554A-478D-A212-387A5603F64A}" type="presOf" srcId="{CB35CE26-144B-4EEE-BB14-2DE1666E0AC1}" destId="{06E37EE8-57E4-44B5-936E-9CEC628334EB}" srcOrd="0" destOrd="0" presId="urn:microsoft.com/office/officeart/2005/8/layout/hierarchy2"/>
    <dgm:cxn modelId="{77828703-E350-4DFC-8E44-E5CBC13187C1}" type="presOf" srcId="{73CB4B38-36CC-445C-9FF8-01DADE073450}" destId="{7AD33459-806E-41B0-B656-3B7780535C28}" srcOrd="0" destOrd="0" presId="urn:microsoft.com/office/officeart/2005/8/layout/hierarchy2"/>
    <dgm:cxn modelId="{C48EE1D8-AE0B-40EE-8DCC-84381DB26373}" type="presOf" srcId="{0733B9D1-38D7-40C4-8FFC-02E40D4F4466}" destId="{0F311400-A02F-4538-915E-B5134FD9943F}" srcOrd="0" destOrd="0" presId="urn:microsoft.com/office/officeart/2005/8/layout/hierarchy2"/>
    <dgm:cxn modelId="{C9B173BC-FA25-4E06-B084-0BF5ACFF9B2D}" type="presOf" srcId="{37A937F1-EB6E-4C2C-AD1C-F86294B5B732}" destId="{DEDA765B-B50B-47B1-8CA5-816FCBD0A42C}" srcOrd="0" destOrd="0" presId="urn:microsoft.com/office/officeart/2005/8/layout/hierarchy2"/>
    <dgm:cxn modelId="{E4FD3B0A-F729-4E91-A14A-C3A8ACDE8706}" type="presOf" srcId="{C386CCAB-A97D-4FCF-9A6E-0B329DCC67E1}" destId="{EE61D192-7810-4844-8129-106A3D325467}" srcOrd="1" destOrd="0" presId="urn:microsoft.com/office/officeart/2005/8/layout/hierarchy2"/>
    <dgm:cxn modelId="{A38FA180-8663-42B0-8F9A-EDF5A8297277}" type="presOf" srcId="{1B06EB7D-4BBB-4558-A746-EDD8E29AE3E2}" destId="{D2A63B57-910B-402B-9588-8D8803478249}" srcOrd="0" destOrd="0" presId="urn:microsoft.com/office/officeart/2005/8/layout/hierarchy2"/>
    <dgm:cxn modelId="{B6C49FCC-6845-4731-A2EF-46D7A76FD769}" type="presOf" srcId="{34AED739-6AFD-41F7-BA8B-5773F69D2E2A}" destId="{B4C25C55-3D77-4B77-9BBE-7F15B4EEE4A5}" srcOrd="0" destOrd="0" presId="urn:microsoft.com/office/officeart/2005/8/layout/hierarchy2"/>
    <dgm:cxn modelId="{0A8C95AA-4836-4B5A-BEFA-0A68B355138E}" srcId="{81EC9897-783B-4B8E-AD6B-C21FEF477B21}" destId="{CD8AAE33-B895-4092-A36C-8CEA2EA49F7B}" srcOrd="0" destOrd="0" parTransId="{0733B9D1-38D7-40C4-8FFC-02E40D4F4466}" sibTransId="{5D89C3E4-496C-42EC-89F2-2095019A5DB6}"/>
    <dgm:cxn modelId="{281207E5-1930-4F1B-A09C-CBF6A665CE3A}" type="presOf" srcId="{C0B528CD-02C6-4FBD-972A-FEF9503EDA13}" destId="{C92DFCBF-FF56-4A2B-AA6E-6E30DF6D9F93}" srcOrd="0" destOrd="0" presId="urn:microsoft.com/office/officeart/2005/8/layout/hierarchy2"/>
    <dgm:cxn modelId="{87E6117A-F60E-46BA-A08C-BFB502F9E23A}" type="presOf" srcId="{C386CCAB-A97D-4FCF-9A6E-0B329DCC67E1}" destId="{41F80D03-7648-4C51-830F-BCDCFC01EAC6}" srcOrd="0" destOrd="0" presId="urn:microsoft.com/office/officeart/2005/8/layout/hierarchy2"/>
    <dgm:cxn modelId="{09CCDA68-1BE8-4BA6-B365-B715A36A310E}" type="presOf" srcId="{74D27629-DD9F-4A8C-8D8A-E2A30C16E9E9}" destId="{6A19BB49-82D3-407E-9B6B-15F7FE27600F}" srcOrd="0" destOrd="0" presId="urn:microsoft.com/office/officeart/2005/8/layout/hierarchy2"/>
    <dgm:cxn modelId="{C2347365-060B-47E4-AD6A-E440EE15FAA5}" srcId="{B95A2B30-6913-4E3C-97B7-1DE76CCCDF95}" destId="{74D27629-DD9F-4A8C-8D8A-E2A30C16E9E9}" srcOrd="0" destOrd="0" parTransId="{C386CCAB-A97D-4FCF-9A6E-0B329DCC67E1}" sibTransId="{3AB782E6-CF24-4F59-8A8A-40CDE399CF80}"/>
    <dgm:cxn modelId="{08CC3753-EC02-42B3-9B50-0F3E3784B4E0}" type="presOf" srcId="{8B1951C7-2C35-4F99-98DC-C9BB4FCE0674}" destId="{20C9C9ED-CB01-4759-AC5D-CA5459675B1C}" srcOrd="1" destOrd="0" presId="urn:microsoft.com/office/officeart/2005/8/layout/hierarchy2"/>
    <dgm:cxn modelId="{F2DF05E0-D995-41EC-9213-E5CEBD2C1F19}" type="presOf" srcId="{60512102-3278-45C8-A520-52F5A7640BB1}" destId="{CAC76F51-2DD1-4F4A-9EF8-C70F911A060C}" srcOrd="0" destOrd="0" presId="urn:microsoft.com/office/officeart/2005/8/layout/hierarchy2"/>
    <dgm:cxn modelId="{E4969ADA-D9B5-47EB-8427-73B4878D59C6}" type="presOf" srcId="{34AED739-6AFD-41F7-BA8B-5773F69D2E2A}" destId="{A9461A49-13F2-4560-ADEF-4BE31D644FE9}" srcOrd="1" destOrd="0" presId="urn:microsoft.com/office/officeart/2005/8/layout/hierarchy2"/>
    <dgm:cxn modelId="{7CE521F7-4897-4FE1-B25A-CF21D762E55A}" srcId="{74D27629-DD9F-4A8C-8D8A-E2A30C16E9E9}" destId="{340EB7F3-351E-4DBA-972F-ADDF95F47084}" srcOrd="1" destOrd="0" parTransId="{34AED739-6AFD-41F7-BA8B-5773F69D2E2A}" sibTransId="{85927BDD-1D98-4BF3-9F52-4267164719A1}"/>
    <dgm:cxn modelId="{86B3730C-0F1C-4C46-BABF-D2AD05C134E1}" type="presOf" srcId="{2C30CE5A-3BAF-42F4-99C1-C2C0AA964BB3}" destId="{91389330-DD94-477D-AE41-7D57DCAE72D2}" srcOrd="1" destOrd="0" presId="urn:microsoft.com/office/officeart/2005/8/layout/hierarchy2"/>
    <dgm:cxn modelId="{9332DACF-3974-4EC6-8EBF-6D25A8E227A0}" type="presOf" srcId="{81EC9897-783B-4B8E-AD6B-C21FEF477B21}" destId="{A024DF26-FF20-4B79-B915-458D5211CFEF}" srcOrd="0" destOrd="0" presId="urn:microsoft.com/office/officeart/2005/8/layout/hierarchy2"/>
    <dgm:cxn modelId="{D461AF16-641C-47A5-BCD5-36B1214BCCBF}" srcId="{C0B528CD-02C6-4FBD-972A-FEF9503EDA13}" destId="{B95A2B30-6913-4E3C-97B7-1DE76CCCDF95}" srcOrd="0" destOrd="0" parTransId="{70C31B9A-2FB3-4058-AAE6-64CD8931316F}" sibTransId="{05DC542D-E860-4809-AE76-C296F3E9F112}"/>
    <dgm:cxn modelId="{F2D45D5B-BED2-4878-9E8B-45C4733AB4E5}" srcId="{74D27629-DD9F-4A8C-8D8A-E2A30C16E9E9}" destId="{CB35CE26-144B-4EEE-BB14-2DE1666E0AC1}" srcOrd="0" destOrd="0" parTransId="{88333773-E451-4C43-853E-4E47305E89C7}" sibTransId="{EB9AD691-E051-45BA-B2AA-C9CAE7A91D75}"/>
    <dgm:cxn modelId="{8065E2DF-1068-402E-8A29-2F1526F75ADD}" type="presOf" srcId="{1B06EB7D-4BBB-4558-A746-EDD8E29AE3E2}" destId="{DE262930-10D6-4475-BBC3-486A5593AA82}" srcOrd="1" destOrd="0" presId="urn:microsoft.com/office/officeart/2005/8/layout/hierarchy2"/>
    <dgm:cxn modelId="{699DA6B4-8B16-4CDF-9CF1-B5C39A73D4CD}" type="presOf" srcId="{88333773-E451-4C43-853E-4E47305E89C7}" destId="{B67165BB-72F4-4601-8A15-654303B1B49A}" srcOrd="1" destOrd="0" presId="urn:microsoft.com/office/officeart/2005/8/layout/hierarchy2"/>
    <dgm:cxn modelId="{D2866E3E-0A3C-48BB-9521-06161D31E166}" srcId="{81EC9897-783B-4B8E-AD6B-C21FEF477B21}" destId="{A3307EE9-63FE-4714-8FE7-C9DF245B07F6}" srcOrd="1" destOrd="0" parTransId="{8B1951C7-2C35-4F99-98DC-C9BB4FCE0674}" sibTransId="{5A5F122A-EAEB-4628-A640-D501D7FFAB60}"/>
    <dgm:cxn modelId="{6E819F91-9A42-4484-B138-8242E3E21553}" srcId="{37A937F1-EB6E-4C2C-AD1C-F86294B5B732}" destId="{3CE291C2-47D1-4786-8192-CE618CA5847B}" srcOrd="0" destOrd="0" parTransId="{642E1B6C-4EAD-4069-93B2-62B7AFF0D5F6}" sibTransId="{923C2343-DA3D-4902-848F-A750AE10B69D}"/>
    <dgm:cxn modelId="{3535D9FF-5D7F-4581-A8E2-9815F526EAAE}" type="presOf" srcId="{2C30CE5A-3BAF-42F4-99C1-C2C0AA964BB3}" destId="{18076B4C-753B-42EA-954A-4F08BB3351FE}" srcOrd="0" destOrd="0" presId="urn:microsoft.com/office/officeart/2005/8/layout/hierarchy2"/>
    <dgm:cxn modelId="{0836ABC9-686E-4B4F-8AB9-D4000528F13A}" srcId="{81EC9897-783B-4B8E-AD6B-C21FEF477B21}" destId="{60512102-3278-45C8-A520-52F5A7640BB1}" srcOrd="2" destOrd="0" parTransId="{1B06EB7D-4BBB-4558-A746-EDD8E29AE3E2}" sibTransId="{F22BA31D-54B3-4DB0-B411-D9CB8585B07F}"/>
    <dgm:cxn modelId="{1EE2B21F-6F47-40BD-B728-B1D69385482B}" srcId="{CD8AAE33-B895-4092-A36C-8CEA2EA49F7B}" destId="{DC996106-A588-46C1-A9E1-140520BA2F4D}" srcOrd="0" destOrd="0" parTransId="{2C30CE5A-3BAF-42F4-99C1-C2C0AA964BB3}" sibTransId="{4A9E937A-8CAC-4CAD-8EFC-AB8AF7EB8A21}"/>
    <dgm:cxn modelId="{A8C641BC-99EE-412F-B561-98A716DCE320}" type="presOf" srcId="{0733B9D1-38D7-40C4-8FFC-02E40D4F4466}" destId="{D10618E4-B4CF-45A2-B24E-FDC97E85D48A}" srcOrd="1" destOrd="0" presId="urn:microsoft.com/office/officeart/2005/8/layout/hierarchy2"/>
    <dgm:cxn modelId="{D12FC039-FD31-4421-8A88-4C3F341DF123}" type="presOf" srcId="{B95A2B30-6913-4E3C-97B7-1DE76CCCDF95}" destId="{457EC579-B650-4BB0-8EB9-84A7AA6D6EB5}" srcOrd="0" destOrd="0" presId="urn:microsoft.com/office/officeart/2005/8/layout/hierarchy2"/>
    <dgm:cxn modelId="{3845920B-C6CD-41AF-AABB-B486442DFB72}" type="presOf" srcId="{88333773-E451-4C43-853E-4E47305E89C7}" destId="{37C29964-EF3E-4F66-8FDD-417FF47FD4AC}" srcOrd="0" destOrd="0" presId="urn:microsoft.com/office/officeart/2005/8/layout/hierarchy2"/>
    <dgm:cxn modelId="{FCC54B6D-95AA-45D5-8B75-82643B0E7741}" type="presOf" srcId="{642E1B6C-4EAD-4069-93B2-62B7AFF0D5F6}" destId="{199BD5C3-5ED7-4427-A870-A00CDEC5B838}" srcOrd="0" destOrd="0" presId="urn:microsoft.com/office/officeart/2005/8/layout/hierarchy2"/>
    <dgm:cxn modelId="{2B77F0EE-F22F-42D3-A0E7-7D5F82B6B919}" type="presOf" srcId="{642E1B6C-4EAD-4069-93B2-62B7AFF0D5F6}" destId="{9403B68F-C6A0-4DCB-9C9B-30D049EC87C1}" srcOrd="1" destOrd="0" presId="urn:microsoft.com/office/officeart/2005/8/layout/hierarchy2"/>
    <dgm:cxn modelId="{65E223FA-6569-4D1C-B430-4030A6DA88AB}" type="presOf" srcId="{CD8AAE33-B895-4092-A36C-8CEA2EA49F7B}" destId="{350F700E-5E3C-4AB4-9211-C9F4C271BFDE}" srcOrd="0" destOrd="0" presId="urn:microsoft.com/office/officeart/2005/8/layout/hierarchy2"/>
    <dgm:cxn modelId="{434917FA-82D3-490D-B3AD-BCEFF13FB94A}" type="presOf" srcId="{7FC02263-837F-4E09-99D8-099990BE2FE0}" destId="{41A2CBBA-C02F-4AEF-A067-1E00F9BA694F}" srcOrd="1" destOrd="0" presId="urn:microsoft.com/office/officeart/2005/8/layout/hierarchy2"/>
    <dgm:cxn modelId="{A2F83153-DF2B-48F3-817D-592DD6C50B18}" type="presOf" srcId="{DC996106-A588-46C1-A9E1-140520BA2F4D}" destId="{6DD0FAE4-701E-4B03-AB6C-138C7C54283E}" srcOrd="0" destOrd="0" presId="urn:microsoft.com/office/officeart/2005/8/layout/hierarchy2"/>
    <dgm:cxn modelId="{FB06C23A-AACC-4E13-A8FE-37ADE48851F0}" type="presOf" srcId="{A3307EE9-63FE-4714-8FE7-C9DF245B07F6}" destId="{89D63648-1492-47E8-8C10-763755A08667}" srcOrd="0" destOrd="0" presId="urn:microsoft.com/office/officeart/2005/8/layout/hierarchy2"/>
    <dgm:cxn modelId="{AC2679E9-2A85-400E-BA98-0826700A4E8C}" type="presOf" srcId="{73CB4B38-36CC-445C-9FF8-01DADE073450}" destId="{D196BA7B-49A2-4398-9324-6DD900621C58}" srcOrd="1" destOrd="0" presId="urn:microsoft.com/office/officeart/2005/8/layout/hierarchy2"/>
    <dgm:cxn modelId="{75EA9B78-79A0-4739-9316-3C6AD5040135}" type="presOf" srcId="{340EB7F3-351E-4DBA-972F-ADDF95F47084}" destId="{44B5A413-7ACE-4679-81E5-9077992C046D}" srcOrd="0" destOrd="0" presId="urn:microsoft.com/office/officeart/2005/8/layout/hierarchy2"/>
    <dgm:cxn modelId="{33958829-DFD0-4EF2-B0A0-81D048F77567}" type="presOf" srcId="{7FC02263-837F-4E09-99D8-099990BE2FE0}" destId="{165805DE-C474-4747-9122-01B87E5A2FC2}" srcOrd="0" destOrd="0" presId="urn:microsoft.com/office/officeart/2005/8/layout/hierarchy2"/>
    <dgm:cxn modelId="{B28AFC9B-6335-4C6D-A03B-AF06091232F2}" type="presOf" srcId="{8B1951C7-2C35-4F99-98DC-C9BB4FCE0674}" destId="{64A4304C-9C70-4249-8D5C-C26C03260D7E}" srcOrd="0" destOrd="0" presId="urn:microsoft.com/office/officeart/2005/8/layout/hierarchy2"/>
    <dgm:cxn modelId="{8AAA1AA6-93F1-42F0-9C6A-B365073AE0CF}" srcId="{CD8AAE33-B895-4092-A36C-8CEA2EA49F7B}" destId="{37A937F1-EB6E-4C2C-AD1C-F86294B5B732}" srcOrd="1" destOrd="0" parTransId="{73CB4B38-36CC-445C-9FF8-01DADE073450}" sibTransId="{3C7897CD-A75F-43B3-BAE2-4EC0BEF22314}"/>
    <dgm:cxn modelId="{372BB761-5CDF-4784-9190-4D279BCD5820}" type="presParOf" srcId="{C92DFCBF-FF56-4A2B-AA6E-6E30DF6D9F93}" destId="{F2929AE3-45BB-4AFE-81A3-20994CACD6E7}" srcOrd="0" destOrd="0" presId="urn:microsoft.com/office/officeart/2005/8/layout/hierarchy2"/>
    <dgm:cxn modelId="{DA7F5A39-B340-472D-9F8F-533CE7F99D63}" type="presParOf" srcId="{F2929AE3-45BB-4AFE-81A3-20994CACD6E7}" destId="{457EC579-B650-4BB0-8EB9-84A7AA6D6EB5}" srcOrd="0" destOrd="0" presId="urn:microsoft.com/office/officeart/2005/8/layout/hierarchy2"/>
    <dgm:cxn modelId="{236C79C1-2671-4BB1-A3D7-6D8ADF3161CB}" type="presParOf" srcId="{F2929AE3-45BB-4AFE-81A3-20994CACD6E7}" destId="{2D3EFA57-8D60-4243-883E-BCF987477DC0}" srcOrd="1" destOrd="0" presId="urn:microsoft.com/office/officeart/2005/8/layout/hierarchy2"/>
    <dgm:cxn modelId="{54CB5D10-678C-4333-A3CD-BF265D453883}" type="presParOf" srcId="{2D3EFA57-8D60-4243-883E-BCF987477DC0}" destId="{41F80D03-7648-4C51-830F-BCDCFC01EAC6}" srcOrd="0" destOrd="0" presId="urn:microsoft.com/office/officeart/2005/8/layout/hierarchy2"/>
    <dgm:cxn modelId="{57E6AEB8-49DB-44E6-976D-0DE7BED2B6C9}" type="presParOf" srcId="{41F80D03-7648-4C51-830F-BCDCFC01EAC6}" destId="{EE61D192-7810-4844-8129-106A3D325467}" srcOrd="0" destOrd="0" presId="urn:microsoft.com/office/officeart/2005/8/layout/hierarchy2"/>
    <dgm:cxn modelId="{09EEE8F4-AA26-4052-BA5F-5F905F30ACFC}" type="presParOf" srcId="{2D3EFA57-8D60-4243-883E-BCF987477DC0}" destId="{05B2C75A-DECF-4FD8-9D3C-5D84C69DCF3C}" srcOrd="1" destOrd="0" presId="urn:microsoft.com/office/officeart/2005/8/layout/hierarchy2"/>
    <dgm:cxn modelId="{1360DCAA-11E7-4E21-8EDD-1CF87642DC30}" type="presParOf" srcId="{05B2C75A-DECF-4FD8-9D3C-5D84C69DCF3C}" destId="{6A19BB49-82D3-407E-9B6B-15F7FE27600F}" srcOrd="0" destOrd="0" presId="urn:microsoft.com/office/officeart/2005/8/layout/hierarchy2"/>
    <dgm:cxn modelId="{96E50C1A-E983-448B-85E9-D40A2370E790}" type="presParOf" srcId="{05B2C75A-DECF-4FD8-9D3C-5D84C69DCF3C}" destId="{587D2B18-49BD-4181-900B-663F61D8F3FC}" srcOrd="1" destOrd="0" presId="urn:microsoft.com/office/officeart/2005/8/layout/hierarchy2"/>
    <dgm:cxn modelId="{8A19D448-9B91-4FB2-9C61-06D3649897F8}" type="presParOf" srcId="{587D2B18-49BD-4181-900B-663F61D8F3FC}" destId="{37C29964-EF3E-4F66-8FDD-417FF47FD4AC}" srcOrd="0" destOrd="0" presId="urn:microsoft.com/office/officeart/2005/8/layout/hierarchy2"/>
    <dgm:cxn modelId="{C5A5B603-3509-43E0-8C58-4A40AFBD3BA2}" type="presParOf" srcId="{37C29964-EF3E-4F66-8FDD-417FF47FD4AC}" destId="{B67165BB-72F4-4601-8A15-654303B1B49A}" srcOrd="0" destOrd="0" presId="urn:microsoft.com/office/officeart/2005/8/layout/hierarchy2"/>
    <dgm:cxn modelId="{82666A24-5F02-42E6-8DF5-3012EC7A57EE}" type="presParOf" srcId="{587D2B18-49BD-4181-900B-663F61D8F3FC}" destId="{D1AD63B6-2DF0-4677-8E6D-0D8D7C997551}" srcOrd="1" destOrd="0" presId="urn:microsoft.com/office/officeart/2005/8/layout/hierarchy2"/>
    <dgm:cxn modelId="{AC7A8472-BB2C-4005-936B-0AE7A53FF964}" type="presParOf" srcId="{D1AD63B6-2DF0-4677-8E6D-0D8D7C997551}" destId="{06E37EE8-57E4-44B5-936E-9CEC628334EB}" srcOrd="0" destOrd="0" presId="urn:microsoft.com/office/officeart/2005/8/layout/hierarchy2"/>
    <dgm:cxn modelId="{ECB3228F-910B-4685-A6DB-00199587D389}" type="presParOf" srcId="{D1AD63B6-2DF0-4677-8E6D-0D8D7C997551}" destId="{56B53858-307C-4749-AF63-DABB343488CD}" srcOrd="1" destOrd="0" presId="urn:microsoft.com/office/officeart/2005/8/layout/hierarchy2"/>
    <dgm:cxn modelId="{3F0D63E7-FDB9-4264-92D7-9404B224E8DD}" type="presParOf" srcId="{56B53858-307C-4749-AF63-DABB343488CD}" destId="{165805DE-C474-4747-9122-01B87E5A2FC2}" srcOrd="0" destOrd="0" presId="urn:microsoft.com/office/officeart/2005/8/layout/hierarchy2"/>
    <dgm:cxn modelId="{9B683AFA-FE95-4258-A6DF-033E8C1A6A17}" type="presParOf" srcId="{165805DE-C474-4747-9122-01B87E5A2FC2}" destId="{41A2CBBA-C02F-4AEF-A067-1E00F9BA694F}" srcOrd="0" destOrd="0" presId="urn:microsoft.com/office/officeart/2005/8/layout/hierarchy2"/>
    <dgm:cxn modelId="{A0EE7BA2-6FAD-4A3D-8E43-9F6526D26BD1}" type="presParOf" srcId="{56B53858-307C-4749-AF63-DABB343488CD}" destId="{35FFF12F-E354-4B75-B9A7-5DCF85088A28}" srcOrd="1" destOrd="0" presId="urn:microsoft.com/office/officeart/2005/8/layout/hierarchy2"/>
    <dgm:cxn modelId="{EA3A1074-350E-4166-B020-496C5A3B3E2E}" type="presParOf" srcId="{35FFF12F-E354-4B75-B9A7-5DCF85088A28}" destId="{A024DF26-FF20-4B79-B915-458D5211CFEF}" srcOrd="0" destOrd="0" presId="urn:microsoft.com/office/officeart/2005/8/layout/hierarchy2"/>
    <dgm:cxn modelId="{449E6311-13A2-46B8-BB5E-858133BA75C7}" type="presParOf" srcId="{35FFF12F-E354-4B75-B9A7-5DCF85088A28}" destId="{41B9FD29-E920-40E1-9908-CE3C9F8F09C1}" srcOrd="1" destOrd="0" presId="urn:microsoft.com/office/officeart/2005/8/layout/hierarchy2"/>
    <dgm:cxn modelId="{D65992F9-45E8-4C46-82D1-5F9F95E76B10}" type="presParOf" srcId="{41B9FD29-E920-40E1-9908-CE3C9F8F09C1}" destId="{0F311400-A02F-4538-915E-B5134FD9943F}" srcOrd="0" destOrd="0" presId="urn:microsoft.com/office/officeart/2005/8/layout/hierarchy2"/>
    <dgm:cxn modelId="{2CE1DF0D-9F86-4D13-A372-2CA605E9EF5C}" type="presParOf" srcId="{0F311400-A02F-4538-915E-B5134FD9943F}" destId="{D10618E4-B4CF-45A2-B24E-FDC97E85D48A}" srcOrd="0" destOrd="0" presId="urn:microsoft.com/office/officeart/2005/8/layout/hierarchy2"/>
    <dgm:cxn modelId="{EB4ED103-A70F-43C6-851F-EEB9A8D671B1}" type="presParOf" srcId="{41B9FD29-E920-40E1-9908-CE3C9F8F09C1}" destId="{7C0461BF-FB51-42C8-9185-3F9EA6DE6E1C}" srcOrd="1" destOrd="0" presId="urn:microsoft.com/office/officeart/2005/8/layout/hierarchy2"/>
    <dgm:cxn modelId="{F37644CA-97C3-4EFE-9DCA-70CC5DFCB28D}" type="presParOf" srcId="{7C0461BF-FB51-42C8-9185-3F9EA6DE6E1C}" destId="{350F700E-5E3C-4AB4-9211-C9F4C271BFDE}" srcOrd="0" destOrd="0" presId="urn:microsoft.com/office/officeart/2005/8/layout/hierarchy2"/>
    <dgm:cxn modelId="{CF627E4E-BACF-401C-83CA-54B674ACB6F2}" type="presParOf" srcId="{7C0461BF-FB51-42C8-9185-3F9EA6DE6E1C}" destId="{D3FD15FE-ED3E-4807-83BE-DE7342783379}" srcOrd="1" destOrd="0" presId="urn:microsoft.com/office/officeart/2005/8/layout/hierarchy2"/>
    <dgm:cxn modelId="{F43BE9C4-1C3C-4C86-8278-1591102CBFC8}" type="presParOf" srcId="{D3FD15FE-ED3E-4807-83BE-DE7342783379}" destId="{18076B4C-753B-42EA-954A-4F08BB3351FE}" srcOrd="0" destOrd="0" presId="urn:microsoft.com/office/officeart/2005/8/layout/hierarchy2"/>
    <dgm:cxn modelId="{25224034-F41D-4E4C-BB55-34594463C4B2}" type="presParOf" srcId="{18076B4C-753B-42EA-954A-4F08BB3351FE}" destId="{91389330-DD94-477D-AE41-7D57DCAE72D2}" srcOrd="0" destOrd="0" presId="urn:microsoft.com/office/officeart/2005/8/layout/hierarchy2"/>
    <dgm:cxn modelId="{EE7474CB-F1E2-4917-8506-37958C3A06F6}" type="presParOf" srcId="{D3FD15FE-ED3E-4807-83BE-DE7342783379}" destId="{FC8B8F60-7BE2-48B4-B7DE-CF70202BB2D6}" srcOrd="1" destOrd="0" presId="urn:microsoft.com/office/officeart/2005/8/layout/hierarchy2"/>
    <dgm:cxn modelId="{48DB72BA-5FCF-42EB-9350-233E9C92016A}" type="presParOf" srcId="{FC8B8F60-7BE2-48B4-B7DE-CF70202BB2D6}" destId="{6DD0FAE4-701E-4B03-AB6C-138C7C54283E}" srcOrd="0" destOrd="0" presId="urn:microsoft.com/office/officeart/2005/8/layout/hierarchy2"/>
    <dgm:cxn modelId="{83F6EFCE-0D4E-45B4-B97D-B62A8A93D73D}" type="presParOf" srcId="{FC8B8F60-7BE2-48B4-B7DE-CF70202BB2D6}" destId="{25093DB3-FE1A-4E7B-963A-52CF57ED7B5A}" srcOrd="1" destOrd="0" presId="urn:microsoft.com/office/officeart/2005/8/layout/hierarchy2"/>
    <dgm:cxn modelId="{D231057F-EE90-4A9E-9755-4556F6BE841B}" type="presParOf" srcId="{D3FD15FE-ED3E-4807-83BE-DE7342783379}" destId="{7AD33459-806E-41B0-B656-3B7780535C28}" srcOrd="2" destOrd="0" presId="urn:microsoft.com/office/officeart/2005/8/layout/hierarchy2"/>
    <dgm:cxn modelId="{4AD99152-3D06-48CC-A00D-D749471750DC}" type="presParOf" srcId="{7AD33459-806E-41B0-B656-3B7780535C28}" destId="{D196BA7B-49A2-4398-9324-6DD900621C58}" srcOrd="0" destOrd="0" presId="urn:microsoft.com/office/officeart/2005/8/layout/hierarchy2"/>
    <dgm:cxn modelId="{D1D18675-6259-4AE0-9D98-4E332FE92AA5}" type="presParOf" srcId="{D3FD15FE-ED3E-4807-83BE-DE7342783379}" destId="{99984DD9-39B6-4673-9851-64404208FD9B}" srcOrd="3" destOrd="0" presId="urn:microsoft.com/office/officeart/2005/8/layout/hierarchy2"/>
    <dgm:cxn modelId="{579ED394-75D5-4425-A5BA-45E4EF595FD0}" type="presParOf" srcId="{99984DD9-39B6-4673-9851-64404208FD9B}" destId="{DEDA765B-B50B-47B1-8CA5-816FCBD0A42C}" srcOrd="0" destOrd="0" presId="urn:microsoft.com/office/officeart/2005/8/layout/hierarchy2"/>
    <dgm:cxn modelId="{5A2C4094-086D-4263-B107-3AEF55771703}" type="presParOf" srcId="{99984DD9-39B6-4673-9851-64404208FD9B}" destId="{57CF70C3-5687-4D4E-BD71-474FDC7F65F1}" srcOrd="1" destOrd="0" presId="urn:microsoft.com/office/officeart/2005/8/layout/hierarchy2"/>
    <dgm:cxn modelId="{C14A1EB9-1314-4196-B701-8CD395063D3F}" type="presParOf" srcId="{57CF70C3-5687-4D4E-BD71-474FDC7F65F1}" destId="{199BD5C3-5ED7-4427-A870-A00CDEC5B838}" srcOrd="0" destOrd="0" presId="urn:microsoft.com/office/officeart/2005/8/layout/hierarchy2"/>
    <dgm:cxn modelId="{B957401F-A601-4395-BB4E-E719E15698E4}" type="presParOf" srcId="{199BD5C3-5ED7-4427-A870-A00CDEC5B838}" destId="{9403B68F-C6A0-4DCB-9C9B-30D049EC87C1}" srcOrd="0" destOrd="0" presId="urn:microsoft.com/office/officeart/2005/8/layout/hierarchy2"/>
    <dgm:cxn modelId="{C94D8024-73D1-428E-9AA6-3590510F40E8}" type="presParOf" srcId="{57CF70C3-5687-4D4E-BD71-474FDC7F65F1}" destId="{6B1A4EF5-75D1-48F9-B500-802990BB43D2}" srcOrd="1" destOrd="0" presId="urn:microsoft.com/office/officeart/2005/8/layout/hierarchy2"/>
    <dgm:cxn modelId="{A3E6C352-3BFA-422D-9282-DCB072E79E44}" type="presParOf" srcId="{6B1A4EF5-75D1-48F9-B500-802990BB43D2}" destId="{C1651614-2DAA-4FF5-BD84-7BF8312620E8}" srcOrd="0" destOrd="0" presId="urn:microsoft.com/office/officeart/2005/8/layout/hierarchy2"/>
    <dgm:cxn modelId="{931EF2E0-F041-4040-A563-32FCCA3314C6}" type="presParOf" srcId="{6B1A4EF5-75D1-48F9-B500-802990BB43D2}" destId="{46144E3E-7080-4590-AE04-FC67833039B8}" srcOrd="1" destOrd="0" presId="urn:microsoft.com/office/officeart/2005/8/layout/hierarchy2"/>
    <dgm:cxn modelId="{E052A258-E467-4226-8BD3-C4D09D73594D}" type="presParOf" srcId="{41B9FD29-E920-40E1-9908-CE3C9F8F09C1}" destId="{64A4304C-9C70-4249-8D5C-C26C03260D7E}" srcOrd="2" destOrd="0" presId="urn:microsoft.com/office/officeart/2005/8/layout/hierarchy2"/>
    <dgm:cxn modelId="{C6A404F2-C8E6-403A-B280-E8646E697229}" type="presParOf" srcId="{64A4304C-9C70-4249-8D5C-C26C03260D7E}" destId="{20C9C9ED-CB01-4759-AC5D-CA5459675B1C}" srcOrd="0" destOrd="0" presId="urn:microsoft.com/office/officeart/2005/8/layout/hierarchy2"/>
    <dgm:cxn modelId="{B79A25B9-4A9F-4867-BDE1-E42646A6D46B}" type="presParOf" srcId="{41B9FD29-E920-40E1-9908-CE3C9F8F09C1}" destId="{B7950B3B-D1EE-4CA8-863D-52017541CE97}" srcOrd="3" destOrd="0" presId="urn:microsoft.com/office/officeart/2005/8/layout/hierarchy2"/>
    <dgm:cxn modelId="{5E12F6F8-9A78-41E0-965C-5D79160D1861}" type="presParOf" srcId="{B7950B3B-D1EE-4CA8-863D-52017541CE97}" destId="{89D63648-1492-47E8-8C10-763755A08667}" srcOrd="0" destOrd="0" presId="urn:microsoft.com/office/officeart/2005/8/layout/hierarchy2"/>
    <dgm:cxn modelId="{2989E04F-EA55-4C97-93E5-5EF6348C1A03}" type="presParOf" srcId="{B7950B3B-D1EE-4CA8-863D-52017541CE97}" destId="{4AE2050E-4857-4BED-A11E-443FEA059547}" srcOrd="1" destOrd="0" presId="urn:microsoft.com/office/officeart/2005/8/layout/hierarchy2"/>
    <dgm:cxn modelId="{76CDDA8C-EC8C-46CE-B0BA-3F34E5D8F4D8}" type="presParOf" srcId="{41B9FD29-E920-40E1-9908-CE3C9F8F09C1}" destId="{D2A63B57-910B-402B-9588-8D8803478249}" srcOrd="4" destOrd="0" presId="urn:microsoft.com/office/officeart/2005/8/layout/hierarchy2"/>
    <dgm:cxn modelId="{12865867-502E-4E0B-98A7-D0395AE01319}" type="presParOf" srcId="{D2A63B57-910B-402B-9588-8D8803478249}" destId="{DE262930-10D6-4475-BBC3-486A5593AA82}" srcOrd="0" destOrd="0" presId="urn:microsoft.com/office/officeart/2005/8/layout/hierarchy2"/>
    <dgm:cxn modelId="{49FE25C0-9CCB-4BEE-B377-218A3DD0D2D3}" type="presParOf" srcId="{41B9FD29-E920-40E1-9908-CE3C9F8F09C1}" destId="{05C4F95E-A766-40D4-923E-E706435D2C0D}" srcOrd="5" destOrd="0" presId="urn:microsoft.com/office/officeart/2005/8/layout/hierarchy2"/>
    <dgm:cxn modelId="{38192B5C-7339-4EAA-8616-92D3640C1C30}" type="presParOf" srcId="{05C4F95E-A766-40D4-923E-E706435D2C0D}" destId="{CAC76F51-2DD1-4F4A-9EF8-C70F911A060C}" srcOrd="0" destOrd="0" presId="urn:microsoft.com/office/officeart/2005/8/layout/hierarchy2"/>
    <dgm:cxn modelId="{601F3F5E-5D13-4105-91E5-89489233CBA1}" type="presParOf" srcId="{05C4F95E-A766-40D4-923E-E706435D2C0D}" destId="{949B8C71-D622-4CF0-839D-F15F7D2590E0}" srcOrd="1" destOrd="0" presId="urn:microsoft.com/office/officeart/2005/8/layout/hierarchy2"/>
    <dgm:cxn modelId="{039C21B5-5F38-49D6-A00C-29AB92BAEF52}" type="presParOf" srcId="{587D2B18-49BD-4181-900B-663F61D8F3FC}" destId="{B4C25C55-3D77-4B77-9BBE-7F15B4EEE4A5}" srcOrd="2" destOrd="0" presId="urn:microsoft.com/office/officeart/2005/8/layout/hierarchy2"/>
    <dgm:cxn modelId="{63CB0BCC-4C7B-446F-A00A-2AAA5C5B57EB}" type="presParOf" srcId="{B4C25C55-3D77-4B77-9BBE-7F15B4EEE4A5}" destId="{A9461A49-13F2-4560-ADEF-4BE31D644FE9}" srcOrd="0" destOrd="0" presId="urn:microsoft.com/office/officeart/2005/8/layout/hierarchy2"/>
    <dgm:cxn modelId="{771B8A01-529F-47ED-BD22-E4CA9058AFD8}" type="presParOf" srcId="{587D2B18-49BD-4181-900B-663F61D8F3FC}" destId="{E0F9D83B-62A5-43B1-91B0-BB57EB832195}" srcOrd="3" destOrd="0" presId="urn:microsoft.com/office/officeart/2005/8/layout/hierarchy2"/>
    <dgm:cxn modelId="{6AC5C6B3-5AC1-4431-95FF-BF8747C998DE}" type="presParOf" srcId="{E0F9D83B-62A5-43B1-91B0-BB57EB832195}" destId="{44B5A413-7ACE-4679-81E5-9077992C046D}" srcOrd="0" destOrd="0" presId="urn:microsoft.com/office/officeart/2005/8/layout/hierarchy2"/>
    <dgm:cxn modelId="{3A42820F-463B-44E0-8F2F-A8A4C94044F4}" type="presParOf" srcId="{E0F9D83B-62A5-43B1-91B0-BB57EB832195}" destId="{9D882D91-8D9D-4D62-8268-971750BA2A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EC579-B650-4BB0-8EB9-84A7AA6D6EB5}">
      <dsp:nvSpPr>
        <dsp:cNvPr id="0" name=""/>
        <dsp:cNvSpPr/>
      </dsp:nvSpPr>
      <dsp:spPr>
        <a:xfrm>
          <a:off x="485022" y="1664033"/>
          <a:ext cx="1531875" cy="4036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Vendor</a:t>
          </a:r>
          <a:r>
            <a:rPr lang="en-US" sz="1800" kern="1200" dirty="0" smtClean="0"/>
            <a:t>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Workflow </a:t>
          </a:r>
          <a:r>
            <a:rPr lang="en-US" sz="1800" kern="1200" dirty="0"/>
            <a:t>Group</a:t>
          </a:r>
          <a:r>
            <a:rPr lang="en-US" sz="1800" kern="1200" dirty="0" smtClean="0"/>
            <a:t>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Workflow</a:t>
          </a:r>
          <a:endParaRPr lang="en-US" sz="1800" kern="1200" dirty="0"/>
        </a:p>
      </dsp:txBody>
      <dsp:txXfrm>
        <a:off x="529889" y="1708900"/>
        <a:ext cx="1442141" cy="3946509"/>
      </dsp:txXfrm>
    </dsp:sp>
    <dsp:sp modelId="{41F80D03-7648-4C51-830F-BCDCFC01EAC6}">
      <dsp:nvSpPr>
        <dsp:cNvPr id="0" name=""/>
        <dsp:cNvSpPr/>
      </dsp:nvSpPr>
      <dsp:spPr>
        <a:xfrm>
          <a:off x="2016897" y="3675898"/>
          <a:ext cx="323219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323219" y="62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70427" y="3674074"/>
        <a:ext cx="16160" cy="16160"/>
      </dsp:txXfrm>
    </dsp:sp>
    <dsp:sp modelId="{6A19BB49-82D3-407E-9B6B-15F7FE27600F}">
      <dsp:nvSpPr>
        <dsp:cNvPr id="0" name=""/>
        <dsp:cNvSpPr/>
      </dsp:nvSpPr>
      <dsp:spPr>
        <a:xfrm>
          <a:off x="2340117" y="1752106"/>
          <a:ext cx="1065203" cy="3860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Transformation</a:t>
          </a:r>
        </a:p>
      </dsp:txBody>
      <dsp:txXfrm>
        <a:off x="2371316" y="1783305"/>
        <a:ext cx="1002805" cy="3797698"/>
      </dsp:txXfrm>
    </dsp:sp>
    <dsp:sp modelId="{37C29964-EF3E-4F66-8FDD-417FF47FD4AC}">
      <dsp:nvSpPr>
        <dsp:cNvPr id="0" name=""/>
        <dsp:cNvSpPr/>
      </dsp:nvSpPr>
      <dsp:spPr>
        <a:xfrm rot="17434284">
          <a:off x="3106994" y="3245290"/>
          <a:ext cx="919872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919872" y="62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43933" y="3228549"/>
        <a:ext cx="45993" cy="45993"/>
      </dsp:txXfrm>
    </dsp:sp>
    <dsp:sp modelId="{06E37EE8-57E4-44B5-936E-9CEC628334EB}">
      <dsp:nvSpPr>
        <dsp:cNvPr id="0" name=""/>
        <dsp:cNvSpPr/>
      </dsp:nvSpPr>
      <dsp:spPr>
        <a:xfrm>
          <a:off x="3728540" y="1559748"/>
          <a:ext cx="808049" cy="25223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Profile</a:t>
          </a:r>
        </a:p>
      </dsp:txBody>
      <dsp:txXfrm>
        <a:off x="3752207" y="1583415"/>
        <a:ext cx="760715" cy="2475044"/>
      </dsp:txXfrm>
    </dsp:sp>
    <dsp:sp modelId="{165805DE-C474-4747-9122-01B87E5A2FC2}">
      <dsp:nvSpPr>
        <dsp:cNvPr id="0" name=""/>
        <dsp:cNvSpPr/>
      </dsp:nvSpPr>
      <dsp:spPr>
        <a:xfrm>
          <a:off x="4536590" y="2814681"/>
          <a:ext cx="323219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323219" y="62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0119" y="2812857"/>
        <a:ext cx="16160" cy="16160"/>
      </dsp:txXfrm>
    </dsp:sp>
    <dsp:sp modelId="{A024DF26-FF20-4B79-B915-458D5211CFEF}">
      <dsp:nvSpPr>
        <dsp:cNvPr id="0" name=""/>
        <dsp:cNvSpPr/>
      </dsp:nvSpPr>
      <dsp:spPr>
        <a:xfrm>
          <a:off x="4859809" y="1707677"/>
          <a:ext cx="808049" cy="2226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Transformation</a:t>
          </a:r>
          <a:endParaRPr lang="en-US" sz="1800" kern="1200" dirty="0"/>
        </a:p>
      </dsp:txBody>
      <dsp:txXfrm>
        <a:off x="4883476" y="1731344"/>
        <a:ext cx="760715" cy="2179185"/>
      </dsp:txXfrm>
    </dsp:sp>
    <dsp:sp modelId="{0F311400-A02F-4538-915E-B5134FD9943F}">
      <dsp:nvSpPr>
        <dsp:cNvPr id="0" name=""/>
        <dsp:cNvSpPr/>
      </dsp:nvSpPr>
      <dsp:spPr>
        <a:xfrm rot="16782415">
          <a:off x="4870976" y="1869911"/>
          <a:ext cx="1916986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1916986" y="62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781544" y="1828242"/>
        <a:ext cx="95849" cy="95849"/>
      </dsp:txXfrm>
    </dsp:sp>
    <dsp:sp modelId="{350F700E-5E3C-4AB4-9211-C9F4C271BFDE}">
      <dsp:nvSpPr>
        <dsp:cNvPr id="0" name=""/>
        <dsp:cNvSpPr/>
      </dsp:nvSpPr>
      <dsp:spPr>
        <a:xfrm>
          <a:off x="5991079" y="308703"/>
          <a:ext cx="1357959" cy="1245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source/target record</a:t>
          </a:r>
        </a:p>
      </dsp:txBody>
      <dsp:txXfrm>
        <a:off x="6027555" y="345179"/>
        <a:ext cx="1285007" cy="1172434"/>
      </dsp:txXfrm>
    </dsp:sp>
    <dsp:sp modelId="{18076B4C-753B-42EA-954A-4F08BB3351FE}">
      <dsp:nvSpPr>
        <dsp:cNvPr id="0" name=""/>
        <dsp:cNvSpPr/>
      </dsp:nvSpPr>
      <dsp:spPr>
        <a:xfrm rot="17647619">
          <a:off x="7115282" y="564313"/>
          <a:ext cx="790731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790731" y="62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90880" y="550801"/>
        <a:ext cx="39536" cy="39536"/>
      </dsp:txXfrm>
    </dsp:sp>
    <dsp:sp modelId="{6DD0FAE4-701E-4B03-AB6C-138C7C54283E}">
      <dsp:nvSpPr>
        <dsp:cNvPr id="0" name=""/>
        <dsp:cNvSpPr/>
      </dsp:nvSpPr>
      <dsp:spPr>
        <a:xfrm>
          <a:off x="7672258" y="7729"/>
          <a:ext cx="808049" cy="404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file</a:t>
          </a:r>
        </a:p>
      </dsp:txBody>
      <dsp:txXfrm>
        <a:off x="7684091" y="19562"/>
        <a:ext cx="784383" cy="380358"/>
      </dsp:txXfrm>
    </dsp:sp>
    <dsp:sp modelId="{7AD33459-806E-41B0-B656-3B7780535C28}">
      <dsp:nvSpPr>
        <dsp:cNvPr id="0" name=""/>
        <dsp:cNvSpPr/>
      </dsp:nvSpPr>
      <dsp:spPr>
        <a:xfrm rot="2142401">
          <a:off x="7311625" y="1041297"/>
          <a:ext cx="398046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398046" y="62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00697" y="1037602"/>
        <a:ext cx="19902" cy="19902"/>
      </dsp:txXfrm>
    </dsp:sp>
    <dsp:sp modelId="{DEDA765B-B50B-47B1-8CA5-816FCBD0A42C}">
      <dsp:nvSpPr>
        <dsp:cNvPr id="0" name=""/>
        <dsp:cNvSpPr/>
      </dsp:nvSpPr>
      <dsp:spPr>
        <a:xfrm>
          <a:off x="7672258" y="472358"/>
          <a:ext cx="808049" cy="138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db view</a:t>
          </a:r>
        </a:p>
      </dsp:txBody>
      <dsp:txXfrm>
        <a:off x="7695925" y="496025"/>
        <a:ext cx="760715" cy="1335371"/>
      </dsp:txXfrm>
    </dsp:sp>
    <dsp:sp modelId="{199BD5C3-5ED7-4427-A870-A00CDEC5B838}">
      <dsp:nvSpPr>
        <dsp:cNvPr id="0" name=""/>
        <dsp:cNvSpPr/>
      </dsp:nvSpPr>
      <dsp:spPr>
        <a:xfrm>
          <a:off x="8480307" y="1157455"/>
          <a:ext cx="323219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323219" y="62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633837" y="1155630"/>
        <a:ext cx="16160" cy="16160"/>
      </dsp:txXfrm>
    </dsp:sp>
    <dsp:sp modelId="{C1651614-2DAA-4FF5-BD84-7BF8312620E8}">
      <dsp:nvSpPr>
        <dsp:cNvPr id="0" name=""/>
        <dsp:cNvSpPr/>
      </dsp:nvSpPr>
      <dsp:spPr>
        <a:xfrm>
          <a:off x="8803527" y="221715"/>
          <a:ext cx="1194846" cy="1883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database</a:t>
          </a:r>
        </a:p>
      </dsp:txBody>
      <dsp:txXfrm>
        <a:off x="8838523" y="256711"/>
        <a:ext cx="1124854" cy="1813999"/>
      </dsp:txXfrm>
    </dsp:sp>
    <dsp:sp modelId="{64A4304C-9C70-4249-8D5C-C26C03260D7E}">
      <dsp:nvSpPr>
        <dsp:cNvPr id="0" name=""/>
        <dsp:cNvSpPr/>
      </dsp:nvSpPr>
      <dsp:spPr>
        <a:xfrm rot="19097351">
          <a:off x="5612982" y="2670637"/>
          <a:ext cx="432972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432972" y="62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8644" y="2666069"/>
        <a:ext cx="21648" cy="21648"/>
      </dsp:txXfrm>
    </dsp:sp>
    <dsp:sp modelId="{89D63648-1492-47E8-8C10-763755A08667}">
      <dsp:nvSpPr>
        <dsp:cNvPr id="0" name=""/>
        <dsp:cNvSpPr/>
      </dsp:nvSpPr>
      <dsp:spPr>
        <a:xfrm>
          <a:off x="5991079" y="1614693"/>
          <a:ext cx="1673438" cy="1836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mappings</a:t>
          </a:r>
        </a:p>
      </dsp:txBody>
      <dsp:txXfrm>
        <a:off x="6040092" y="1663706"/>
        <a:ext cx="1575412" cy="1738286"/>
      </dsp:txXfrm>
    </dsp:sp>
    <dsp:sp modelId="{D2A63B57-910B-402B-9588-8D8803478249}">
      <dsp:nvSpPr>
        <dsp:cNvPr id="0" name=""/>
        <dsp:cNvSpPr/>
      </dsp:nvSpPr>
      <dsp:spPr>
        <a:xfrm rot="4715360">
          <a:off x="5012596" y="3615408"/>
          <a:ext cx="1633744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1633744" y="62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788625" y="3580820"/>
        <a:ext cx="81687" cy="81687"/>
      </dsp:txXfrm>
    </dsp:sp>
    <dsp:sp modelId="{CAC76F51-2DD1-4F4A-9EF8-C70F911A060C}">
      <dsp:nvSpPr>
        <dsp:cNvPr id="0" name=""/>
        <dsp:cNvSpPr/>
      </dsp:nvSpPr>
      <dsp:spPr>
        <a:xfrm>
          <a:off x="5991079" y="3511609"/>
          <a:ext cx="2145435" cy="182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transfrom</a:t>
          </a:r>
          <a:r>
            <a:rPr lang="en-US" sz="1800" kern="1200" dirty="0"/>
            <a:t> classes</a:t>
          </a:r>
        </a:p>
      </dsp:txBody>
      <dsp:txXfrm>
        <a:off x="6044431" y="3564961"/>
        <a:ext cx="2038731" cy="1714857"/>
      </dsp:txXfrm>
    </dsp:sp>
    <dsp:sp modelId="{B4C25C55-3D77-4B77-9BBE-7F15B4EEE4A5}">
      <dsp:nvSpPr>
        <dsp:cNvPr id="0" name=""/>
        <dsp:cNvSpPr/>
      </dsp:nvSpPr>
      <dsp:spPr>
        <a:xfrm rot="4556956">
          <a:off x="2901269" y="4321644"/>
          <a:ext cx="1331322" cy="12512"/>
        </a:xfrm>
        <a:custGeom>
          <a:avLst/>
          <a:gdLst/>
          <a:ahLst/>
          <a:cxnLst/>
          <a:rect l="0" t="0" r="0" b="0"/>
          <a:pathLst>
            <a:path>
              <a:moveTo>
                <a:pt x="0" y="6256"/>
              </a:moveTo>
              <a:lnTo>
                <a:pt x="1331322" y="625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33647" y="4294617"/>
        <a:ext cx="66566" cy="66566"/>
      </dsp:txXfrm>
    </dsp:sp>
    <dsp:sp modelId="{44B5A413-7ACE-4679-81E5-9077992C046D}">
      <dsp:nvSpPr>
        <dsp:cNvPr id="0" name=""/>
        <dsp:cNvSpPr/>
      </dsp:nvSpPr>
      <dsp:spPr>
        <a:xfrm>
          <a:off x="3728540" y="4142730"/>
          <a:ext cx="1314486" cy="166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Workflow</a:t>
          </a:r>
        </a:p>
      </dsp:txBody>
      <dsp:txXfrm>
        <a:off x="3767040" y="4181230"/>
        <a:ext cx="1237486" cy="1584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6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458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7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0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0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9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4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1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6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ETL Manager for Financial Instruments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43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029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Architecture</a:t>
            </a:r>
            <a:endParaRPr lang="ru-RU" dirty="0"/>
          </a:p>
        </p:txBody>
      </p:sp>
      <p:sp>
        <p:nvSpPr>
          <p:cNvPr id="4" name="Cloud"/>
          <p:cNvSpPr>
            <a:spLocks noChangeAspect="1" noEditPoints="1" noChangeArrowheads="1"/>
          </p:cNvSpPr>
          <p:nvPr/>
        </p:nvSpPr>
        <p:spPr bwMode="auto">
          <a:xfrm>
            <a:off x="372534" y="2609128"/>
            <a:ext cx="2019300" cy="53339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 smtClean="0"/>
              <a:t>Bloomberg</a:t>
            </a:r>
            <a:endParaRPr lang="ru-RU" sz="18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496734" y="4361727"/>
            <a:ext cx="914400" cy="1146048"/>
          </a:xfrm>
          <a:prstGeom prst="flowChartMagneticDisk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Vendor</a:t>
            </a:r>
          </a:p>
          <a:p>
            <a:pPr algn="ctr"/>
            <a:r>
              <a:rPr lang="en-US" sz="1800" dirty="0" smtClean="0"/>
              <a:t>Copy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3580677"/>
            <a:ext cx="4000500" cy="457200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ETL Manager</a:t>
            </a:r>
            <a:endParaRPr lang="ru-RU" sz="1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06034" y="2685327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590862" y="3218727"/>
            <a:ext cx="914400" cy="1146048"/>
          </a:xfrm>
          <a:prstGeom prst="flowChartMagneticDisk">
            <a:avLst/>
          </a:prstGeom>
          <a:gradFill>
            <a:gsLst>
              <a:gs pos="0">
                <a:schemeClr val="accent6"/>
              </a:gs>
              <a:gs pos="100000">
                <a:srgbClr val="FFCC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Golden</a:t>
            </a:r>
          </a:p>
          <a:p>
            <a:pPr algn="ctr"/>
            <a:r>
              <a:rPr lang="en-US" sz="1800" dirty="0" smtClean="0"/>
              <a:t>Copy</a:t>
            </a:r>
          </a:p>
        </p:txBody>
      </p:sp>
      <p:sp>
        <p:nvSpPr>
          <p:cNvPr id="9" name="Cloud"/>
          <p:cNvSpPr>
            <a:spLocks noChangeAspect="1" noEditPoints="1" noChangeArrowheads="1"/>
          </p:cNvSpPr>
          <p:nvPr/>
        </p:nvSpPr>
        <p:spPr bwMode="auto">
          <a:xfrm>
            <a:off x="601134" y="4742728"/>
            <a:ext cx="1524000" cy="53339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 smtClean="0"/>
              <a:t>Reuters</a:t>
            </a:r>
            <a:endParaRPr lang="ru-RU" sz="18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3496734" y="2063154"/>
            <a:ext cx="914400" cy="1146048"/>
          </a:xfrm>
          <a:prstGeom prst="flowChartMagneticDisk">
            <a:avLst/>
          </a:prstGeom>
          <a:gradFill>
            <a:gsLst>
              <a:gs pos="0">
                <a:srgbClr val="00B050"/>
              </a:gs>
              <a:gs pos="100000">
                <a:srgbClr val="92D05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Vendor</a:t>
            </a:r>
          </a:p>
          <a:p>
            <a:pPr algn="ctr"/>
            <a:r>
              <a:rPr lang="en-US" sz="1800" dirty="0" smtClean="0"/>
              <a:t>Copy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1362" y="3599727"/>
            <a:ext cx="3454400" cy="457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Middleware</a:t>
            </a:r>
            <a:endParaRPr lang="ru-RU" sz="1800" dirty="0"/>
          </a:p>
        </p:txBody>
      </p:sp>
      <p:sp>
        <p:nvSpPr>
          <p:cNvPr id="12" name="Rectangle 11"/>
          <p:cNvSpPr/>
          <p:nvPr/>
        </p:nvSpPr>
        <p:spPr>
          <a:xfrm>
            <a:off x="6076762" y="2174215"/>
            <a:ext cx="1295400" cy="869823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808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sz="1800" dirty="0" smtClean="0"/>
          </a:p>
          <a:p>
            <a:pPr algn="ctr"/>
            <a:r>
              <a:rPr lang="en-US" sz="1800" dirty="0" smtClean="0"/>
              <a:t>Client</a:t>
            </a:r>
            <a:endParaRPr lang="ru-RU" sz="1800" dirty="0"/>
          </a:p>
        </p:txBody>
      </p:sp>
      <p:sp>
        <p:nvSpPr>
          <p:cNvPr id="13" name="Rectangle 12"/>
          <p:cNvSpPr/>
          <p:nvPr/>
        </p:nvSpPr>
        <p:spPr>
          <a:xfrm>
            <a:off x="8134162" y="2174214"/>
            <a:ext cx="1295400" cy="86982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External</a:t>
            </a:r>
          </a:p>
          <a:p>
            <a:pPr algn="ctr"/>
            <a:r>
              <a:rPr lang="en-US" sz="1800" dirty="0" smtClean="0"/>
              <a:t>App</a:t>
            </a:r>
            <a:endParaRPr lang="ru-RU" sz="1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06034" y="4971327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32714" y="4742728"/>
            <a:ext cx="422277" cy="9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039534" y="3523717"/>
            <a:ext cx="1524000" cy="6856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78286" y="3782226"/>
            <a:ext cx="42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24462" y="3066327"/>
            <a:ext cx="0" cy="4796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48122" y="3894717"/>
            <a:ext cx="422277" cy="9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819962" y="3066327"/>
            <a:ext cx="0" cy="4796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>
            <a:off x="4743262" y="1999528"/>
            <a:ext cx="647700" cy="107003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SQL</a:t>
            </a:r>
            <a:endParaRPr lang="ru-RU" sz="18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932715" y="5003424"/>
            <a:ext cx="42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932715" y="2889597"/>
            <a:ext cx="4222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917673" y="2561493"/>
            <a:ext cx="422277" cy="9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6" grpId="2" animBg="1"/>
      <p:bldP spid="6" grpId="3" animBg="1"/>
      <p:bldP spid="6" grpId="4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6" grpId="0" animBg="1"/>
      <p:bldP spid="16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702129"/>
          </a:xfrm>
        </p:spPr>
        <p:txBody>
          <a:bodyPr/>
          <a:lstStyle/>
          <a:p>
            <a:r>
              <a:rPr lang="en-US" dirty="0"/>
              <a:t>Databases Design and Principles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02129"/>
            <a:ext cx="9413723" cy="6025242"/>
          </a:xfrm>
        </p:spPr>
        <p:txBody>
          <a:bodyPr>
            <a:normAutofit/>
          </a:bodyPr>
          <a:lstStyle/>
          <a:p>
            <a:r>
              <a:rPr lang="en-US" dirty="0"/>
              <a:t>Vendor Copy:</a:t>
            </a:r>
          </a:p>
          <a:p>
            <a:pPr lvl="1"/>
            <a:r>
              <a:rPr lang="en-US" dirty="0"/>
              <a:t>Components</a:t>
            </a:r>
          </a:p>
          <a:p>
            <a:pPr lvl="2"/>
            <a:r>
              <a:rPr lang="en-US" dirty="0"/>
              <a:t>Flat tables</a:t>
            </a:r>
          </a:p>
          <a:p>
            <a:pPr lvl="2"/>
            <a:r>
              <a:rPr lang="en-US" dirty="0"/>
              <a:t>Historical tables</a:t>
            </a:r>
          </a:p>
          <a:p>
            <a:pPr lvl="2"/>
            <a:r>
              <a:rPr lang="en-US" dirty="0"/>
              <a:t>Dictionaries</a:t>
            </a:r>
          </a:p>
          <a:p>
            <a:pPr lvl="2"/>
            <a:r>
              <a:rPr lang="en-US" dirty="0"/>
              <a:t>Mapping tables</a:t>
            </a:r>
          </a:p>
          <a:p>
            <a:pPr lvl="2"/>
            <a:r>
              <a:rPr lang="en-US" dirty="0"/>
              <a:t>Intermediate tables</a:t>
            </a:r>
          </a:p>
          <a:p>
            <a:pPr lvl="1"/>
            <a:r>
              <a:rPr lang="en-US" dirty="0"/>
              <a:t>Principles</a:t>
            </a:r>
          </a:p>
          <a:p>
            <a:pPr lvl="2"/>
            <a:r>
              <a:rPr lang="en-US" dirty="0"/>
              <a:t>No relations, all structures are flat</a:t>
            </a:r>
          </a:p>
          <a:p>
            <a:pPr lvl="2"/>
            <a:r>
              <a:rPr lang="en-US" dirty="0"/>
              <a:t>No transformations, data is stored as is</a:t>
            </a:r>
          </a:p>
          <a:p>
            <a:pPr lvl="2"/>
            <a:r>
              <a:rPr lang="en-US" dirty="0"/>
              <a:t>No normalization</a:t>
            </a:r>
          </a:p>
          <a:p>
            <a:pPr lvl="2"/>
            <a:r>
              <a:rPr lang="en-US" dirty="0"/>
              <a:t>“Processed” flag</a:t>
            </a:r>
          </a:p>
          <a:p>
            <a:r>
              <a:rPr lang="en-US" dirty="0"/>
              <a:t>Golden Copy:</a:t>
            </a:r>
          </a:p>
          <a:p>
            <a:pPr lvl="1"/>
            <a:r>
              <a:rPr lang="en-US" dirty="0"/>
              <a:t>Principles</a:t>
            </a:r>
          </a:p>
          <a:p>
            <a:pPr lvl="2"/>
            <a:r>
              <a:rPr lang="en-US" dirty="0"/>
              <a:t>Vendor Copy structures transformed into Golden Copy ones, normalized data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4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7714"/>
            <a:ext cx="8596668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ETL Dataflow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4543" y="963386"/>
            <a:ext cx="1058091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511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76" y="153082"/>
            <a:ext cx="8596668" cy="500062"/>
          </a:xfrm>
        </p:spPr>
        <p:txBody>
          <a:bodyPr>
            <a:normAutofit fontScale="90000"/>
          </a:bodyPr>
          <a:lstStyle/>
          <a:p>
            <a:r>
              <a:rPr lang="en-US" dirty="0"/>
              <a:t>ETL Manager Entities</a:t>
            </a:r>
            <a:endParaRPr lang="ru-RU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918251"/>
              </p:ext>
            </p:extLst>
          </p:nvPr>
        </p:nvGraphicFramePr>
        <p:xfrm>
          <a:off x="473075" y="833438"/>
          <a:ext cx="10483396" cy="5812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923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104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ETL Manager for Financial Instruments</vt:lpstr>
      <vt:lpstr>Application Architecture</vt:lpstr>
      <vt:lpstr>Databases Design and Principles</vt:lpstr>
      <vt:lpstr>ETL Dataflow</vt:lpstr>
      <vt:lpstr>ETL Manager Entities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Manager for Financial Instruments</dc:title>
  <dc:creator>Anatoly Pelevin</dc:creator>
  <cp:lastModifiedBy>Anatoly Pelevin</cp:lastModifiedBy>
  <cp:revision>6</cp:revision>
  <dcterms:created xsi:type="dcterms:W3CDTF">2018-06-29T09:53:22Z</dcterms:created>
  <dcterms:modified xsi:type="dcterms:W3CDTF">2018-06-29T11:36:35Z</dcterms:modified>
</cp:coreProperties>
</file>