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B6D9-41FF-694B-9E2C-02A8BC192467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2DFF-EF98-D24F-BC52-773C3C44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.id(hires</a:t>
            </a:r>
            <a:r>
              <a:rPr lang="en-US"/>
              <a:t>) outline(</a:t>
            </a:r>
            <a:r>
              <a:rPr lang="en-US" dirty="0"/>
              <a:t>a1)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0A5E-0F96-5147-86A3-74D602C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6132-6B9B-E64A-881B-32528287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90DB-ABDC-F943-8644-F971B713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4AEE-AF2D-B94C-8C9D-5A9FF365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C7FD-3ABB-FF48-891B-07B537F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160-236D-2044-913A-04733F5B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28C8-C1C9-4941-942F-1AA36A27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C18B-B5B0-9243-8B07-7E2DE44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DFE-336F-F044-94A1-010ED5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B1F8-5C76-6D43-A2E1-C0AF792A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C92D9-A5C3-F548-81F2-A83FD90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BAC2-102D-4D45-ADBC-9A59DAD0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BE18-2F12-C44A-A80B-B13118DB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AD35-3A03-3742-B776-3965F71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4D3F-A455-854E-9A11-923A24F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7938-F54D-B048-9C7F-054DCA99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69D-EAF4-204F-A86D-7275E944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E3CC-9518-C64A-830C-1788FF1F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0385-9E7B-D14E-BB29-98C950E5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D182-E24B-2046-AA89-F514485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9191-CFC2-974A-A5EC-7123530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59872-C6BC-3345-B3D8-2BD749829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967C-5DFA-A74F-B8AF-D0AF505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5DB0-C8F4-F64F-A474-5F4AFAAF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1AAF-3E6D-D246-86C5-981903C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1DC-3B69-9049-818E-DFD204D3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00D2-EB06-9749-B640-23F120AB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E0A91-E2D2-DC4A-9E0A-CDA79BC0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9387-58DB-6348-AB10-1A926A5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F38B-742D-3648-B231-E6C942B2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1BF7-B60D-7C4D-8382-2B50C0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3D4-F0BA-8F43-A38E-41BA049F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2ABB-E794-914A-879D-3FEA76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03E1-138E-9A42-935A-014755AB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F44B9-9B80-8A42-A48A-CE45AB6C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EEE5-0B72-0D41-84B2-39257BDF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7A97-69E4-6645-8407-7212987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4A431-6E0B-D643-B45A-F524E4D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949CA-50A5-2849-AA61-943F561B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87-3C3E-9E4A-B817-E47470CA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A7622-0E42-E549-B352-92ABDF0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FDF25-185D-9A45-A853-3759497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EB99-7797-CC42-BAA8-28ABF481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DA419-C8CD-E648-B508-6C1F028E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B27AB-3F69-E148-90FD-A2AAF682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D4AF-BE5A-364E-9BA0-F3F45A5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412C-9C2E-2041-8CF7-4816700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C590-EE5E-C84F-8DF4-6C7077F3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D8E7F-2B16-9044-8D7C-C58C56AB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7C29-A145-1D4E-AC69-97CC680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47C9-7139-2840-9CEC-20A1664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4BD5-45FD-CB4B-A865-06085B7D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427-BE43-F841-8981-BC6CD19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6849A-D3BC-5746-B44E-F1548B9C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0209-569E-9045-BFDF-F0C4B847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69AD-7B72-C24E-9CF4-6BE7A28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BE48-F601-3143-929A-26FD6CE0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875B-63AF-FB4E-B22E-7381D4A4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CFD4-8B12-4C43-A6E9-7864016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C077-798F-E54A-B21A-A222DCB0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DEC-C5EB-9B4B-963B-080D493E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672E-4C60-BA40-A9EB-4E1C07F4705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74FE-99EC-FC46-A4DF-EF7D1F58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4E56-03FE-C54C-84F4-8DFAA6C7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A2C62-BE9B-9B4E-A576-DA837F25F407}"/>
              </a:ext>
            </a:extLst>
          </p:cNvPr>
          <p:cNvSpPr/>
          <p:nvPr/>
        </p:nvSpPr>
        <p:spPr>
          <a:xfrm>
            <a:off x="2755556" y="1186249"/>
            <a:ext cx="6079525" cy="317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.id(lowres) details(hires, 6)">
            <a:extLst>
              <a:ext uri="{FF2B5EF4-FFF2-40B4-BE49-F238E27FC236}">
                <a16:creationId xmlns:a16="http://schemas.microsoft.com/office/drawing/2014/main" id="{48E7D4F8-A9F2-FD43-98A2-9747CA640B90}"/>
              </a:ext>
            </a:extLst>
          </p:cNvPr>
          <p:cNvSpPr/>
          <p:nvPr/>
        </p:nvSpPr>
        <p:spPr>
          <a:xfrm>
            <a:off x="8044248" y="3863600"/>
            <a:ext cx="650303" cy="387124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173" h="3965384">
                <a:moveTo>
                  <a:pt x="633621" y="97720"/>
                </a:moveTo>
                <a:cubicBezTo>
                  <a:pt x="1688751" y="44174"/>
                  <a:pt x="1174572" y="-132941"/>
                  <a:pt x="3663086" y="184217"/>
                </a:cubicBezTo>
                <a:cubicBezTo>
                  <a:pt x="5487080" y="-104107"/>
                  <a:pt x="5333993" y="126552"/>
                  <a:pt x="6169447" y="97720"/>
                </a:cubicBezTo>
                <a:cubicBezTo>
                  <a:pt x="7215653" y="591991"/>
                  <a:pt x="6260063" y="2519644"/>
                  <a:pt x="6305371" y="3730606"/>
                </a:cubicBezTo>
                <a:lnTo>
                  <a:pt x="139350" y="3965384"/>
                </a:lnTo>
                <a:cubicBezTo>
                  <a:pt x="-313731" y="2688520"/>
                  <a:pt x="468864" y="1386941"/>
                  <a:pt x="633621" y="9772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.id(l1)">
            <a:extLst>
              <a:ext uri="{FF2B5EF4-FFF2-40B4-BE49-F238E27FC236}">
                <a16:creationId xmlns:a16="http://schemas.microsoft.com/office/drawing/2014/main" id="{6591EE5B-DEB6-EE4E-8A61-5BC895FBFEF1}"/>
              </a:ext>
            </a:extLst>
          </p:cNvPr>
          <p:cNvSpPr/>
          <p:nvPr/>
        </p:nvSpPr>
        <p:spPr>
          <a:xfrm>
            <a:off x="7599405" y="1729946"/>
            <a:ext cx="914400" cy="2133654"/>
          </a:xfrm>
          <a:custGeom>
            <a:avLst/>
            <a:gdLst>
              <a:gd name="connsiteX0" fmla="*/ 0 w 889687"/>
              <a:gd name="connsiteY0" fmla="*/ 0 h 2187146"/>
              <a:gd name="connsiteX1" fmla="*/ 803190 w 889687"/>
              <a:gd name="connsiteY1" fmla="*/ 729049 h 2187146"/>
              <a:gd name="connsiteX2" fmla="*/ 803190 w 889687"/>
              <a:gd name="connsiteY2" fmla="*/ 1309816 h 2187146"/>
              <a:gd name="connsiteX3" fmla="*/ 580768 w 889687"/>
              <a:gd name="connsiteY3" fmla="*/ 1668162 h 2187146"/>
              <a:gd name="connsiteX4" fmla="*/ 889687 w 889687"/>
              <a:gd name="connsiteY4" fmla="*/ 2187146 h 21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87" h="2187146">
                <a:moveTo>
                  <a:pt x="0" y="0"/>
                </a:moveTo>
                <a:cubicBezTo>
                  <a:pt x="334662" y="255373"/>
                  <a:pt x="669325" y="510746"/>
                  <a:pt x="803190" y="729049"/>
                </a:cubicBezTo>
                <a:cubicBezTo>
                  <a:pt x="937055" y="947352"/>
                  <a:pt x="840260" y="1153297"/>
                  <a:pt x="803190" y="1309816"/>
                </a:cubicBezTo>
                <a:cubicBezTo>
                  <a:pt x="766120" y="1466335"/>
                  <a:pt x="566352" y="1521940"/>
                  <a:pt x="580768" y="1668162"/>
                </a:cubicBezTo>
                <a:cubicBezTo>
                  <a:pt x="595184" y="1814384"/>
                  <a:pt x="742435" y="2000765"/>
                  <a:pt x="889687" y="2187146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.id(a1)">
            <a:extLst>
              <a:ext uri="{FF2B5EF4-FFF2-40B4-BE49-F238E27FC236}">
                <a16:creationId xmlns:a16="http://schemas.microsoft.com/office/drawing/2014/main" id="{1B7FAEA9-0041-CB42-B702-9A340BA6E54F}"/>
              </a:ext>
            </a:extLst>
          </p:cNvPr>
          <p:cNvSpPr/>
          <p:nvPr/>
        </p:nvSpPr>
        <p:spPr>
          <a:xfrm>
            <a:off x="2811855" y="1768152"/>
            <a:ext cx="6661173" cy="3965384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173" h="3965384">
                <a:moveTo>
                  <a:pt x="633621" y="97720"/>
                </a:moveTo>
                <a:cubicBezTo>
                  <a:pt x="1688751" y="44174"/>
                  <a:pt x="1174572" y="-132941"/>
                  <a:pt x="3663086" y="184217"/>
                </a:cubicBezTo>
                <a:cubicBezTo>
                  <a:pt x="5487080" y="-104107"/>
                  <a:pt x="5333993" y="126552"/>
                  <a:pt x="6169447" y="97720"/>
                </a:cubicBezTo>
                <a:cubicBezTo>
                  <a:pt x="7215653" y="591991"/>
                  <a:pt x="6260063" y="2519644"/>
                  <a:pt x="6305371" y="3730606"/>
                </a:cubicBezTo>
                <a:lnTo>
                  <a:pt x="139350" y="3965384"/>
                </a:lnTo>
                <a:cubicBezTo>
                  <a:pt x="-313731" y="2688520"/>
                  <a:pt x="468864" y="1386941"/>
                  <a:pt x="633621" y="9772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9F8704-3373-0B4D-8AC6-151DB68DC1DE}"/>
              </a:ext>
            </a:extLst>
          </p:cNvPr>
          <p:cNvSpPr/>
          <p:nvPr/>
        </p:nvSpPr>
        <p:spPr>
          <a:xfrm>
            <a:off x="4127157" y="2065638"/>
            <a:ext cx="1767016" cy="8587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A60727-F29A-1C45-BC54-FEB54C0D5FBD}"/>
              </a:ext>
            </a:extLst>
          </p:cNvPr>
          <p:cNvSpPr/>
          <p:nvPr/>
        </p:nvSpPr>
        <p:spPr>
          <a:xfrm>
            <a:off x="3243649" y="4205416"/>
            <a:ext cx="1767016" cy="85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81912-E79F-8A49-9138-D3339818D8F6}"/>
              </a:ext>
            </a:extLst>
          </p:cNvPr>
          <p:cNvSpPr/>
          <p:nvPr/>
        </p:nvSpPr>
        <p:spPr>
          <a:xfrm>
            <a:off x="7246722" y="4530811"/>
            <a:ext cx="1767016" cy="85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DD251F-BE9B-2646-A4D4-5E1B0A571B7A}"/>
              </a:ext>
            </a:extLst>
          </p:cNvPr>
          <p:cNvSpPr/>
          <p:nvPr/>
        </p:nvSpPr>
        <p:spPr>
          <a:xfrm>
            <a:off x="3587578" y="3135527"/>
            <a:ext cx="1767016" cy="85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6BB5DB-69C0-1844-A9AA-1F73099B3E5D}"/>
              </a:ext>
            </a:extLst>
          </p:cNvPr>
          <p:cNvSpPr/>
          <p:nvPr/>
        </p:nvSpPr>
        <p:spPr>
          <a:xfrm>
            <a:off x="5910648" y="3223053"/>
            <a:ext cx="1767016" cy="85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92DB2F-9EA1-3A40-AD21-5373E3BABC50}"/>
              </a:ext>
            </a:extLst>
          </p:cNvPr>
          <p:cNvSpPr/>
          <p:nvPr/>
        </p:nvSpPr>
        <p:spPr>
          <a:xfrm>
            <a:off x="6714867" y="2021358"/>
            <a:ext cx="1767016" cy="85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659E5D20-6CE4-FC4A-97C7-2E2D829C73CA}"/>
              </a:ext>
            </a:extLst>
          </p:cNvPr>
          <p:cNvSpPr/>
          <p:nvPr/>
        </p:nvSpPr>
        <p:spPr>
          <a:xfrm>
            <a:off x="5634681" y="4634813"/>
            <a:ext cx="864973" cy="65182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.id(l1)">
            <a:extLst>
              <a:ext uri="{FF2B5EF4-FFF2-40B4-BE49-F238E27FC236}">
                <a16:creationId xmlns:a16="http://schemas.microsoft.com/office/drawing/2014/main" id="{2F4C462D-0A08-044C-86FA-6FF6BDAA19E6}"/>
              </a:ext>
            </a:extLst>
          </p:cNvPr>
          <p:cNvCxnSpPr/>
          <p:nvPr/>
        </p:nvCxnSpPr>
        <p:spPr>
          <a:xfrm rot="16200000" flipH="1">
            <a:off x="7180563" y="1524256"/>
            <a:ext cx="563261" cy="43094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16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Brooks</dc:creator>
  <cp:lastModifiedBy>David Brooks</cp:lastModifiedBy>
  <cp:revision>9</cp:revision>
  <dcterms:created xsi:type="dcterms:W3CDTF">2020-09-04T03:55:01Z</dcterms:created>
  <dcterms:modified xsi:type="dcterms:W3CDTF">2020-09-05T23:47:35Z</dcterms:modified>
</cp:coreProperties>
</file>