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AB"/>
    <a:srgbClr val="FF9900"/>
    <a:srgbClr val="A25100"/>
    <a:srgbClr val="009141"/>
    <a:srgbClr val="9900FF"/>
    <a:srgbClr val="A9DABF"/>
    <a:srgbClr val="FFFFFF"/>
    <a:srgbClr val="C65E5E"/>
    <a:srgbClr val="DE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5578" autoAdjust="0"/>
  </p:normalViewPr>
  <p:slideViewPr>
    <p:cSldViewPr snapToGrid="0">
      <p:cViewPr varScale="1">
        <p:scale>
          <a:sx n="25" d="100"/>
          <a:sy n="25" d="100"/>
        </p:scale>
        <p:origin x="752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9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64DE-A11E-42D8-8DBB-8DCC46AB8313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7D69-77A5-4233-97F6-E46536F11E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64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.id(heart) models(UBERON:948)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7D69-77A5-4233-97F6-E46536F11E03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99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730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451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8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3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37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45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7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499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9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22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96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6BAEAF-703B-4C4B-8BE7-46DD406FECDD}"/>
              </a:ext>
            </a:extLst>
          </p:cNvPr>
          <p:cNvGrpSpPr/>
          <p:nvPr/>
        </p:nvGrpSpPr>
        <p:grpSpPr>
          <a:xfrm>
            <a:off x="20740938" y="21195017"/>
            <a:ext cx="1870687" cy="2693836"/>
            <a:chOff x="20740938" y="21195017"/>
            <a:chExt cx="1870687" cy="2693836"/>
          </a:xfrm>
        </p:grpSpPr>
        <p:sp>
          <p:nvSpPr>
            <p:cNvPr id="2003" name=".class(cardio_8)"/>
            <p:cNvSpPr>
              <a:spLocks noChangeAspect="1"/>
            </p:cNvSpPr>
            <p:nvPr/>
          </p:nvSpPr>
          <p:spPr>
            <a:xfrm rot="21305564">
              <a:off x="21458182" y="21871498"/>
              <a:ext cx="706909" cy="768204"/>
            </a:xfrm>
            <a:custGeom>
              <a:avLst/>
              <a:gdLst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2841 w 161948"/>
                <a:gd name="connsiteY0" fmla="*/ 127131 h 130052"/>
                <a:gd name="connsiteX1" fmla="*/ 9531 w 161948"/>
                <a:gd name="connsiteY1" fmla="*/ 57994 h 130052"/>
                <a:gd name="connsiteX2" fmla="*/ 54136 w 161948"/>
                <a:gd name="connsiteY2" fmla="*/ 22310 h 130052"/>
                <a:gd name="connsiteX3" fmla="*/ 123274 w 161948"/>
                <a:gd name="connsiteY3" fmla="*/ 7 h 130052"/>
                <a:gd name="connsiteX4" fmla="*/ 147806 w 161948"/>
                <a:gd name="connsiteY4" fmla="*/ 24540 h 130052"/>
                <a:gd name="connsiteX5" fmla="*/ 161188 w 161948"/>
                <a:gd name="connsiteY5" fmla="*/ 60224 h 130052"/>
                <a:gd name="connsiteX6" fmla="*/ 125504 w 161948"/>
                <a:gd name="connsiteY6" fmla="*/ 80296 h 130052"/>
                <a:gd name="connsiteX7" fmla="*/ 112123 w 161948"/>
                <a:gd name="connsiteY7" fmla="*/ 109289 h 130052"/>
                <a:gd name="connsiteX8" fmla="*/ 65287 w 161948"/>
                <a:gd name="connsiteY8" fmla="*/ 115980 h 130052"/>
                <a:gd name="connsiteX9" fmla="*/ 2841 w 161948"/>
                <a:gd name="connsiteY9" fmla="*/ 127131 h 130052"/>
                <a:gd name="connsiteX0" fmla="*/ 2841 w 161948"/>
                <a:gd name="connsiteY0" fmla="*/ 127131 h 127131"/>
                <a:gd name="connsiteX1" fmla="*/ 9531 w 161948"/>
                <a:gd name="connsiteY1" fmla="*/ 57994 h 127131"/>
                <a:gd name="connsiteX2" fmla="*/ 54136 w 161948"/>
                <a:gd name="connsiteY2" fmla="*/ 22310 h 127131"/>
                <a:gd name="connsiteX3" fmla="*/ 123274 w 161948"/>
                <a:gd name="connsiteY3" fmla="*/ 7 h 127131"/>
                <a:gd name="connsiteX4" fmla="*/ 147806 w 161948"/>
                <a:gd name="connsiteY4" fmla="*/ 24540 h 127131"/>
                <a:gd name="connsiteX5" fmla="*/ 161188 w 161948"/>
                <a:gd name="connsiteY5" fmla="*/ 60224 h 127131"/>
                <a:gd name="connsiteX6" fmla="*/ 125504 w 161948"/>
                <a:gd name="connsiteY6" fmla="*/ 80296 h 127131"/>
                <a:gd name="connsiteX7" fmla="*/ 112123 w 161948"/>
                <a:gd name="connsiteY7" fmla="*/ 109289 h 127131"/>
                <a:gd name="connsiteX8" fmla="*/ 65287 w 161948"/>
                <a:gd name="connsiteY8" fmla="*/ 115980 h 127131"/>
                <a:gd name="connsiteX9" fmla="*/ 2841 w 161948"/>
                <a:gd name="connsiteY9" fmla="*/ 127131 h 127131"/>
                <a:gd name="connsiteX0" fmla="*/ 7765 w 166872"/>
                <a:gd name="connsiteY0" fmla="*/ 127131 h 129331"/>
                <a:gd name="connsiteX1" fmla="*/ 14455 w 166872"/>
                <a:gd name="connsiteY1" fmla="*/ 57994 h 129331"/>
                <a:gd name="connsiteX2" fmla="*/ 59060 w 166872"/>
                <a:gd name="connsiteY2" fmla="*/ 22310 h 129331"/>
                <a:gd name="connsiteX3" fmla="*/ 128198 w 166872"/>
                <a:gd name="connsiteY3" fmla="*/ 7 h 129331"/>
                <a:gd name="connsiteX4" fmla="*/ 152730 w 166872"/>
                <a:gd name="connsiteY4" fmla="*/ 24540 h 129331"/>
                <a:gd name="connsiteX5" fmla="*/ 166112 w 166872"/>
                <a:gd name="connsiteY5" fmla="*/ 60224 h 129331"/>
                <a:gd name="connsiteX6" fmla="*/ 130428 w 166872"/>
                <a:gd name="connsiteY6" fmla="*/ 80296 h 129331"/>
                <a:gd name="connsiteX7" fmla="*/ 117047 w 166872"/>
                <a:gd name="connsiteY7" fmla="*/ 109289 h 129331"/>
                <a:gd name="connsiteX8" fmla="*/ 7765 w 166872"/>
                <a:gd name="connsiteY8" fmla="*/ 127131 h 129331"/>
                <a:gd name="connsiteX0" fmla="*/ 7765 w 166872"/>
                <a:gd name="connsiteY0" fmla="*/ 127131 h 127131"/>
                <a:gd name="connsiteX1" fmla="*/ 14455 w 166872"/>
                <a:gd name="connsiteY1" fmla="*/ 57994 h 127131"/>
                <a:gd name="connsiteX2" fmla="*/ 59060 w 166872"/>
                <a:gd name="connsiteY2" fmla="*/ 22310 h 127131"/>
                <a:gd name="connsiteX3" fmla="*/ 128198 w 166872"/>
                <a:gd name="connsiteY3" fmla="*/ 7 h 127131"/>
                <a:gd name="connsiteX4" fmla="*/ 152730 w 166872"/>
                <a:gd name="connsiteY4" fmla="*/ 24540 h 127131"/>
                <a:gd name="connsiteX5" fmla="*/ 166112 w 166872"/>
                <a:gd name="connsiteY5" fmla="*/ 60224 h 127131"/>
                <a:gd name="connsiteX6" fmla="*/ 130428 w 166872"/>
                <a:gd name="connsiteY6" fmla="*/ 80296 h 127131"/>
                <a:gd name="connsiteX7" fmla="*/ 117047 w 166872"/>
                <a:gd name="connsiteY7" fmla="*/ 109289 h 127131"/>
                <a:gd name="connsiteX8" fmla="*/ 7765 w 166872"/>
                <a:gd name="connsiteY8" fmla="*/ 127131 h 127131"/>
                <a:gd name="connsiteX0" fmla="*/ 7765 w 166872"/>
                <a:gd name="connsiteY0" fmla="*/ 127131 h 127131"/>
                <a:gd name="connsiteX1" fmla="*/ 14455 w 166872"/>
                <a:gd name="connsiteY1" fmla="*/ 57994 h 127131"/>
                <a:gd name="connsiteX2" fmla="*/ 59060 w 166872"/>
                <a:gd name="connsiteY2" fmla="*/ 22310 h 127131"/>
                <a:gd name="connsiteX3" fmla="*/ 128198 w 166872"/>
                <a:gd name="connsiteY3" fmla="*/ 7 h 127131"/>
                <a:gd name="connsiteX4" fmla="*/ 152730 w 166872"/>
                <a:gd name="connsiteY4" fmla="*/ 24540 h 127131"/>
                <a:gd name="connsiteX5" fmla="*/ 166112 w 166872"/>
                <a:gd name="connsiteY5" fmla="*/ 60224 h 127131"/>
                <a:gd name="connsiteX6" fmla="*/ 130428 w 166872"/>
                <a:gd name="connsiteY6" fmla="*/ 80296 h 127131"/>
                <a:gd name="connsiteX7" fmla="*/ 117047 w 166872"/>
                <a:gd name="connsiteY7" fmla="*/ 109289 h 127131"/>
                <a:gd name="connsiteX8" fmla="*/ 7765 w 166872"/>
                <a:gd name="connsiteY8" fmla="*/ 127131 h 127131"/>
                <a:gd name="connsiteX0" fmla="*/ 7765 w 166872"/>
                <a:gd name="connsiteY0" fmla="*/ 127131 h 127131"/>
                <a:gd name="connsiteX1" fmla="*/ 14455 w 166872"/>
                <a:gd name="connsiteY1" fmla="*/ 57994 h 127131"/>
                <a:gd name="connsiteX2" fmla="*/ 59060 w 166872"/>
                <a:gd name="connsiteY2" fmla="*/ 22310 h 127131"/>
                <a:gd name="connsiteX3" fmla="*/ 128198 w 166872"/>
                <a:gd name="connsiteY3" fmla="*/ 7 h 127131"/>
                <a:gd name="connsiteX4" fmla="*/ 152730 w 166872"/>
                <a:gd name="connsiteY4" fmla="*/ 24540 h 127131"/>
                <a:gd name="connsiteX5" fmla="*/ 166112 w 166872"/>
                <a:gd name="connsiteY5" fmla="*/ 60224 h 127131"/>
                <a:gd name="connsiteX6" fmla="*/ 130428 w 166872"/>
                <a:gd name="connsiteY6" fmla="*/ 80296 h 127131"/>
                <a:gd name="connsiteX7" fmla="*/ 117047 w 166872"/>
                <a:gd name="connsiteY7" fmla="*/ 109289 h 127131"/>
                <a:gd name="connsiteX8" fmla="*/ 7765 w 166872"/>
                <a:gd name="connsiteY8" fmla="*/ 127131 h 127131"/>
                <a:gd name="connsiteX0" fmla="*/ 7765 w 166112"/>
                <a:gd name="connsiteY0" fmla="*/ 127131 h 127131"/>
                <a:gd name="connsiteX1" fmla="*/ 14455 w 166112"/>
                <a:gd name="connsiteY1" fmla="*/ 57994 h 127131"/>
                <a:gd name="connsiteX2" fmla="*/ 59060 w 166112"/>
                <a:gd name="connsiteY2" fmla="*/ 22310 h 127131"/>
                <a:gd name="connsiteX3" fmla="*/ 128198 w 166112"/>
                <a:gd name="connsiteY3" fmla="*/ 7 h 127131"/>
                <a:gd name="connsiteX4" fmla="*/ 152730 w 166112"/>
                <a:gd name="connsiteY4" fmla="*/ 24540 h 127131"/>
                <a:gd name="connsiteX5" fmla="*/ 166112 w 166112"/>
                <a:gd name="connsiteY5" fmla="*/ 60224 h 127131"/>
                <a:gd name="connsiteX6" fmla="*/ 130428 w 166112"/>
                <a:gd name="connsiteY6" fmla="*/ 80296 h 127131"/>
                <a:gd name="connsiteX7" fmla="*/ 117047 w 166112"/>
                <a:gd name="connsiteY7" fmla="*/ 109289 h 127131"/>
                <a:gd name="connsiteX8" fmla="*/ 7765 w 166112"/>
                <a:gd name="connsiteY8" fmla="*/ 127131 h 127131"/>
                <a:gd name="connsiteX0" fmla="*/ 7765 w 166112"/>
                <a:gd name="connsiteY0" fmla="*/ 127131 h 127131"/>
                <a:gd name="connsiteX1" fmla="*/ 14455 w 166112"/>
                <a:gd name="connsiteY1" fmla="*/ 57994 h 127131"/>
                <a:gd name="connsiteX2" fmla="*/ 59060 w 166112"/>
                <a:gd name="connsiteY2" fmla="*/ 22310 h 127131"/>
                <a:gd name="connsiteX3" fmla="*/ 128198 w 166112"/>
                <a:gd name="connsiteY3" fmla="*/ 7 h 127131"/>
                <a:gd name="connsiteX4" fmla="*/ 152730 w 166112"/>
                <a:gd name="connsiteY4" fmla="*/ 24540 h 127131"/>
                <a:gd name="connsiteX5" fmla="*/ 166112 w 166112"/>
                <a:gd name="connsiteY5" fmla="*/ 60224 h 127131"/>
                <a:gd name="connsiteX6" fmla="*/ 130428 w 166112"/>
                <a:gd name="connsiteY6" fmla="*/ 80296 h 127131"/>
                <a:gd name="connsiteX7" fmla="*/ 117047 w 166112"/>
                <a:gd name="connsiteY7" fmla="*/ 109289 h 127131"/>
                <a:gd name="connsiteX8" fmla="*/ 7765 w 166112"/>
                <a:gd name="connsiteY8" fmla="*/ 127131 h 127131"/>
                <a:gd name="connsiteX0" fmla="*/ 7765 w 166112"/>
                <a:gd name="connsiteY0" fmla="*/ 128386 h 128386"/>
                <a:gd name="connsiteX1" fmla="*/ 14455 w 166112"/>
                <a:gd name="connsiteY1" fmla="*/ 59249 h 128386"/>
                <a:gd name="connsiteX2" fmla="*/ 59060 w 166112"/>
                <a:gd name="connsiteY2" fmla="*/ 23565 h 128386"/>
                <a:gd name="connsiteX3" fmla="*/ 128198 w 166112"/>
                <a:gd name="connsiteY3" fmla="*/ 1262 h 128386"/>
                <a:gd name="connsiteX4" fmla="*/ 166112 w 166112"/>
                <a:gd name="connsiteY4" fmla="*/ 61479 h 128386"/>
                <a:gd name="connsiteX5" fmla="*/ 130428 w 166112"/>
                <a:gd name="connsiteY5" fmla="*/ 81551 h 128386"/>
                <a:gd name="connsiteX6" fmla="*/ 117047 w 166112"/>
                <a:gd name="connsiteY6" fmla="*/ 110544 h 128386"/>
                <a:gd name="connsiteX7" fmla="*/ 7765 w 166112"/>
                <a:gd name="connsiteY7" fmla="*/ 128386 h 128386"/>
                <a:gd name="connsiteX0" fmla="*/ 7765 w 166112"/>
                <a:gd name="connsiteY0" fmla="*/ 127124 h 127124"/>
                <a:gd name="connsiteX1" fmla="*/ 14455 w 166112"/>
                <a:gd name="connsiteY1" fmla="*/ 57987 h 127124"/>
                <a:gd name="connsiteX2" fmla="*/ 59060 w 166112"/>
                <a:gd name="connsiteY2" fmla="*/ 22303 h 127124"/>
                <a:gd name="connsiteX3" fmla="*/ 128198 w 166112"/>
                <a:gd name="connsiteY3" fmla="*/ 0 h 127124"/>
                <a:gd name="connsiteX4" fmla="*/ 166112 w 166112"/>
                <a:gd name="connsiteY4" fmla="*/ 60217 h 127124"/>
                <a:gd name="connsiteX5" fmla="*/ 130428 w 166112"/>
                <a:gd name="connsiteY5" fmla="*/ 80289 h 127124"/>
                <a:gd name="connsiteX6" fmla="*/ 117047 w 166112"/>
                <a:gd name="connsiteY6" fmla="*/ 109282 h 127124"/>
                <a:gd name="connsiteX7" fmla="*/ 7765 w 166112"/>
                <a:gd name="connsiteY7" fmla="*/ 127124 h 127124"/>
                <a:gd name="connsiteX0" fmla="*/ 7765 w 166112"/>
                <a:gd name="connsiteY0" fmla="*/ 127124 h 127124"/>
                <a:gd name="connsiteX1" fmla="*/ 14455 w 166112"/>
                <a:gd name="connsiteY1" fmla="*/ 57987 h 127124"/>
                <a:gd name="connsiteX2" fmla="*/ 59060 w 166112"/>
                <a:gd name="connsiteY2" fmla="*/ 19754 h 127124"/>
                <a:gd name="connsiteX3" fmla="*/ 128198 w 166112"/>
                <a:gd name="connsiteY3" fmla="*/ 0 h 127124"/>
                <a:gd name="connsiteX4" fmla="*/ 166112 w 166112"/>
                <a:gd name="connsiteY4" fmla="*/ 60217 h 127124"/>
                <a:gd name="connsiteX5" fmla="*/ 130428 w 166112"/>
                <a:gd name="connsiteY5" fmla="*/ 80289 h 127124"/>
                <a:gd name="connsiteX6" fmla="*/ 117047 w 166112"/>
                <a:gd name="connsiteY6" fmla="*/ 109282 h 127124"/>
                <a:gd name="connsiteX7" fmla="*/ 7765 w 166112"/>
                <a:gd name="connsiteY7" fmla="*/ 127124 h 127124"/>
                <a:gd name="connsiteX0" fmla="*/ 1132 w 159479"/>
                <a:gd name="connsiteY0" fmla="*/ 127124 h 127124"/>
                <a:gd name="connsiteX1" fmla="*/ 7822 w 159479"/>
                <a:gd name="connsiteY1" fmla="*/ 57987 h 127124"/>
                <a:gd name="connsiteX2" fmla="*/ 52427 w 159479"/>
                <a:gd name="connsiteY2" fmla="*/ 19754 h 127124"/>
                <a:gd name="connsiteX3" fmla="*/ 121565 w 159479"/>
                <a:gd name="connsiteY3" fmla="*/ 0 h 127124"/>
                <a:gd name="connsiteX4" fmla="*/ 159479 w 159479"/>
                <a:gd name="connsiteY4" fmla="*/ 60217 h 127124"/>
                <a:gd name="connsiteX5" fmla="*/ 123795 w 159479"/>
                <a:gd name="connsiteY5" fmla="*/ 80289 h 127124"/>
                <a:gd name="connsiteX6" fmla="*/ 110414 w 159479"/>
                <a:gd name="connsiteY6" fmla="*/ 109282 h 127124"/>
                <a:gd name="connsiteX7" fmla="*/ 1132 w 159479"/>
                <a:gd name="connsiteY7" fmla="*/ 127124 h 127124"/>
                <a:gd name="connsiteX0" fmla="*/ 1132 w 159479"/>
                <a:gd name="connsiteY0" fmla="*/ 127124 h 127124"/>
                <a:gd name="connsiteX1" fmla="*/ 7822 w 159479"/>
                <a:gd name="connsiteY1" fmla="*/ 57987 h 127124"/>
                <a:gd name="connsiteX2" fmla="*/ 52427 w 159479"/>
                <a:gd name="connsiteY2" fmla="*/ 19754 h 127124"/>
                <a:gd name="connsiteX3" fmla="*/ 121565 w 159479"/>
                <a:gd name="connsiteY3" fmla="*/ 0 h 127124"/>
                <a:gd name="connsiteX4" fmla="*/ 159479 w 159479"/>
                <a:gd name="connsiteY4" fmla="*/ 60217 h 127124"/>
                <a:gd name="connsiteX5" fmla="*/ 123795 w 159479"/>
                <a:gd name="connsiteY5" fmla="*/ 80289 h 127124"/>
                <a:gd name="connsiteX6" fmla="*/ 110050 w 159479"/>
                <a:gd name="connsiteY6" fmla="*/ 110010 h 127124"/>
                <a:gd name="connsiteX7" fmla="*/ 1132 w 159479"/>
                <a:gd name="connsiteY7" fmla="*/ 127124 h 127124"/>
                <a:gd name="connsiteX0" fmla="*/ 1132 w 159479"/>
                <a:gd name="connsiteY0" fmla="*/ 127124 h 127124"/>
                <a:gd name="connsiteX1" fmla="*/ 7822 w 159479"/>
                <a:gd name="connsiteY1" fmla="*/ 57987 h 127124"/>
                <a:gd name="connsiteX2" fmla="*/ 52427 w 159479"/>
                <a:gd name="connsiteY2" fmla="*/ 19754 h 127124"/>
                <a:gd name="connsiteX3" fmla="*/ 121565 w 159479"/>
                <a:gd name="connsiteY3" fmla="*/ 0 h 127124"/>
                <a:gd name="connsiteX4" fmla="*/ 159479 w 159479"/>
                <a:gd name="connsiteY4" fmla="*/ 60217 h 127124"/>
                <a:gd name="connsiteX5" fmla="*/ 123795 w 159479"/>
                <a:gd name="connsiteY5" fmla="*/ 80289 h 127124"/>
                <a:gd name="connsiteX6" fmla="*/ 110050 w 159479"/>
                <a:gd name="connsiteY6" fmla="*/ 110010 h 127124"/>
                <a:gd name="connsiteX7" fmla="*/ 1132 w 159479"/>
                <a:gd name="connsiteY7" fmla="*/ 127124 h 127124"/>
                <a:gd name="connsiteX0" fmla="*/ 1132 w 163134"/>
                <a:gd name="connsiteY0" fmla="*/ 127124 h 231519"/>
                <a:gd name="connsiteX1" fmla="*/ 7822 w 163134"/>
                <a:gd name="connsiteY1" fmla="*/ 57987 h 231519"/>
                <a:gd name="connsiteX2" fmla="*/ 52427 w 163134"/>
                <a:gd name="connsiteY2" fmla="*/ 19754 h 231519"/>
                <a:gd name="connsiteX3" fmla="*/ 121565 w 163134"/>
                <a:gd name="connsiteY3" fmla="*/ 0 h 231519"/>
                <a:gd name="connsiteX4" fmla="*/ 159479 w 163134"/>
                <a:gd name="connsiteY4" fmla="*/ 60217 h 231519"/>
                <a:gd name="connsiteX5" fmla="*/ 123795 w 163134"/>
                <a:gd name="connsiteY5" fmla="*/ 80289 h 231519"/>
                <a:gd name="connsiteX6" fmla="*/ 163134 w 163134"/>
                <a:gd name="connsiteY6" fmla="*/ 231519 h 231519"/>
                <a:gd name="connsiteX7" fmla="*/ 1132 w 163134"/>
                <a:gd name="connsiteY7" fmla="*/ 127124 h 231519"/>
                <a:gd name="connsiteX0" fmla="*/ 810 w 164780"/>
                <a:gd name="connsiteY0" fmla="*/ 224414 h 231519"/>
                <a:gd name="connsiteX1" fmla="*/ 9468 w 164780"/>
                <a:gd name="connsiteY1" fmla="*/ 57987 h 231519"/>
                <a:gd name="connsiteX2" fmla="*/ 54073 w 164780"/>
                <a:gd name="connsiteY2" fmla="*/ 19754 h 231519"/>
                <a:gd name="connsiteX3" fmla="*/ 123211 w 164780"/>
                <a:gd name="connsiteY3" fmla="*/ 0 h 231519"/>
                <a:gd name="connsiteX4" fmla="*/ 161125 w 164780"/>
                <a:gd name="connsiteY4" fmla="*/ 60217 h 231519"/>
                <a:gd name="connsiteX5" fmla="*/ 125441 w 164780"/>
                <a:gd name="connsiteY5" fmla="*/ 80289 h 231519"/>
                <a:gd name="connsiteX6" fmla="*/ 164780 w 164780"/>
                <a:gd name="connsiteY6" fmla="*/ 231519 h 231519"/>
                <a:gd name="connsiteX7" fmla="*/ 810 w 164780"/>
                <a:gd name="connsiteY7" fmla="*/ 224414 h 231519"/>
                <a:gd name="connsiteX0" fmla="*/ 2281 w 166251"/>
                <a:gd name="connsiteY0" fmla="*/ 224414 h 231519"/>
                <a:gd name="connsiteX1" fmla="*/ 10939 w 166251"/>
                <a:gd name="connsiteY1" fmla="*/ 57987 h 231519"/>
                <a:gd name="connsiteX2" fmla="*/ 55544 w 166251"/>
                <a:gd name="connsiteY2" fmla="*/ 19754 h 231519"/>
                <a:gd name="connsiteX3" fmla="*/ 124682 w 166251"/>
                <a:gd name="connsiteY3" fmla="*/ 0 h 231519"/>
                <a:gd name="connsiteX4" fmla="*/ 162596 w 166251"/>
                <a:gd name="connsiteY4" fmla="*/ 60217 h 231519"/>
                <a:gd name="connsiteX5" fmla="*/ 126912 w 166251"/>
                <a:gd name="connsiteY5" fmla="*/ 80289 h 231519"/>
                <a:gd name="connsiteX6" fmla="*/ 166251 w 166251"/>
                <a:gd name="connsiteY6" fmla="*/ 231519 h 231519"/>
                <a:gd name="connsiteX7" fmla="*/ 2281 w 166251"/>
                <a:gd name="connsiteY7" fmla="*/ 224414 h 231519"/>
                <a:gd name="connsiteX0" fmla="*/ 6411 w 170381"/>
                <a:gd name="connsiteY0" fmla="*/ 224414 h 231519"/>
                <a:gd name="connsiteX1" fmla="*/ 4919 w 170381"/>
                <a:gd name="connsiteY1" fmla="*/ 47034 h 231519"/>
                <a:gd name="connsiteX2" fmla="*/ 59674 w 170381"/>
                <a:gd name="connsiteY2" fmla="*/ 19754 h 231519"/>
                <a:gd name="connsiteX3" fmla="*/ 128812 w 170381"/>
                <a:gd name="connsiteY3" fmla="*/ 0 h 231519"/>
                <a:gd name="connsiteX4" fmla="*/ 166726 w 170381"/>
                <a:gd name="connsiteY4" fmla="*/ 60217 h 231519"/>
                <a:gd name="connsiteX5" fmla="*/ 131042 w 170381"/>
                <a:gd name="connsiteY5" fmla="*/ 80289 h 231519"/>
                <a:gd name="connsiteX6" fmla="*/ 170381 w 170381"/>
                <a:gd name="connsiteY6" fmla="*/ 231519 h 231519"/>
                <a:gd name="connsiteX7" fmla="*/ 6411 w 170381"/>
                <a:gd name="connsiteY7" fmla="*/ 224414 h 231519"/>
                <a:gd name="connsiteX0" fmla="*/ 6366 w 170336"/>
                <a:gd name="connsiteY0" fmla="*/ 224414 h 231519"/>
                <a:gd name="connsiteX1" fmla="*/ 4874 w 170336"/>
                <a:gd name="connsiteY1" fmla="*/ 47034 h 231519"/>
                <a:gd name="connsiteX2" fmla="*/ 58992 w 170336"/>
                <a:gd name="connsiteY2" fmla="*/ 7601 h 231519"/>
                <a:gd name="connsiteX3" fmla="*/ 128767 w 170336"/>
                <a:gd name="connsiteY3" fmla="*/ 0 h 231519"/>
                <a:gd name="connsiteX4" fmla="*/ 166681 w 170336"/>
                <a:gd name="connsiteY4" fmla="*/ 60217 h 231519"/>
                <a:gd name="connsiteX5" fmla="*/ 130997 w 170336"/>
                <a:gd name="connsiteY5" fmla="*/ 80289 h 231519"/>
                <a:gd name="connsiteX6" fmla="*/ 170336 w 170336"/>
                <a:gd name="connsiteY6" fmla="*/ 231519 h 231519"/>
                <a:gd name="connsiteX7" fmla="*/ 6366 w 170336"/>
                <a:gd name="connsiteY7" fmla="*/ 224414 h 231519"/>
                <a:gd name="connsiteX0" fmla="*/ 6366 w 170336"/>
                <a:gd name="connsiteY0" fmla="*/ 227998 h 235103"/>
                <a:gd name="connsiteX1" fmla="*/ 4874 w 170336"/>
                <a:gd name="connsiteY1" fmla="*/ 50618 h 235103"/>
                <a:gd name="connsiteX2" fmla="*/ 58992 w 170336"/>
                <a:gd name="connsiteY2" fmla="*/ 11185 h 235103"/>
                <a:gd name="connsiteX3" fmla="*/ 130083 w 170336"/>
                <a:gd name="connsiteY3" fmla="*/ 0 h 235103"/>
                <a:gd name="connsiteX4" fmla="*/ 166681 w 170336"/>
                <a:gd name="connsiteY4" fmla="*/ 63801 h 235103"/>
                <a:gd name="connsiteX5" fmla="*/ 130997 w 170336"/>
                <a:gd name="connsiteY5" fmla="*/ 83873 h 235103"/>
                <a:gd name="connsiteX6" fmla="*/ 170336 w 170336"/>
                <a:gd name="connsiteY6" fmla="*/ 235103 h 235103"/>
                <a:gd name="connsiteX7" fmla="*/ 6366 w 170336"/>
                <a:gd name="connsiteY7" fmla="*/ 227998 h 235103"/>
                <a:gd name="connsiteX0" fmla="*/ 6366 w 245167"/>
                <a:gd name="connsiteY0" fmla="*/ 228332 h 235437"/>
                <a:gd name="connsiteX1" fmla="*/ 4874 w 245167"/>
                <a:gd name="connsiteY1" fmla="*/ 50952 h 235437"/>
                <a:gd name="connsiteX2" fmla="*/ 58992 w 245167"/>
                <a:gd name="connsiteY2" fmla="*/ 11519 h 235437"/>
                <a:gd name="connsiteX3" fmla="*/ 130083 w 245167"/>
                <a:gd name="connsiteY3" fmla="*/ 334 h 235437"/>
                <a:gd name="connsiteX4" fmla="*/ 244840 w 245167"/>
                <a:gd name="connsiteY4" fmla="*/ 28030 h 235437"/>
                <a:gd name="connsiteX5" fmla="*/ 166681 w 245167"/>
                <a:gd name="connsiteY5" fmla="*/ 64135 h 235437"/>
                <a:gd name="connsiteX6" fmla="*/ 130997 w 245167"/>
                <a:gd name="connsiteY6" fmla="*/ 84207 h 235437"/>
                <a:gd name="connsiteX7" fmla="*/ 170336 w 245167"/>
                <a:gd name="connsiteY7" fmla="*/ 235437 h 235437"/>
                <a:gd name="connsiteX8" fmla="*/ 6366 w 245167"/>
                <a:gd name="connsiteY8" fmla="*/ 228332 h 235437"/>
                <a:gd name="connsiteX0" fmla="*/ 6366 w 255486"/>
                <a:gd name="connsiteY0" fmla="*/ 228332 h 235437"/>
                <a:gd name="connsiteX1" fmla="*/ 4874 w 255486"/>
                <a:gd name="connsiteY1" fmla="*/ 50952 h 235437"/>
                <a:gd name="connsiteX2" fmla="*/ 58992 w 255486"/>
                <a:gd name="connsiteY2" fmla="*/ 11519 h 235437"/>
                <a:gd name="connsiteX3" fmla="*/ 130083 w 255486"/>
                <a:gd name="connsiteY3" fmla="*/ 334 h 235437"/>
                <a:gd name="connsiteX4" fmla="*/ 255194 w 255486"/>
                <a:gd name="connsiteY4" fmla="*/ 13124 h 235437"/>
                <a:gd name="connsiteX5" fmla="*/ 166681 w 255486"/>
                <a:gd name="connsiteY5" fmla="*/ 64135 h 235437"/>
                <a:gd name="connsiteX6" fmla="*/ 130997 w 255486"/>
                <a:gd name="connsiteY6" fmla="*/ 84207 h 235437"/>
                <a:gd name="connsiteX7" fmla="*/ 170336 w 255486"/>
                <a:gd name="connsiteY7" fmla="*/ 235437 h 235437"/>
                <a:gd name="connsiteX8" fmla="*/ 6366 w 255486"/>
                <a:gd name="connsiteY8" fmla="*/ 228332 h 235437"/>
                <a:gd name="connsiteX0" fmla="*/ 6366 w 261714"/>
                <a:gd name="connsiteY0" fmla="*/ 228017 h 235122"/>
                <a:gd name="connsiteX1" fmla="*/ 4874 w 261714"/>
                <a:gd name="connsiteY1" fmla="*/ 50637 h 235122"/>
                <a:gd name="connsiteX2" fmla="*/ 58992 w 261714"/>
                <a:gd name="connsiteY2" fmla="*/ 11204 h 235122"/>
                <a:gd name="connsiteX3" fmla="*/ 130083 w 261714"/>
                <a:gd name="connsiteY3" fmla="*/ 19 h 235122"/>
                <a:gd name="connsiteX4" fmla="*/ 241761 w 261714"/>
                <a:gd name="connsiteY4" fmla="*/ 24426 h 235122"/>
                <a:gd name="connsiteX5" fmla="*/ 255194 w 261714"/>
                <a:gd name="connsiteY5" fmla="*/ 12809 h 235122"/>
                <a:gd name="connsiteX6" fmla="*/ 166681 w 261714"/>
                <a:gd name="connsiteY6" fmla="*/ 63820 h 235122"/>
                <a:gd name="connsiteX7" fmla="*/ 130997 w 261714"/>
                <a:gd name="connsiteY7" fmla="*/ 83892 h 235122"/>
                <a:gd name="connsiteX8" fmla="*/ 170336 w 261714"/>
                <a:gd name="connsiteY8" fmla="*/ 235122 h 235122"/>
                <a:gd name="connsiteX9" fmla="*/ 6366 w 261714"/>
                <a:gd name="connsiteY9" fmla="*/ 228017 h 235122"/>
                <a:gd name="connsiteX0" fmla="*/ 6366 w 291982"/>
                <a:gd name="connsiteY0" fmla="*/ 228017 h 235122"/>
                <a:gd name="connsiteX1" fmla="*/ 4874 w 291982"/>
                <a:gd name="connsiteY1" fmla="*/ 50637 h 235122"/>
                <a:gd name="connsiteX2" fmla="*/ 58992 w 291982"/>
                <a:gd name="connsiteY2" fmla="*/ 11204 h 235122"/>
                <a:gd name="connsiteX3" fmla="*/ 130083 w 291982"/>
                <a:gd name="connsiteY3" fmla="*/ 19 h 235122"/>
                <a:gd name="connsiteX4" fmla="*/ 241761 w 291982"/>
                <a:gd name="connsiteY4" fmla="*/ 24426 h 235122"/>
                <a:gd name="connsiteX5" fmla="*/ 255194 w 291982"/>
                <a:gd name="connsiteY5" fmla="*/ 12809 h 235122"/>
                <a:gd name="connsiteX6" fmla="*/ 291838 w 291982"/>
                <a:gd name="connsiteY6" fmla="*/ 97418 h 235122"/>
                <a:gd name="connsiteX7" fmla="*/ 130997 w 291982"/>
                <a:gd name="connsiteY7" fmla="*/ 83892 h 235122"/>
                <a:gd name="connsiteX8" fmla="*/ 170336 w 291982"/>
                <a:gd name="connsiteY8" fmla="*/ 235122 h 235122"/>
                <a:gd name="connsiteX9" fmla="*/ 6366 w 291982"/>
                <a:gd name="connsiteY9" fmla="*/ 228017 h 235122"/>
                <a:gd name="connsiteX0" fmla="*/ 6366 w 301333"/>
                <a:gd name="connsiteY0" fmla="*/ 228017 h 235122"/>
                <a:gd name="connsiteX1" fmla="*/ 4874 w 301333"/>
                <a:gd name="connsiteY1" fmla="*/ 50637 h 235122"/>
                <a:gd name="connsiteX2" fmla="*/ 58992 w 301333"/>
                <a:gd name="connsiteY2" fmla="*/ 11204 h 235122"/>
                <a:gd name="connsiteX3" fmla="*/ 130083 w 301333"/>
                <a:gd name="connsiteY3" fmla="*/ 19 h 235122"/>
                <a:gd name="connsiteX4" fmla="*/ 241761 w 301333"/>
                <a:gd name="connsiteY4" fmla="*/ 24426 h 235122"/>
                <a:gd name="connsiteX5" fmla="*/ 299467 w 301333"/>
                <a:gd name="connsiteY5" fmla="*/ 21651 h 235122"/>
                <a:gd name="connsiteX6" fmla="*/ 291838 w 301333"/>
                <a:gd name="connsiteY6" fmla="*/ 97418 h 235122"/>
                <a:gd name="connsiteX7" fmla="*/ 130997 w 301333"/>
                <a:gd name="connsiteY7" fmla="*/ 83892 h 235122"/>
                <a:gd name="connsiteX8" fmla="*/ 170336 w 301333"/>
                <a:gd name="connsiteY8" fmla="*/ 235122 h 235122"/>
                <a:gd name="connsiteX9" fmla="*/ 6366 w 301333"/>
                <a:gd name="connsiteY9" fmla="*/ 228017 h 235122"/>
                <a:gd name="connsiteX0" fmla="*/ 6366 w 300217"/>
                <a:gd name="connsiteY0" fmla="*/ 228017 h 235122"/>
                <a:gd name="connsiteX1" fmla="*/ 4874 w 300217"/>
                <a:gd name="connsiteY1" fmla="*/ 50637 h 235122"/>
                <a:gd name="connsiteX2" fmla="*/ 58992 w 300217"/>
                <a:gd name="connsiteY2" fmla="*/ 11204 h 235122"/>
                <a:gd name="connsiteX3" fmla="*/ 130083 w 300217"/>
                <a:gd name="connsiteY3" fmla="*/ 19 h 235122"/>
                <a:gd name="connsiteX4" fmla="*/ 241761 w 300217"/>
                <a:gd name="connsiteY4" fmla="*/ 24426 h 235122"/>
                <a:gd name="connsiteX5" fmla="*/ 249264 w 300217"/>
                <a:gd name="connsiteY5" fmla="*/ 15324 h 235122"/>
                <a:gd name="connsiteX6" fmla="*/ 299467 w 300217"/>
                <a:gd name="connsiteY6" fmla="*/ 21651 h 235122"/>
                <a:gd name="connsiteX7" fmla="*/ 291838 w 300217"/>
                <a:gd name="connsiteY7" fmla="*/ 97418 h 235122"/>
                <a:gd name="connsiteX8" fmla="*/ 130997 w 300217"/>
                <a:gd name="connsiteY8" fmla="*/ 83892 h 235122"/>
                <a:gd name="connsiteX9" fmla="*/ 170336 w 300217"/>
                <a:gd name="connsiteY9" fmla="*/ 235122 h 235122"/>
                <a:gd name="connsiteX10" fmla="*/ 6366 w 300217"/>
                <a:gd name="connsiteY10" fmla="*/ 228017 h 235122"/>
                <a:gd name="connsiteX0" fmla="*/ 6366 w 292351"/>
                <a:gd name="connsiteY0" fmla="*/ 228017 h 235122"/>
                <a:gd name="connsiteX1" fmla="*/ 4874 w 292351"/>
                <a:gd name="connsiteY1" fmla="*/ 50637 h 235122"/>
                <a:gd name="connsiteX2" fmla="*/ 58992 w 292351"/>
                <a:gd name="connsiteY2" fmla="*/ 11204 h 235122"/>
                <a:gd name="connsiteX3" fmla="*/ 130083 w 292351"/>
                <a:gd name="connsiteY3" fmla="*/ 19 h 235122"/>
                <a:gd name="connsiteX4" fmla="*/ 241761 w 292351"/>
                <a:gd name="connsiteY4" fmla="*/ 24426 h 235122"/>
                <a:gd name="connsiteX5" fmla="*/ 249264 w 292351"/>
                <a:gd name="connsiteY5" fmla="*/ 15324 h 235122"/>
                <a:gd name="connsiteX6" fmla="*/ 279058 w 292351"/>
                <a:gd name="connsiteY6" fmla="*/ 32333 h 235122"/>
                <a:gd name="connsiteX7" fmla="*/ 291838 w 292351"/>
                <a:gd name="connsiteY7" fmla="*/ 97418 h 235122"/>
                <a:gd name="connsiteX8" fmla="*/ 130997 w 292351"/>
                <a:gd name="connsiteY8" fmla="*/ 83892 h 235122"/>
                <a:gd name="connsiteX9" fmla="*/ 170336 w 292351"/>
                <a:gd name="connsiteY9" fmla="*/ 235122 h 235122"/>
                <a:gd name="connsiteX10" fmla="*/ 6366 w 292351"/>
                <a:gd name="connsiteY10" fmla="*/ 228017 h 235122"/>
                <a:gd name="connsiteX0" fmla="*/ 6366 w 299856"/>
                <a:gd name="connsiteY0" fmla="*/ 228017 h 235122"/>
                <a:gd name="connsiteX1" fmla="*/ 4874 w 299856"/>
                <a:gd name="connsiteY1" fmla="*/ 50637 h 235122"/>
                <a:gd name="connsiteX2" fmla="*/ 58992 w 299856"/>
                <a:gd name="connsiteY2" fmla="*/ 11204 h 235122"/>
                <a:gd name="connsiteX3" fmla="*/ 130083 w 299856"/>
                <a:gd name="connsiteY3" fmla="*/ 19 h 235122"/>
                <a:gd name="connsiteX4" fmla="*/ 241761 w 299856"/>
                <a:gd name="connsiteY4" fmla="*/ 24426 h 235122"/>
                <a:gd name="connsiteX5" fmla="*/ 249264 w 299856"/>
                <a:gd name="connsiteY5" fmla="*/ 15324 h 235122"/>
                <a:gd name="connsiteX6" fmla="*/ 279058 w 299856"/>
                <a:gd name="connsiteY6" fmla="*/ 32333 h 235122"/>
                <a:gd name="connsiteX7" fmla="*/ 271384 w 299856"/>
                <a:gd name="connsiteY7" fmla="*/ 43436 h 235122"/>
                <a:gd name="connsiteX8" fmla="*/ 291838 w 299856"/>
                <a:gd name="connsiteY8" fmla="*/ 97418 h 235122"/>
                <a:gd name="connsiteX9" fmla="*/ 130997 w 299856"/>
                <a:gd name="connsiteY9" fmla="*/ 83892 h 235122"/>
                <a:gd name="connsiteX10" fmla="*/ 170336 w 299856"/>
                <a:gd name="connsiteY10" fmla="*/ 235122 h 235122"/>
                <a:gd name="connsiteX11" fmla="*/ 6366 w 299856"/>
                <a:gd name="connsiteY11" fmla="*/ 228017 h 235122"/>
                <a:gd name="connsiteX0" fmla="*/ 6366 w 280413"/>
                <a:gd name="connsiteY0" fmla="*/ 228017 h 235122"/>
                <a:gd name="connsiteX1" fmla="*/ 4874 w 280413"/>
                <a:gd name="connsiteY1" fmla="*/ 50637 h 235122"/>
                <a:gd name="connsiteX2" fmla="*/ 58992 w 280413"/>
                <a:gd name="connsiteY2" fmla="*/ 11204 h 235122"/>
                <a:gd name="connsiteX3" fmla="*/ 130083 w 280413"/>
                <a:gd name="connsiteY3" fmla="*/ 19 h 235122"/>
                <a:gd name="connsiteX4" fmla="*/ 241761 w 280413"/>
                <a:gd name="connsiteY4" fmla="*/ 24426 h 235122"/>
                <a:gd name="connsiteX5" fmla="*/ 249264 w 280413"/>
                <a:gd name="connsiteY5" fmla="*/ 15324 h 235122"/>
                <a:gd name="connsiteX6" fmla="*/ 279058 w 280413"/>
                <a:gd name="connsiteY6" fmla="*/ 32333 h 235122"/>
                <a:gd name="connsiteX7" fmla="*/ 271384 w 280413"/>
                <a:gd name="connsiteY7" fmla="*/ 43436 h 235122"/>
                <a:gd name="connsiteX8" fmla="*/ 253011 w 280413"/>
                <a:gd name="connsiteY8" fmla="*/ 122986 h 235122"/>
                <a:gd name="connsiteX9" fmla="*/ 130997 w 280413"/>
                <a:gd name="connsiteY9" fmla="*/ 83892 h 235122"/>
                <a:gd name="connsiteX10" fmla="*/ 170336 w 280413"/>
                <a:gd name="connsiteY10" fmla="*/ 235122 h 235122"/>
                <a:gd name="connsiteX11" fmla="*/ 6366 w 280413"/>
                <a:gd name="connsiteY11" fmla="*/ 228017 h 235122"/>
                <a:gd name="connsiteX0" fmla="*/ 6366 w 292950"/>
                <a:gd name="connsiteY0" fmla="*/ 228017 h 235122"/>
                <a:gd name="connsiteX1" fmla="*/ 4874 w 292950"/>
                <a:gd name="connsiteY1" fmla="*/ 50637 h 235122"/>
                <a:gd name="connsiteX2" fmla="*/ 58992 w 292950"/>
                <a:gd name="connsiteY2" fmla="*/ 11204 h 235122"/>
                <a:gd name="connsiteX3" fmla="*/ 130083 w 292950"/>
                <a:gd name="connsiteY3" fmla="*/ 19 h 235122"/>
                <a:gd name="connsiteX4" fmla="*/ 241761 w 292950"/>
                <a:gd name="connsiteY4" fmla="*/ 24426 h 235122"/>
                <a:gd name="connsiteX5" fmla="*/ 249264 w 292950"/>
                <a:gd name="connsiteY5" fmla="*/ 15324 h 235122"/>
                <a:gd name="connsiteX6" fmla="*/ 279058 w 292950"/>
                <a:gd name="connsiteY6" fmla="*/ 32333 h 235122"/>
                <a:gd name="connsiteX7" fmla="*/ 271384 w 292950"/>
                <a:gd name="connsiteY7" fmla="*/ 43436 h 235122"/>
                <a:gd name="connsiteX8" fmla="*/ 292697 w 292950"/>
                <a:gd name="connsiteY8" fmla="*/ 104414 h 235122"/>
                <a:gd name="connsiteX9" fmla="*/ 253011 w 292950"/>
                <a:gd name="connsiteY9" fmla="*/ 122986 h 235122"/>
                <a:gd name="connsiteX10" fmla="*/ 130997 w 292950"/>
                <a:gd name="connsiteY10" fmla="*/ 83892 h 235122"/>
                <a:gd name="connsiteX11" fmla="*/ 170336 w 292950"/>
                <a:gd name="connsiteY11" fmla="*/ 235122 h 235122"/>
                <a:gd name="connsiteX12" fmla="*/ 6366 w 292950"/>
                <a:gd name="connsiteY12" fmla="*/ 228017 h 235122"/>
                <a:gd name="connsiteX0" fmla="*/ 6366 w 292950"/>
                <a:gd name="connsiteY0" fmla="*/ 228017 h 235122"/>
                <a:gd name="connsiteX1" fmla="*/ 4874 w 292950"/>
                <a:gd name="connsiteY1" fmla="*/ 50637 h 235122"/>
                <a:gd name="connsiteX2" fmla="*/ 58992 w 292950"/>
                <a:gd name="connsiteY2" fmla="*/ 11204 h 235122"/>
                <a:gd name="connsiteX3" fmla="*/ 130083 w 292950"/>
                <a:gd name="connsiteY3" fmla="*/ 19 h 235122"/>
                <a:gd name="connsiteX4" fmla="*/ 241761 w 292950"/>
                <a:gd name="connsiteY4" fmla="*/ 24426 h 235122"/>
                <a:gd name="connsiteX5" fmla="*/ 249264 w 292950"/>
                <a:gd name="connsiteY5" fmla="*/ 15324 h 235122"/>
                <a:gd name="connsiteX6" fmla="*/ 279058 w 292950"/>
                <a:gd name="connsiteY6" fmla="*/ 32333 h 235122"/>
                <a:gd name="connsiteX7" fmla="*/ 271384 w 292950"/>
                <a:gd name="connsiteY7" fmla="*/ 43436 h 235122"/>
                <a:gd name="connsiteX8" fmla="*/ 292697 w 292950"/>
                <a:gd name="connsiteY8" fmla="*/ 104414 h 235122"/>
                <a:gd name="connsiteX9" fmla="*/ 253011 w 292950"/>
                <a:gd name="connsiteY9" fmla="*/ 122986 h 235122"/>
                <a:gd name="connsiteX10" fmla="*/ 229251 w 292950"/>
                <a:gd name="connsiteY10" fmla="*/ 56622 h 235122"/>
                <a:gd name="connsiteX11" fmla="*/ 130997 w 292950"/>
                <a:gd name="connsiteY11" fmla="*/ 83892 h 235122"/>
                <a:gd name="connsiteX12" fmla="*/ 170336 w 292950"/>
                <a:gd name="connsiteY12" fmla="*/ 235122 h 235122"/>
                <a:gd name="connsiteX13" fmla="*/ 6366 w 292950"/>
                <a:gd name="connsiteY13" fmla="*/ 228017 h 235122"/>
                <a:gd name="connsiteX0" fmla="*/ 6366 w 292950"/>
                <a:gd name="connsiteY0" fmla="*/ 228017 h 235122"/>
                <a:gd name="connsiteX1" fmla="*/ 4874 w 292950"/>
                <a:gd name="connsiteY1" fmla="*/ 50637 h 235122"/>
                <a:gd name="connsiteX2" fmla="*/ 58992 w 292950"/>
                <a:gd name="connsiteY2" fmla="*/ 11204 h 235122"/>
                <a:gd name="connsiteX3" fmla="*/ 130083 w 292950"/>
                <a:gd name="connsiteY3" fmla="*/ 19 h 235122"/>
                <a:gd name="connsiteX4" fmla="*/ 241761 w 292950"/>
                <a:gd name="connsiteY4" fmla="*/ 24426 h 235122"/>
                <a:gd name="connsiteX5" fmla="*/ 249264 w 292950"/>
                <a:gd name="connsiteY5" fmla="*/ 15324 h 235122"/>
                <a:gd name="connsiteX6" fmla="*/ 279058 w 292950"/>
                <a:gd name="connsiteY6" fmla="*/ 32333 h 235122"/>
                <a:gd name="connsiteX7" fmla="*/ 271384 w 292950"/>
                <a:gd name="connsiteY7" fmla="*/ 43436 h 235122"/>
                <a:gd name="connsiteX8" fmla="*/ 292697 w 292950"/>
                <a:gd name="connsiteY8" fmla="*/ 104414 h 235122"/>
                <a:gd name="connsiteX9" fmla="*/ 253011 w 292950"/>
                <a:gd name="connsiteY9" fmla="*/ 122986 h 235122"/>
                <a:gd name="connsiteX10" fmla="*/ 217496 w 292950"/>
                <a:gd name="connsiteY10" fmla="*/ 76113 h 235122"/>
                <a:gd name="connsiteX11" fmla="*/ 130997 w 292950"/>
                <a:gd name="connsiteY11" fmla="*/ 83892 h 235122"/>
                <a:gd name="connsiteX12" fmla="*/ 170336 w 292950"/>
                <a:gd name="connsiteY12" fmla="*/ 235122 h 235122"/>
                <a:gd name="connsiteX13" fmla="*/ 6366 w 292950"/>
                <a:gd name="connsiteY13" fmla="*/ 228017 h 235122"/>
                <a:gd name="connsiteX0" fmla="*/ 6366 w 292950"/>
                <a:gd name="connsiteY0" fmla="*/ 228017 h 235122"/>
                <a:gd name="connsiteX1" fmla="*/ 4874 w 292950"/>
                <a:gd name="connsiteY1" fmla="*/ 50637 h 235122"/>
                <a:gd name="connsiteX2" fmla="*/ 58992 w 292950"/>
                <a:gd name="connsiteY2" fmla="*/ 11204 h 235122"/>
                <a:gd name="connsiteX3" fmla="*/ 130083 w 292950"/>
                <a:gd name="connsiteY3" fmla="*/ 19 h 235122"/>
                <a:gd name="connsiteX4" fmla="*/ 241761 w 292950"/>
                <a:gd name="connsiteY4" fmla="*/ 24426 h 235122"/>
                <a:gd name="connsiteX5" fmla="*/ 249264 w 292950"/>
                <a:gd name="connsiteY5" fmla="*/ 15324 h 235122"/>
                <a:gd name="connsiteX6" fmla="*/ 279058 w 292950"/>
                <a:gd name="connsiteY6" fmla="*/ 32333 h 235122"/>
                <a:gd name="connsiteX7" fmla="*/ 271384 w 292950"/>
                <a:gd name="connsiteY7" fmla="*/ 43436 h 235122"/>
                <a:gd name="connsiteX8" fmla="*/ 292697 w 292950"/>
                <a:gd name="connsiteY8" fmla="*/ 104414 h 235122"/>
                <a:gd name="connsiteX9" fmla="*/ 253011 w 292950"/>
                <a:gd name="connsiteY9" fmla="*/ 122986 h 235122"/>
                <a:gd name="connsiteX10" fmla="*/ 217496 w 292950"/>
                <a:gd name="connsiteY10" fmla="*/ 76113 h 235122"/>
                <a:gd name="connsiteX11" fmla="*/ 135981 w 292950"/>
                <a:gd name="connsiteY11" fmla="*/ 92386 h 235122"/>
                <a:gd name="connsiteX12" fmla="*/ 170336 w 292950"/>
                <a:gd name="connsiteY12" fmla="*/ 235122 h 235122"/>
                <a:gd name="connsiteX13" fmla="*/ 6366 w 292950"/>
                <a:gd name="connsiteY13" fmla="*/ 228017 h 235122"/>
                <a:gd name="connsiteX0" fmla="*/ 6366 w 292950"/>
                <a:gd name="connsiteY0" fmla="*/ 228017 h 241218"/>
                <a:gd name="connsiteX1" fmla="*/ 4874 w 292950"/>
                <a:gd name="connsiteY1" fmla="*/ 50637 h 241218"/>
                <a:gd name="connsiteX2" fmla="*/ 58992 w 292950"/>
                <a:gd name="connsiteY2" fmla="*/ 11204 h 241218"/>
                <a:gd name="connsiteX3" fmla="*/ 130083 w 292950"/>
                <a:gd name="connsiteY3" fmla="*/ 19 h 241218"/>
                <a:gd name="connsiteX4" fmla="*/ 241761 w 292950"/>
                <a:gd name="connsiteY4" fmla="*/ 24426 h 241218"/>
                <a:gd name="connsiteX5" fmla="*/ 249264 w 292950"/>
                <a:gd name="connsiteY5" fmla="*/ 15324 h 241218"/>
                <a:gd name="connsiteX6" fmla="*/ 279058 w 292950"/>
                <a:gd name="connsiteY6" fmla="*/ 32333 h 241218"/>
                <a:gd name="connsiteX7" fmla="*/ 271384 w 292950"/>
                <a:gd name="connsiteY7" fmla="*/ 43436 h 241218"/>
                <a:gd name="connsiteX8" fmla="*/ 292697 w 292950"/>
                <a:gd name="connsiteY8" fmla="*/ 104414 h 241218"/>
                <a:gd name="connsiteX9" fmla="*/ 253011 w 292950"/>
                <a:gd name="connsiteY9" fmla="*/ 122986 h 241218"/>
                <a:gd name="connsiteX10" fmla="*/ 217496 w 292950"/>
                <a:gd name="connsiteY10" fmla="*/ 76113 h 241218"/>
                <a:gd name="connsiteX11" fmla="*/ 135981 w 292950"/>
                <a:gd name="connsiteY11" fmla="*/ 92386 h 241218"/>
                <a:gd name="connsiteX12" fmla="*/ 170336 w 292950"/>
                <a:gd name="connsiteY12" fmla="*/ 235122 h 241218"/>
                <a:gd name="connsiteX13" fmla="*/ 6366 w 292950"/>
                <a:gd name="connsiteY13" fmla="*/ 228017 h 241218"/>
                <a:gd name="connsiteX0" fmla="*/ 6366 w 292950"/>
                <a:gd name="connsiteY0" fmla="*/ 228017 h 243912"/>
                <a:gd name="connsiteX1" fmla="*/ 4874 w 292950"/>
                <a:gd name="connsiteY1" fmla="*/ 50637 h 243912"/>
                <a:gd name="connsiteX2" fmla="*/ 58992 w 292950"/>
                <a:gd name="connsiteY2" fmla="*/ 11204 h 243912"/>
                <a:gd name="connsiteX3" fmla="*/ 130083 w 292950"/>
                <a:gd name="connsiteY3" fmla="*/ 19 h 243912"/>
                <a:gd name="connsiteX4" fmla="*/ 241761 w 292950"/>
                <a:gd name="connsiteY4" fmla="*/ 24426 h 243912"/>
                <a:gd name="connsiteX5" fmla="*/ 249264 w 292950"/>
                <a:gd name="connsiteY5" fmla="*/ 15324 h 243912"/>
                <a:gd name="connsiteX6" fmla="*/ 279058 w 292950"/>
                <a:gd name="connsiteY6" fmla="*/ 32333 h 243912"/>
                <a:gd name="connsiteX7" fmla="*/ 271384 w 292950"/>
                <a:gd name="connsiteY7" fmla="*/ 43436 h 243912"/>
                <a:gd name="connsiteX8" fmla="*/ 292697 w 292950"/>
                <a:gd name="connsiteY8" fmla="*/ 104414 h 243912"/>
                <a:gd name="connsiteX9" fmla="*/ 253011 w 292950"/>
                <a:gd name="connsiteY9" fmla="*/ 122986 h 243912"/>
                <a:gd name="connsiteX10" fmla="*/ 217496 w 292950"/>
                <a:gd name="connsiteY10" fmla="*/ 76113 h 243912"/>
                <a:gd name="connsiteX11" fmla="*/ 135981 w 292950"/>
                <a:gd name="connsiteY11" fmla="*/ 92386 h 243912"/>
                <a:gd name="connsiteX12" fmla="*/ 170412 w 292950"/>
                <a:gd name="connsiteY12" fmla="*/ 238153 h 243912"/>
                <a:gd name="connsiteX13" fmla="*/ 6366 w 292950"/>
                <a:gd name="connsiteY13" fmla="*/ 228017 h 243912"/>
                <a:gd name="connsiteX0" fmla="*/ 6366 w 292950"/>
                <a:gd name="connsiteY0" fmla="*/ 228017 h 249269"/>
                <a:gd name="connsiteX1" fmla="*/ 4874 w 292950"/>
                <a:gd name="connsiteY1" fmla="*/ 50637 h 249269"/>
                <a:gd name="connsiteX2" fmla="*/ 58992 w 292950"/>
                <a:gd name="connsiteY2" fmla="*/ 11204 h 249269"/>
                <a:gd name="connsiteX3" fmla="*/ 130083 w 292950"/>
                <a:gd name="connsiteY3" fmla="*/ 19 h 249269"/>
                <a:gd name="connsiteX4" fmla="*/ 241761 w 292950"/>
                <a:gd name="connsiteY4" fmla="*/ 24426 h 249269"/>
                <a:gd name="connsiteX5" fmla="*/ 249264 w 292950"/>
                <a:gd name="connsiteY5" fmla="*/ 15324 h 249269"/>
                <a:gd name="connsiteX6" fmla="*/ 279058 w 292950"/>
                <a:gd name="connsiteY6" fmla="*/ 32333 h 249269"/>
                <a:gd name="connsiteX7" fmla="*/ 271384 w 292950"/>
                <a:gd name="connsiteY7" fmla="*/ 43436 h 249269"/>
                <a:gd name="connsiteX8" fmla="*/ 292697 w 292950"/>
                <a:gd name="connsiteY8" fmla="*/ 104414 h 249269"/>
                <a:gd name="connsiteX9" fmla="*/ 253011 w 292950"/>
                <a:gd name="connsiteY9" fmla="*/ 122986 h 249269"/>
                <a:gd name="connsiteX10" fmla="*/ 217496 w 292950"/>
                <a:gd name="connsiteY10" fmla="*/ 76113 h 249269"/>
                <a:gd name="connsiteX11" fmla="*/ 135981 w 292950"/>
                <a:gd name="connsiteY11" fmla="*/ 92386 h 249269"/>
                <a:gd name="connsiteX12" fmla="*/ 170412 w 292950"/>
                <a:gd name="connsiteY12" fmla="*/ 238153 h 249269"/>
                <a:gd name="connsiteX13" fmla="*/ 6366 w 292950"/>
                <a:gd name="connsiteY13" fmla="*/ 228017 h 249269"/>
                <a:gd name="connsiteX0" fmla="*/ 6366 w 292950"/>
                <a:gd name="connsiteY0" fmla="*/ 228017 h 252367"/>
                <a:gd name="connsiteX1" fmla="*/ 4874 w 292950"/>
                <a:gd name="connsiteY1" fmla="*/ 50637 h 252367"/>
                <a:gd name="connsiteX2" fmla="*/ 58992 w 292950"/>
                <a:gd name="connsiteY2" fmla="*/ 11204 h 252367"/>
                <a:gd name="connsiteX3" fmla="*/ 130083 w 292950"/>
                <a:gd name="connsiteY3" fmla="*/ 19 h 252367"/>
                <a:gd name="connsiteX4" fmla="*/ 241761 w 292950"/>
                <a:gd name="connsiteY4" fmla="*/ 24426 h 252367"/>
                <a:gd name="connsiteX5" fmla="*/ 249264 w 292950"/>
                <a:gd name="connsiteY5" fmla="*/ 15324 h 252367"/>
                <a:gd name="connsiteX6" fmla="*/ 279058 w 292950"/>
                <a:gd name="connsiteY6" fmla="*/ 32333 h 252367"/>
                <a:gd name="connsiteX7" fmla="*/ 271384 w 292950"/>
                <a:gd name="connsiteY7" fmla="*/ 43436 h 252367"/>
                <a:gd name="connsiteX8" fmla="*/ 292697 w 292950"/>
                <a:gd name="connsiteY8" fmla="*/ 104414 h 252367"/>
                <a:gd name="connsiteX9" fmla="*/ 253011 w 292950"/>
                <a:gd name="connsiteY9" fmla="*/ 122986 h 252367"/>
                <a:gd name="connsiteX10" fmla="*/ 217496 w 292950"/>
                <a:gd name="connsiteY10" fmla="*/ 76113 h 252367"/>
                <a:gd name="connsiteX11" fmla="*/ 135981 w 292950"/>
                <a:gd name="connsiteY11" fmla="*/ 92386 h 252367"/>
                <a:gd name="connsiteX12" fmla="*/ 170412 w 292950"/>
                <a:gd name="connsiteY12" fmla="*/ 238153 h 252367"/>
                <a:gd name="connsiteX13" fmla="*/ 6366 w 292950"/>
                <a:gd name="connsiteY13" fmla="*/ 228017 h 252367"/>
                <a:gd name="connsiteX0" fmla="*/ 6661 w 292740"/>
                <a:gd name="connsiteY0" fmla="*/ 226044 h 251568"/>
                <a:gd name="connsiteX1" fmla="*/ 4664 w 292740"/>
                <a:gd name="connsiteY1" fmla="*/ 50637 h 251568"/>
                <a:gd name="connsiteX2" fmla="*/ 58782 w 292740"/>
                <a:gd name="connsiteY2" fmla="*/ 11204 h 251568"/>
                <a:gd name="connsiteX3" fmla="*/ 129873 w 292740"/>
                <a:gd name="connsiteY3" fmla="*/ 19 h 251568"/>
                <a:gd name="connsiteX4" fmla="*/ 241551 w 292740"/>
                <a:gd name="connsiteY4" fmla="*/ 24426 h 251568"/>
                <a:gd name="connsiteX5" fmla="*/ 249054 w 292740"/>
                <a:gd name="connsiteY5" fmla="*/ 15324 h 251568"/>
                <a:gd name="connsiteX6" fmla="*/ 278848 w 292740"/>
                <a:gd name="connsiteY6" fmla="*/ 32333 h 251568"/>
                <a:gd name="connsiteX7" fmla="*/ 271174 w 292740"/>
                <a:gd name="connsiteY7" fmla="*/ 43436 h 251568"/>
                <a:gd name="connsiteX8" fmla="*/ 292487 w 292740"/>
                <a:gd name="connsiteY8" fmla="*/ 104414 h 251568"/>
                <a:gd name="connsiteX9" fmla="*/ 252801 w 292740"/>
                <a:gd name="connsiteY9" fmla="*/ 122986 h 251568"/>
                <a:gd name="connsiteX10" fmla="*/ 217286 w 292740"/>
                <a:gd name="connsiteY10" fmla="*/ 76113 h 251568"/>
                <a:gd name="connsiteX11" fmla="*/ 135771 w 292740"/>
                <a:gd name="connsiteY11" fmla="*/ 92386 h 251568"/>
                <a:gd name="connsiteX12" fmla="*/ 170202 w 292740"/>
                <a:gd name="connsiteY12" fmla="*/ 238153 h 251568"/>
                <a:gd name="connsiteX13" fmla="*/ 6661 w 292740"/>
                <a:gd name="connsiteY13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5055 w 299013"/>
                <a:gd name="connsiteY3" fmla="*/ 11204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5055 w 299013"/>
                <a:gd name="connsiteY3" fmla="*/ 11204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5055 w 299013"/>
                <a:gd name="connsiteY3" fmla="*/ 11204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2691 w 299013"/>
                <a:gd name="connsiteY3" fmla="*/ 11337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2691 w 299013"/>
                <a:gd name="connsiteY3" fmla="*/ 11337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3454 w 299013"/>
                <a:gd name="connsiteY2" fmla="*/ 44804 h 251568"/>
                <a:gd name="connsiteX3" fmla="*/ 62691 w 299013"/>
                <a:gd name="connsiteY3" fmla="*/ 11337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5 h 251569"/>
                <a:gd name="connsiteX1" fmla="*/ 11277 w 299013"/>
                <a:gd name="connsiteY1" fmla="*/ 145265 h 251569"/>
                <a:gd name="connsiteX2" fmla="*/ 13454 w 299013"/>
                <a:gd name="connsiteY2" fmla="*/ 44805 h 251569"/>
                <a:gd name="connsiteX3" fmla="*/ 62691 w 299013"/>
                <a:gd name="connsiteY3" fmla="*/ 11338 h 251569"/>
                <a:gd name="connsiteX4" fmla="*/ 136146 w 299013"/>
                <a:gd name="connsiteY4" fmla="*/ 20 h 251569"/>
                <a:gd name="connsiteX5" fmla="*/ 245269 w 299013"/>
                <a:gd name="connsiteY5" fmla="*/ 22863 h 251569"/>
                <a:gd name="connsiteX6" fmla="*/ 255327 w 299013"/>
                <a:gd name="connsiteY6" fmla="*/ 15325 h 251569"/>
                <a:gd name="connsiteX7" fmla="*/ 285121 w 299013"/>
                <a:gd name="connsiteY7" fmla="*/ 32334 h 251569"/>
                <a:gd name="connsiteX8" fmla="*/ 277447 w 299013"/>
                <a:gd name="connsiteY8" fmla="*/ 43437 h 251569"/>
                <a:gd name="connsiteX9" fmla="*/ 298760 w 299013"/>
                <a:gd name="connsiteY9" fmla="*/ 104415 h 251569"/>
                <a:gd name="connsiteX10" fmla="*/ 259074 w 299013"/>
                <a:gd name="connsiteY10" fmla="*/ 122987 h 251569"/>
                <a:gd name="connsiteX11" fmla="*/ 223559 w 299013"/>
                <a:gd name="connsiteY11" fmla="*/ 76114 h 251569"/>
                <a:gd name="connsiteX12" fmla="*/ 142044 w 299013"/>
                <a:gd name="connsiteY12" fmla="*/ 92387 h 251569"/>
                <a:gd name="connsiteX13" fmla="*/ 176475 w 299013"/>
                <a:gd name="connsiteY13" fmla="*/ 238154 h 251569"/>
                <a:gd name="connsiteX14" fmla="*/ 12934 w 299013"/>
                <a:gd name="connsiteY14" fmla="*/ 226045 h 251569"/>
                <a:gd name="connsiteX0" fmla="*/ 12934 w 299013"/>
                <a:gd name="connsiteY0" fmla="*/ 226045 h 251569"/>
                <a:gd name="connsiteX1" fmla="*/ 11277 w 299013"/>
                <a:gd name="connsiteY1" fmla="*/ 145265 h 251569"/>
                <a:gd name="connsiteX2" fmla="*/ 13454 w 299013"/>
                <a:gd name="connsiteY2" fmla="*/ 44805 h 251569"/>
                <a:gd name="connsiteX3" fmla="*/ 62691 w 299013"/>
                <a:gd name="connsiteY3" fmla="*/ 11338 h 251569"/>
                <a:gd name="connsiteX4" fmla="*/ 136146 w 299013"/>
                <a:gd name="connsiteY4" fmla="*/ 20 h 251569"/>
                <a:gd name="connsiteX5" fmla="*/ 245269 w 299013"/>
                <a:gd name="connsiteY5" fmla="*/ 22863 h 251569"/>
                <a:gd name="connsiteX6" fmla="*/ 255327 w 299013"/>
                <a:gd name="connsiteY6" fmla="*/ 15325 h 251569"/>
                <a:gd name="connsiteX7" fmla="*/ 285121 w 299013"/>
                <a:gd name="connsiteY7" fmla="*/ 32334 h 251569"/>
                <a:gd name="connsiteX8" fmla="*/ 277447 w 299013"/>
                <a:gd name="connsiteY8" fmla="*/ 43437 h 251569"/>
                <a:gd name="connsiteX9" fmla="*/ 298760 w 299013"/>
                <a:gd name="connsiteY9" fmla="*/ 104415 h 251569"/>
                <a:gd name="connsiteX10" fmla="*/ 259074 w 299013"/>
                <a:gd name="connsiteY10" fmla="*/ 122987 h 251569"/>
                <a:gd name="connsiteX11" fmla="*/ 223559 w 299013"/>
                <a:gd name="connsiteY11" fmla="*/ 76114 h 251569"/>
                <a:gd name="connsiteX12" fmla="*/ 142044 w 299013"/>
                <a:gd name="connsiteY12" fmla="*/ 92387 h 251569"/>
                <a:gd name="connsiteX13" fmla="*/ 176475 w 299013"/>
                <a:gd name="connsiteY13" fmla="*/ 238154 h 251569"/>
                <a:gd name="connsiteX14" fmla="*/ 12934 w 299013"/>
                <a:gd name="connsiteY14" fmla="*/ 226045 h 251569"/>
                <a:gd name="connsiteX0" fmla="*/ 12934 w 299013"/>
                <a:gd name="connsiteY0" fmla="*/ 226051 h 251575"/>
                <a:gd name="connsiteX1" fmla="*/ 11277 w 299013"/>
                <a:gd name="connsiteY1" fmla="*/ 145271 h 251575"/>
                <a:gd name="connsiteX2" fmla="*/ 13454 w 299013"/>
                <a:gd name="connsiteY2" fmla="*/ 44811 h 251575"/>
                <a:gd name="connsiteX3" fmla="*/ 62691 w 299013"/>
                <a:gd name="connsiteY3" fmla="*/ 11344 h 251575"/>
                <a:gd name="connsiteX4" fmla="*/ 136146 w 299013"/>
                <a:gd name="connsiteY4" fmla="*/ 26 h 251575"/>
                <a:gd name="connsiteX5" fmla="*/ 245269 w 299013"/>
                <a:gd name="connsiteY5" fmla="*/ 22869 h 251575"/>
                <a:gd name="connsiteX6" fmla="*/ 255327 w 299013"/>
                <a:gd name="connsiteY6" fmla="*/ 15331 h 251575"/>
                <a:gd name="connsiteX7" fmla="*/ 285121 w 299013"/>
                <a:gd name="connsiteY7" fmla="*/ 32340 h 251575"/>
                <a:gd name="connsiteX8" fmla="*/ 277447 w 299013"/>
                <a:gd name="connsiteY8" fmla="*/ 43443 h 251575"/>
                <a:gd name="connsiteX9" fmla="*/ 298760 w 299013"/>
                <a:gd name="connsiteY9" fmla="*/ 104421 h 251575"/>
                <a:gd name="connsiteX10" fmla="*/ 259074 w 299013"/>
                <a:gd name="connsiteY10" fmla="*/ 122993 h 251575"/>
                <a:gd name="connsiteX11" fmla="*/ 223559 w 299013"/>
                <a:gd name="connsiteY11" fmla="*/ 76120 h 251575"/>
                <a:gd name="connsiteX12" fmla="*/ 142044 w 299013"/>
                <a:gd name="connsiteY12" fmla="*/ 92393 h 251575"/>
                <a:gd name="connsiteX13" fmla="*/ 176475 w 299013"/>
                <a:gd name="connsiteY13" fmla="*/ 238160 h 251575"/>
                <a:gd name="connsiteX14" fmla="*/ 12934 w 299013"/>
                <a:gd name="connsiteY14" fmla="*/ 226051 h 251575"/>
                <a:gd name="connsiteX0" fmla="*/ 12934 w 299013"/>
                <a:gd name="connsiteY0" fmla="*/ 226051 h 251575"/>
                <a:gd name="connsiteX1" fmla="*/ 11277 w 299013"/>
                <a:gd name="connsiteY1" fmla="*/ 145271 h 251575"/>
                <a:gd name="connsiteX2" fmla="*/ 13454 w 299013"/>
                <a:gd name="connsiteY2" fmla="*/ 44811 h 251575"/>
                <a:gd name="connsiteX3" fmla="*/ 62691 w 299013"/>
                <a:gd name="connsiteY3" fmla="*/ 11344 h 251575"/>
                <a:gd name="connsiteX4" fmla="*/ 136146 w 299013"/>
                <a:gd name="connsiteY4" fmla="*/ 26 h 251575"/>
                <a:gd name="connsiteX5" fmla="*/ 245269 w 299013"/>
                <a:gd name="connsiteY5" fmla="*/ 22869 h 251575"/>
                <a:gd name="connsiteX6" fmla="*/ 257138 w 299013"/>
                <a:gd name="connsiteY6" fmla="*/ 13806 h 251575"/>
                <a:gd name="connsiteX7" fmla="*/ 285121 w 299013"/>
                <a:gd name="connsiteY7" fmla="*/ 32340 h 251575"/>
                <a:gd name="connsiteX8" fmla="*/ 277447 w 299013"/>
                <a:gd name="connsiteY8" fmla="*/ 43443 h 251575"/>
                <a:gd name="connsiteX9" fmla="*/ 298760 w 299013"/>
                <a:gd name="connsiteY9" fmla="*/ 104421 h 251575"/>
                <a:gd name="connsiteX10" fmla="*/ 259074 w 299013"/>
                <a:gd name="connsiteY10" fmla="*/ 122993 h 251575"/>
                <a:gd name="connsiteX11" fmla="*/ 223559 w 299013"/>
                <a:gd name="connsiteY11" fmla="*/ 76120 h 251575"/>
                <a:gd name="connsiteX12" fmla="*/ 142044 w 299013"/>
                <a:gd name="connsiteY12" fmla="*/ 92393 h 251575"/>
                <a:gd name="connsiteX13" fmla="*/ 176475 w 299013"/>
                <a:gd name="connsiteY13" fmla="*/ 238160 h 251575"/>
                <a:gd name="connsiteX14" fmla="*/ 12934 w 299013"/>
                <a:gd name="connsiteY14" fmla="*/ 226051 h 251575"/>
                <a:gd name="connsiteX0" fmla="*/ 12934 w 299013"/>
                <a:gd name="connsiteY0" fmla="*/ 226051 h 251575"/>
                <a:gd name="connsiteX1" fmla="*/ 11277 w 299013"/>
                <a:gd name="connsiteY1" fmla="*/ 145271 h 251575"/>
                <a:gd name="connsiteX2" fmla="*/ 13454 w 299013"/>
                <a:gd name="connsiteY2" fmla="*/ 44811 h 251575"/>
                <a:gd name="connsiteX3" fmla="*/ 62691 w 299013"/>
                <a:gd name="connsiteY3" fmla="*/ 11344 h 251575"/>
                <a:gd name="connsiteX4" fmla="*/ 136146 w 299013"/>
                <a:gd name="connsiteY4" fmla="*/ 26 h 251575"/>
                <a:gd name="connsiteX5" fmla="*/ 245269 w 299013"/>
                <a:gd name="connsiteY5" fmla="*/ 22869 h 251575"/>
                <a:gd name="connsiteX6" fmla="*/ 257138 w 299013"/>
                <a:gd name="connsiteY6" fmla="*/ 13806 h 251575"/>
                <a:gd name="connsiteX7" fmla="*/ 276971 w 299013"/>
                <a:gd name="connsiteY7" fmla="*/ 33320 h 251575"/>
                <a:gd name="connsiteX8" fmla="*/ 277447 w 299013"/>
                <a:gd name="connsiteY8" fmla="*/ 43443 h 251575"/>
                <a:gd name="connsiteX9" fmla="*/ 298760 w 299013"/>
                <a:gd name="connsiteY9" fmla="*/ 104421 h 251575"/>
                <a:gd name="connsiteX10" fmla="*/ 259074 w 299013"/>
                <a:gd name="connsiteY10" fmla="*/ 122993 h 251575"/>
                <a:gd name="connsiteX11" fmla="*/ 223559 w 299013"/>
                <a:gd name="connsiteY11" fmla="*/ 76120 h 251575"/>
                <a:gd name="connsiteX12" fmla="*/ 142044 w 299013"/>
                <a:gd name="connsiteY12" fmla="*/ 92393 h 251575"/>
                <a:gd name="connsiteX13" fmla="*/ 176475 w 299013"/>
                <a:gd name="connsiteY13" fmla="*/ 238160 h 251575"/>
                <a:gd name="connsiteX14" fmla="*/ 12934 w 299013"/>
                <a:gd name="connsiteY14" fmla="*/ 226051 h 251575"/>
                <a:gd name="connsiteX0" fmla="*/ 12934 w 298939"/>
                <a:gd name="connsiteY0" fmla="*/ 226051 h 251575"/>
                <a:gd name="connsiteX1" fmla="*/ 11277 w 298939"/>
                <a:gd name="connsiteY1" fmla="*/ 145271 h 251575"/>
                <a:gd name="connsiteX2" fmla="*/ 13454 w 298939"/>
                <a:gd name="connsiteY2" fmla="*/ 44811 h 251575"/>
                <a:gd name="connsiteX3" fmla="*/ 62691 w 298939"/>
                <a:gd name="connsiteY3" fmla="*/ 11344 h 251575"/>
                <a:gd name="connsiteX4" fmla="*/ 136146 w 298939"/>
                <a:gd name="connsiteY4" fmla="*/ 26 h 251575"/>
                <a:gd name="connsiteX5" fmla="*/ 245269 w 298939"/>
                <a:gd name="connsiteY5" fmla="*/ 22869 h 251575"/>
                <a:gd name="connsiteX6" fmla="*/ 257138 w 298939"/>
                <a:gd name="connsiteY6" fmla="*/ 13806 h 251575"/>
                <a:gd name="connsiteX7" fmla="*/ 276971 w 298939"/>
                <a:gd name="connsiteY7" fmla="*/ 33320 h 251575"/>
                <a:gd name="connsiteX8" fmla="*/ 265943 w 298939"/>
                <a:gd name="connsiteY8" fmla="*/ 40439 h 251575"/>
                <a:gd name="connsiteX9" fmla="*/ 298760 w 298939"/>
                <a:gd name="connsiteY9" fmla="*/ 104421 h 251575"/>
                <a:gd name="connsiteX10" fmla="*/ 259074 w 298939"/>
                <a:gd name="connsiteY10" fmla="*/ 122993 h 251575"/>
                <a:gd name="connsiteX11" fmla="*/ 223559 w 298939"/>
                <a:gd name="connsiteY11" fmla="*/ 76120 h 251575"/>
                <a:gd name="connsiteX12" fmla="*/ 142044 w 298939"/>
                <a:gd name="connsiteY12" fmla="*/ 92393 h 251575"/>
                <a:gd name="connsiteX13" fmla="*/ 176475 w 298939"/>
                <a:gd name="connsiteY13" fmla="*/ 238160 h 251575"/>
                <a:gd name="connsiteX14" fmla="*/ 12934 w 298939"/>
                <a:gd name="connsiteY14" fmla="*/ 226051 h 251575"/>
                <a:gd name="connsiteX0" fmla="*/ 12934 w 299010"/>
                <a:gd name="connsiteY0" fmla="*/ 226051 h 251575"/>
                <a:gd name="connsiteX1" fmla="*/ 11277 w 299010"/>
                <a:gd name="connsiteY1" fmla="*/ 145271 h 251575"/>
                <a:gd name="connsiteX2" fmla="*/ 13454 w 299010"/>
                <a:gd name="connsiteY2" fmla="*/ 44811 h 251575"/>
                <a:gd name="connsiteX3" fmla="*/ 62691 w 299010"/>
                <a:gd name="connsiteY3" fmla="*/ 11344 h 251575"/>
                <a:gd name="connsiteX4" fmla="*/ 136146 w 299010"/>
                <a:gd name="connsiteY4" fmla="*/ 26 h 251575"/>
                <a:gd name="connsiteX5" fmla="*/ 245269 w 299010"/>
                <a:gd name="connsiteY5" fmla="*/ 22869 h 251575"/>
                <a:gd name="connsiteX6" fmla="*/ 257138 w 299010"/>
                <a:gd name="connsiteY6" fmla="*/ 13806 h 251575"/>
                <a:gd name="connsiteX7" fmla="*/ 276971 w 299010"/>
                <a:gd name="connsiteY7" fmla="*/ 33320 h 251575"/>
                <a:gd name="connsiteX8" fmla="*/ 265943 w 299010"/>
                <a:gd name="connsiteY8" fmla="*/ 40439 h 251575"/>
                <a:gd name="connsiteX9" fmla="*/ 298760 w 299010"/>
                <a:gd name="connsiteY9" fmla="*/ 104421 h 251575"/>
                <a:gd name="connsiteX10" fmla="*/ 259074 w 299010"/>
                <a:gd name="connsiteY10" fmla="*/ 122993 h 251575"/>
                <a:gd name="connsiteX11" fmla="*/ 223559 w 299010"/>
                <a:gd name="connsiteY11" fmla="*/ 76120 h 251575"/>
                <a:gd name="connsiteX12" fmla="*/ 142044 w 299010"/>
                <a:gd name="connsiteY12" fmla="*/ 92393 h 251575"/>
                <a:gd name="connsiteX13" fmla="*/ 176475 w 299010"/>
                <a:gd name="connsiteY13" fmla="*/ 238160 h 251575"/>
                <a:gd name="connsiteX14" fmla="*/ 12934 w 299010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9074 w 298760"/>
                <a:gd name="connsiteY10" fmla="*/ 122993 h 251575"/>
                <a:gd name="connsiteX11" fmla="*/ 223559 w 298760"/>
                <a:gd name="connsiteY11" fmla="*/ 7612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9074 w 298760"/>
                <a:gd name="connsiteY10" fmla="*/ 122993 h 251575"/>
                <a:gd name="connsiteX11" fmla="*/ 223559 w 298760"/>
                <a:gd name="connsiteY11" fmla="*/ 7612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3559 w 298760"/>
                <a:gd name="connsiteY11" fmla="*/ 7612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3559 w 298760"/>
                <a:gd name="connsiteY11" fmla="*/ 7612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62915 w 298760"/>
                <a:gd name="connsiteY13" fmla="*/ 164003 h 251575"/>
                <a:gd name="connsiteX14" fmla="*/ 176475 w 298760"/>
                <a:gd name="connsiteY14" fmla="*/ 238160 h 251575"/>
                <a:gd name="connsiteX15" fmla="*/ 12934 w 298760"/>
                <a:gd name="connsiteY15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62915 w 298760"/>
                <a:gd name="connsiteY13" fmla="*/ 164003 h 251575"/>
                <a:gd name="connsiteX14" fmla="*/ 176475 w 298760"/>
                <a:gd name="connsiteY14" fmla="*/ 238160 h 251575"/>
                <a:gd name="connsiteX15" fmla="*/ 12934 w 298760"/>
                <a:gd name="connsiteY15" fmla="*/ 226051 h 251575"/>
                <a:gd name="connsiteX0" fmla="*/ 12934 w 298760"/>
                <a:gd name="connsiteY0" fmla="*/ 226051 h 252749"/>
                <a:gd name="connsiteX1" fmla="*/ 11277 w 298760"/>
                <a:gd name="connsiteY1" fmla="*/ 145271 h 252749"/>
                <a:gd name="connsiteX2" fmla="*/ 13454 w 298760"/>
                <a:gd name="connsiteY2" fmla="*/ 44811 h 252749"/>
                <a:gd name="connsiteX3" fmla="*/ 62691 w 298760"/>
                <a:gd name="connsiteY3" fmla="*/ 11344 h 252749"/>
                <a:gd name="connsiteX4" fmla="*/ 136146 w 298760"/>
                <a:gd name="connsiteY4" fmla="*/ 26 h 252749"/>
                <a:gd name="connsiteX5" fmla="*/ 245269 w 298760"/>
                <a:gd name="connsiteY5" fmla="*/ 22869 h 252749"/>
                <a:gd name="connsiteX6" fmla="*/ 257138 w 298760"/>
                <a:gd name="connsiteY6" fmla="*/ 13806 h 252749"/>
                <a:gd name="connsiteX7" fmla="*/ 276971 w 298760"/>
                <a:gd name="connsiteY7" fmla="*/ 33320 h 252749"/>
                <a:gd name="connsiteX8" fmla="*/ 264465 w 298760"/>
                <a:gd name="connsiteY8" fmla="*/ 41992 h 252749"/>
                <a:gd name="connsiteX9" fmla="*/ 298760 w 298760"/>
                <a:gd name="connsiteY9" fmla="*/ 104421 h 252749"/>
                <a:gd name="connsiteX10" fmla="*/ 255347 w 298760"/>
                <a:gd name="connsiteY10" fmla="*/ 123345 h 252749"/>
                <a:gd name="connsiteX11" fmla="*/ 220252 w 298760"/>
                <a:gd name="connsiteY11" fmla="*/ 75500 h 252749"/>
                <a:gd name="connsiteX12" fmla="*/ 143827 w 298760"/>
                <a:gd name="connsiteY12" fmla="*/ 91202 h 252749"/>
                <a:gd name="connsiteX13" fmla="*/ 162915 w 298760"/>
                <a:gd name="connsiteY13" fmla="*/ 164003 h 252749"/>
                <a:gd name="connsiteX14" fmla="*/ 174969 w 298760"/>
                <a:gd name="connsiteY14" fmla="*/ 240047 h 252749"/>
                <a:gd name="connsiteX15" fmla="*/ 12934 w 298760"/>
                <a:gd name="connsiteY15" fmla="*/ 226051 h 252749"/>
                <a:gd name="connsiteX0" fmla="*/ 12934 w 298760"/>
                <a:gd name="connsiteY0" fmla="*/ 226051 h 251079"/>
                <a:gd name="connsiteX1" fmla="*/ 11277 w 298760"/>
                <a:gd name="connsiteY1" fmla="*/ 145271 h 251079"/>
                <a:gd name="connsiteX2" fmla="*/ 13454 w 298760"/>
                <a:gd name="connsiteY2" fmla="*/ 44811 h 251079"/>
                <a:gd name="connsiteX3" fmla="*/ 62691 w 298760"/>
                <a:gd name="connsiteY3" fmla="*/ 11344 h 251079"/>
                <a:gd name="connsiteX4" fmla="*/ 136146 w 298760"/>
                <a:gd name="connsiteY4" fmla="*/ 26 h 251079"/>
                <a:gd name="connsiteX5" fmla="*/ 245269 w 298760"/>
                <a:gd name="connsiteY5" fmla="*/ 22869 h 251079"/>
                <a:gd name="connsiteX6" fmla="*/ 257138 w 298760"/>
                <a:gd name="connsiteY6" fmla="*/ 13806 h 251079"/>
                <a:gd name="connsiteX7" fmla="*/ 276971 w 298760"/>
                <a:gd name="connsiteY7" fmla="*/ 33320 h 251079"/>
                <a:gd name="connsiteX8" fmla="*/ 264465 w 298760"/>
                <a:gd name="connsiteY8" fmla="*/ 41992 h 251079"/>
                <a:gd name="connsiteX9" fmla="*/ 298760 w 298760"/>
                <a:gd name="connsiteY9" fmla="*/ 104421 h 251079"/>
                <a:gd name="connsiteX10" fmla="*/ 255347 w 298760"/>
                <a:gd name="connsiteY10" fmla="*/ 123345 h 251079"/>
                <a:gd name="connsiteX11" fmla="*/ 220252 w 298760"/>
                <a:gd name="connsiteY11" fmla="*/ 75500 h 251079"/>
                <a:gd name="connsiteX12" fmla="*/ 143827 w 298760"/>
                <a:gd name="connsiteY12" fmla="*/ 91202 h 251079"/>
                <a:gd name="connsiteX13" fmla="*/ 162915 w 298760"/>
                <a:gd name="connsiteY13" fmla="*/ 164003 h 251079"/>
                <a:gd name="connsiteX14" fmla="*/ 174969 w 298760"/>
                <a:gd name="connsiteY14" fmla="*/ 240047 h 251079"/>
                <a:gd name="connsiteX15" fmla="*/ 12934 w 298760"/>
                <a:gd name="connsiteY15" fmla="*/ 226051 h 251079"/>
                <a:gd name="connsiteX0" fmla="*/ 12934 w 298760"/>
                <a:gd name="connsiteY0" fmla="*/ 226051 h 249168"/>
                <a:gd name="connsiteX1" fmla="*/ 11277 w 298760"/>
                <a:gd name="connsiteY1" fmla="*/ 145271 h 249168"/>
                <a:gd name="connsiteX2" fmla="*/ 13454 w 298760"/>
                <a:gd name="connsiteY2" fmla="*/ 44811 h 249168"/>
                <a:gd name="connsiteX3" fmla="*/ 62691 w 298760"/>
                <a:gd name="connsiteY3" fmla="*/ 11344 h 249168"/>
                <a:gd name="connsiteX4" fmla="*/ 136146 w 298760"/>
                <a:gd name="connsiteY4" fmla="*/ 26 h 249168"/>
                <a:gd name="connsiteX5" fmla="*/ 245269 w 298760"/>
                <a:gd name="connsiteY5" fmla="*/ 22869 h 249168"/>
                <a:gd name="connsiteX6" fmla="*/ 257138 w 298760"/>
                <a:gd name="connsiteY6" fmla="*/ 13806 h 249168"/>
                <a:gd name="connsiteX7" fmla="*/ 276971 w 298760"/>
                <a:gd name="connsiteY7" fmla="*/ 33320 h 249168"/>
                <a:gd name="connsiteX8" fmla="*/ 264465 w 298760"/>
                <a:gd name="connsiteY8" fmla="*/ 41992 h 249168"/>
                <a:gd name="connsiteX9" fmla="*/ 298760 w 298760"/>
                <a:gd name="connsiteY9" fmla="*/ 104421 h 249168"/>
                <a:gd name="connsiteX10" fmla="*/ 255347 w 298760"/>
                <a:gd name="connsiteY10" fmla="*/ 123345 h 249168"/>
                <a:gd name="connsiteX11" fmla="*/ 220252 w 298760"/>
                <a:gd name="connsiteY11" fmla="*/ 75500 h 249168"/>
                <a:gd name="connsiteX12" fmla="*/ 143827 w 298760"/>
                <a:gd name="connsiteY12" fmla="*/ 91202 h 249168"/>
                <a:gd name="connsiteX13" fmla="*/ 162915 w 298760"/>
                <a:gd name="connsiteY13" fmla="*/ 164003 h 249168"/>
                <a:gd name="connsiteX14" fmla="*/ 174969 w 298760"/>
                <a:gd name="connsiteY14" fmla="*/ 240047 h 249168"/>
                <a:gd name="connsiteX15" fmla="*/ 72141 w 298760"/>
                <a:gd name="connsiteY15" fmla="*/ 246611 h 249168"/>
                <a:gd name="connsiteX16" fmla="*/ 12934 w 298760"/>
                <a:gd name="connsiteY16" fmla="*/ 226051 h 249168"/>
                <a:gd name="connsiteX0" fmla="*/ 12934 w 298760"/>
                <a:gd name="connsiteY0" fmla="*/ 226051 h 249168"/>
                <a:gd name="connsiteX1" fmla="*/ 11277 w 298760"/>
                <a:gd name="connsiteY1" fmla="*/ 145271 h 249168"/>
                <a:gd name="connsiteX2" fmla="*/ 13454 w 298760"/>
                <a:gd name="connsiteY2" fmla="*/ 44811 h 249168"/>
                <a:gd name="connsiteX3" fmla="*/ 62691 w 298760"/>
                <a:gd name="connsiteY3" fmla="*/ 11344 h 249168"/>
                <a:gd name="connsiteX4" fmla="*/ 136146 w 298760"/>
                <a:gd name="connsiteY4" fmla="*/ 26 h 249168"/>
                <a:gd name="connsiteX5" fmla="*/ 245269 w 298760"/>
                <a:gd name="connsiteY5" fmla="*/ 22869 h 249168"/>
                <a:gd name="connsiteX6" fmla="*/ 257138 w 298760"/>
                <a:gd name="connsiteY6" fmla="*/ 13806 h 249168"/>
                <a:gd name="connsiteX7" fmla="*/ 276971 w 298760"/>
                <a:gd name="connsiteY7" fmla="*/ 33320 h 249168"/>
                <a:gd name="connsiteX8" fmla="*/ 264465 w 298760"/>
                <a:gd name="connsiteY8" fmla="*/ 41992 h 249168"/>
                <a:gd name="connsiteX9" fmla="*/ 298760 w 298760"/>
                <a:gd name="connsiteY9" fmla="*/ 104421 h 249168"/>
                <a:gd name="connsiteX10" fmla="*/ 255347 w 298760"/>
                <a:gd name="connsiteY10" fmla="*/ 123345 h 249168"/>
                <a:gd name="connsiteX11" fmla="*/ 220252 w 298760"/>
                <a:gd name="connsiteY11" fmla="*/ 75500 h 249168"/>
                <a:gd name="connsiteX12" fmla="*/ 143827 w 298760"/>
                <a:gd name="connsiteY12" fmla="*/ 91202 h 249168"/>
                <a:gd name="connsiteX13" fmla="*/ 162915 w 298760"/>
                <a:gd name="connsiteY13" fmla="*/ 164003 h 249168"/>
                <a:gd name="connsiteX14" fmla="*/ 174969 w 298760"/>
                <a:gd name="connsiteY14" fmla="*/ 240047 h 249168"/>
                <a:gd name="connsiteX15" fmla="*/ 72141 w 298760"/>
                <a:gd name="connsiteY15" fmla="*/ 246611 h 249168"/>
                <a:gd name="connsiteX16" fmla="*/ 12934 w 298760"/>
                <a:gd name="connsiteY16" fmla="*/ 226051 h 249168"/>
                <a:gd name="connsiteX0" fmla="*/ 12934 w 298760"/>
                <a:gd name="connsiteY0" fmla="*/ 226051 h 250541"/>
                <a:gd name="connsiteX1" fmla="*/ 11277 w 298760"/>
                <a:gd name="connsiteY1" fmla="*/ 145271 h 250541"/>
                <a:gd name="connsiteX2" fmla="*/ 13454 w 298760"/>
                <a:gd name="connsiteY2" fmla="*/ 44811 h 250541"/>
                <a:gd name="connsiteX3" fmla="*/ 62691 w 298760"/>
                <a:gd name="connsiteY3" fmla="*/ 11344 h 250541"/>
                <a:gd name="connsiteX4" fmla="*/ 136146 w 298760"/>
                <a:gd name="connsiteY4" fmla="*/ 26 h 250541"/>
                <a:gd name="connsiteX5" fmla="*/ 245269 w 298760"/>
                <a:gd name="connsiteY5" fmla="*/ 22869 h 250541"/>
                <a:gd name="connsiteX6" fmla="*/ 257138 w 298760"/>
                <a:gd name="connsiteY6" fmla="*/ 13806 h 250541"/>
                <a:gd name="connsiteX7" fmla="*/ 276971 w 298760"/>
                <a:gd name="connsiteY7" fmla="*/ 33320 h 250541"/>
                <a:gd name="connsiteX8" fmla="*/ 264465 w 298760"/>
                <a:gd name="connsiteY8" fmla="*/ 41992 h 250541"/>
                <a:gd name="connsiteX9" fmla="*/ 298760 w 298760"/>
                <a:gd name="connsiteY9" fmla="*/ 104421 h 250541"/>
                <a:gd name="connsiteX10" fmla="*/ 255347 w 298760"/>
                <a:gd name="connsiteY10" fmla="*/ 123345 h 250541"/>
                <a:gd name="connsiteX11" fmla="*/ 220252 w 298760"/>
                <a:gd name="connsiteY11" fmla="*/ 75500 h 250541"/>
                <a:gd name="connsiteX12" fmla="*/ 143827 w 298760"/>
                <a:gd name="connsiteY12" fmla="*/ 91202 h 250541"/>
                <a:gd name="connsiteX13" fmla="*/ 162915 w 298760"/>
                <a:gd name="connsiteY13" fmla="*/ 164003 h 250541"/>
                <a:gd name="connsiteX14" fmla="*/ 174969 w 298760"/>
                <a:gd name="connsiteY14" fmla="*/ 240047 h 250541"/>
                <a:gd name="connsiteX15" fmla="*/ 72141 w 298760"/>
                <a:gd name="connsiteY15" fmla="*/ 246611 h 250541"/>
                <a:gd name="connsiteX16" fmla="*/ 12934 w 298760"/>
                <a:gd name="connsiteY16" fmla="*/ 226051 h 250541"/>
                <a:gd name="connsiteX0" fmla="*/ 12934 w 298760"/>
                <a:gd name="connsiteY0" fmla="*/ 226051 h 251628"/>
                <a:gd name="connsiteX1" fmla="*/ 11277 w 298760"/>
                <a:gd name="connsiteY1" fmla="*/ 145271 h 251628"/>
                <a:gd name="connsiteX2" fmla="*/ 13454 w 298760"/>
                <a:gd name="connsiteY2" fmla="*/ 44811 h 251628"/>
                <a:gd name="connsiteX3" fmla="*/ 62691 w 298760"/>
                <a:gd name="connsiteY3" fmla="*/ 11344 h 251628"/>
                <a:gd name="connsiteX4" fmla="*/ 136146 w 298760"/>
                <a:gd name="connsiteY4" fmla="*/ 26 h 251628"/>
                <a:gd name="connsiteX5" fmla="*/ 245269 w 298760"/>
                <a:gd name="connsiteY5" fmla="*/ 22869 h 251628"/>
                <a:gd name="connsiteX6" fmla="*/ 257138 w 298760"/>
                <a:gd name="connsiteY6" fmla="*/ 13806 h 251628"/>
                <a:gd name="connsiteX7" fmla="*/ 276971 w 298760"/>
                <a:gd name="connsiteY7" fmla="*/ 33320 h 251628"/>
                <a:gd name="connsiteX8" fmla="*/ 264465 w 298760"/>
                <a:gd name="connsiteY8" fmla="*/ 41992 h 251628"/>
                <a:gd name="connsiteX9" fmla="*/ 298760 w 298760"/>
                <a:gd name="connsiteY9" fmla="*/ 104421 h 251628"/>
                <a:gd name="connsiteX10" fmla="*/ 255347 w 298760"/>
                <a:gd name="connsiteY10" fmla="*/ 123345 h 251628"/>
                <a:gd name="connsiteX11" fmla="*/ 220252 w 298760"/>
                <a:gd name="connsiteY11" fmla="*/ 75500 h 251628"/>
                <a:gd name="connsiteX12" fmla="*/ 143827 w 298760"/>
                <a:gd name="connsiteY12" fmla="*/ 91202 h 251628"/>
                <a:gd name="connsiteX13" fmla="*/ 162915 w 298760"/>
                <a:gd name="connsiteY13" fmla="*/ 164003 h 251628"/>
                <a:gd name="connsiteX14" fmla="*/ 174969 w 298760"/>
                <a:gd name="connsiteY14" fmla="*/ 240047 h 251628"/>
                <a:gd name="connsiteX15" fmla="*/ 72141 w 298760"/>
                <a:gd name="connsiteY15" fmla="*/ 246611 h 251628"/>
                <a:gd name="connsiteX16" fmla="*/ 12934 w 298760"/>
                <a:gd name="connsiteY16" fmla="*/ 226051 h 251628"/>
                <a:gd name="connsiteX0" fmla="*/ 12934 w 298760"/>
                <a:gd name="connsiteY0" fmla="*/ 226051 h 251628"/>
                <a:gd name="connsiteX1" fmla="*/ 11277 w 298760"/>
                <a:gd name="connsiteY1" fmla="*/ 145271 h 251628"/>
                <a:gd name="connsiteX2" fmla="*/ 13454 w 298760"/>
                <a:gd name="connsiteY2" fmla="*/ 44811 h 251628"/>
                <a:gd name="connsiteX3" fmla="*/ 62691 w 298760"/>
                <a:gd name="connsiteY3" fmla="*/ 11344 h 251628"/>
                <a:gd name="connsiteX4" fmla="*/ 136146 w 298760"/>
                <a:gd name="connsiteY4" fmla="*/ 26 h 251628"/>
                <a:gd name="connsiteX5" fmla="*/ 245269 w 298760"/>
                <a:gd name="connsiteY5" fmla="*/ 22869 h 251628"/>
                <a:gd name="connsiteX6" fmla="*/ 257138 w 298760"/>
                <a:gd name="connsiteY6" fmla="*/ 13806 h 251628"/>
                <a:gd name="connsiteX7" fmla="*/ 276971 w 298760"/>
                <a:gd name="connsiteY7" fmla="*/ 33320 h 251628"/>
                <a:gd name="connsiteX8" fmla="*/ 264465 w 298760"/>
                <a:gd name="connsiteY8" fmla="*/ 41992 h 251628"/>
                <a:gd name="connsiteX9" fmla="*/ 298760 w 298760"/>
                <a:gd name="connsiteY9" fmla="*/ 104421 h 251628"/>
                <a:gd name="connsiteX10" fmla="*/ 255347 w 298760"/>
                <a:gd name="connsiteY10" fmla="*/ 123345 h 251628"/>
                <a:gd name="connsiteX11" fmla="*/ 220252 w 298760"/>
                <a:gd name="connsiteY11" fmla="*/ 75500 h 251628"/>
                <a:gd name="connsiteX12" fmla="*/ 143827 w 298760"/>
                <a:gd name="connsiteY12" fmla="*/ 91202 h 251628"/>
                <a:gd name="connsiteX13" fmla="*/ 162915 w 298760"/>
                <a:gd name="connsiteY13" fmla="*/ 164003 h 251628"/>
                <a:gd name="connsiteX14" fmla="*/ 174969 w 298760"/>
                <a:gd name="connsiteY14" fmla="*/ 240047 h 251628"/>
                <a:gd name="connsiteX15" fmla="*/ 72141 w 298760"/>
                <a:gd name="connsiteY15" fmla="*/ 246611 h 251628"/>
                <a:gd name="connsiteX16" fmla="*/ 12934 w 298760"/>
                <a:gd name="connsiteY16" fmla="*/ 226051 h 251628"/>
                <a:gd name="connsiteX0" fmla="*/ 12934 w 298760"/>
                <a:gd name="connsiteY0" fmla="*/ 226051 h 252559"/>
                <a:gd name="connsiteX1" fmla="*/ 11277 w 298760"/>
                <a:gd name="connsiteY1" fmla="*/ 145271 h 252559"/>
                <a:gd name="connsiteX2" fmla="*/ 13454 w 298760"/>
                <a:gd name="connsiteY2" fmla="*/ 44811 h 252559"/>
                <a:gd name="connsiteX3" fmla="*/ 62691 w 298760"/>
                <a:gd name="connsiteY3" fmla="*/ 11344 h 252559"/>
                <a:gd name="connsiteX4" fmla="*/ 136146 w 298760"/>
                <a:gd name="connsiteY4" fmla="*/ 26 h 252559"/>
                <a:gd name="connsiteX5" fmla="*/ 245269 w 298760"/>
                <a:gd name="connsiteY5" fmla="*/ 22869 h 252559"/>
                <a:gd name="connsiteX6" fmla="*/ 257138 w 298760"/>
                <a:gd name="connsiteY6" fmla="*/ 13806 h 252559"/>
                <a:gd name="connsiteX7" fmla="*/ 276971 w 298760"/>
                <a:gd name="connsiteY7" fmla="*/ 33320 h 252559"/>
                <a:gd name="connsiteX8" fmla="*/ 264465 w 298760"/>
                <a:gd name="connsiteY8" fmla="*/ 41992 h 252559"/>
                <a:gd name="connsiteX9" fmla="*/ 298760 w 298760"/>
                <a:gd name="connsiteY9" fmla="*/ 104421 h 252559"/>
                <a:gd name="connsiteX10" fmla="*/ 255347 w 298760"/>
                <a:gd name="connsiteY10" fmla="*/ 123345 h 252559"/>
                <a:gd name="connsiteX11" fmla="*/ 220252 w 298760"/>
                <a:gd name="connsiteY11" fmla="*/ 75500 h 252559"/>
                <a:gd name="connsiteX12" fmla="*/ 143827 w 298760"/>
                <a:gd name="connsiteY12" fmla="*/ 91202 h 252559"/>
                <a:gd name="connsiteX13" fmla="*/ 162915 w 298760"/>
                <a:gd name="connsiteY13" fmla="*/ 164003 h 252559"/>
                <a:gd name="connsiteX14" fmla="*/ 174969 w 298760"/>
                <a:gd name="connsiteY14" fmla="*/ 240047 h 252559"/>
                <a:gd name="connsiteX15" fmla="*/ 72141 w 298760"/>
                <a:gd name="connsiteY15" fmla="*/ 246611 h 252559"/>
                <a:gd name="connsiteX16" fmla="*/ 12934 w 298760"/>
                <a:gd name="connsiteY16" fmla="*/ 226051 h 252559"/>
                <a:gd name="connsiteX0" fmla="*/ 12934 w 298760"/>
                <a:gd name="connsiteY0" fmla="*/ 226051 h 252250"/>
                <a:gd name="connsiteX1" fmla="*/ 11277 w 298760"/>
                <a:gd name="connsiteY1" fmla="*/ 145271 h 252250"/>
                <a:gd name="connsiteX2" fmla="*/ 13454 w 298760"/>
                <a:gd name="connsiteY2" fmla="*/ 44811 h 252250"/>
                <a:gd name="connsiteX3" fmla="*/ 62691 w 298760"/>
                <a:gd name="connsiteY3" fmla="*/ 11344 h 252250"/>
                <a:gd name="connsiteX4" fmla="*/ 136146 w 298760"/>
                <a:gd name="connsiteY4" fmla="*/ 26 h 252250"/>
                <a:gd name="connsiteX5" fmla="*/ 245269 w 298760"/>
                <a:gd name="connsiteY5" fmla="*/ 22869 h 252250"/>
                <a:gd name="connsiteX6" fmla="*/ 257138 w 298760"/>
                <a:gd name="connsiteY6" fmla="*/ 13806 h 252250"/>
                <a:gd name="connsiteX7" fmla="*/ 276971 w 298760"/>
                <a:gd name="connsiteY7" fmla="*/ 33320 h 252250"/>
                <a:gd name="connsiteX8" fmla="*/ 264465 w 298760"/>
                <a:gd name="connsiteY8" fmla="*/ 41992 h 252250"/>
                <a:gd name="connsiteX9" fmla="*/ 298760 w 298760"/>
                <a:gd name="connsiteY9" fmla="*/ 104421 h 252250"/>
                <a:gd name="connsiteX10" fmla="*/ 255347 w 298760"/>
                <a:gd name="connsiteY10" fmla="*/ 123345 h 252250"/>
                <a:gd name="connsiteX11" fmla="*/ 220252 w 298760"/>
                <a:gd name="connsiteY11" fmla="*/ 75500 h 252250"/>
                <a:gd name="connsiteX12" fmla="*/ 143827 w 298760"/>
                <a:gd name="connsiteY12" fmla="*/ 91202 h 252250"/>
                <a:gd name="connsiteX13" fmla="*/ 162915 w 298760"/>
                <a:gd name="connsiteY13" fmla="*/ 164003 h 252250"/>
                <a:gd name="connsiteX14" fmla="*/ 174969 w 298760"/>
                <a:gd name="connsiteY14" fmla="*/ 240047 h 252250"/>
                <a:gd name="connsiteX15" fmla="*/ 72141 w 298760"/>
                <a:gd name="connsiteY15" fmla="*/ 246611 h 252250"/>
                <a:gd name="connsiteX16" fmla="*/ 12934 w 298760"/>
                <a:gd name="connsiteY16" fmla="*/ 226051 h 252250"/>
                <a:gd name="connsiteX0" fmla="*/ 12934 w 298760"/>
                <a:gd name="connsiteY0" fmla="*/ 226051 h 250541"/>
                <a:gd name="connsiteX1" fmla="*/ 11277 w 298760"/>
                <a:gd name="connsiteY1" fmla="*/ 145271 h 250541"/>
                <a:gd name="connsiteX2" fmla="*/ 13454 w 298760"/>
                <a:gd name="connsiteY2" fmla="*/ 44811 h 250541"/>
                <a:gd name="connsiteX3" fmla="*/ 62691 w 298760"/>
                <a:gd name="connsiteY3" fmla="*/ 11344 h 250541"/>
                <a:gd name="connsiteX4" fmla="*/ 136146 w 298760"/>
                <a:gd name="connsiteY4" fmla="*/ 26 h 250541"/>
                <a:gd name="connsiteX5" fmla="*/ 245269 w 298760"/>
                <a:gd name="connsiteY5" fmla="*/ 22869 h 250541"/>
                <a:gd name="connsiteX6" fmla="*/ 257138 w 298760"/>
                <a:gd name="connsiteY6" fmla="*/ 13806 h 250541"/>
                <a:gd name="connsiteX7" fmla="*/ 276971 w 298760"/>
                <a:gd name="connsiteY7" fmla="*/ 33320 h 250541"/>
                <a:gd name="connsiteX8" fmla="*/ 264465 w 298760"/>
                <a:gd name="connsiteY8" fmla="*/ 41992 h 250541"/>
                <a:gd name="connsiteX9" fmla="*/ 298760 w 298760"/>
                <a:gd name="connsiteY9" fmla="*/ 104421 h 250541"/>
                <a:gd name="connsiteX10" fmla="*/ 255347 w 298760"/>
                <a:gd name="connsiteY10" fmla="*/ 123345 h 250541"/>
                <a:gd name="connsiteX11" fmla="*/ 220252 w 298760"/>
                <a:gd name="connsiteY11" fmla="*/ 75500 h 250541"/>
                <a:gd name="connsiteX12" fmla="*/ 143827 w 298760"/>
                <a:gd name="connsiteY12" fmla="*/ 91202 h 250541"/>
                <a:gd name="connsiteX13" fmla="*/ 162915 w 298760"/>
                <a:gd name="connsiteY13" fmla="*/ 164003 h 250541"/>
                <a:gd name="connsiteX14" fmla="*/ 174969 w 298760"/>
                <a:gd name="connsiteY14" fmla="*/ 240047 h 250541"/>
                <a:gd name="connsiteX15" fmla="*/ 72141 w 298760"/>
                <a:gd name="connsiteY15" fmla="*/ 246611 h 250541"/>
                <a:gd name="connsiteX16" fmla="*/ 12934 w 298760"/>
                <a:gd name="connsiteY16" fmla="*/ 226051 h 250541"/>
                <a:gd name="connsiteX0" fmla="*/ 4046 w 289872"/>
                <a:gd name="connsiteY0" fmla="*/ 226051 h 250541"/>
                <a:gd name="connsiteX1" fmla="*/ 2389 w 289872"/>
                <a:gd name="connsiteY1" fmla="*/ 145271 h 250541"/>
                <a:gd name="connsiteX2" fmla="*/ 4566 w 289872"/>
                <a:gd name="connsiteY2" fmla="*/ 44811 h 250541"/>
                <a:gd name="connsiteX3" fmla="*/ 53803 w 289872"/>
                <a:gd name="connsiteY3" fmla="*/ 11344 h 250541"/>
                <a:gd name="connsiteX4" fmla="*/ 127258 w 289872"/>
                <a:gd name="connsiteY4" fmla="*/ 26 h 250541"/>
                <a:gd name="connsiteX5" fmla="*/ 236381 w 289872"/>
                <a:gd name="connsiteY5" fmla="*/ 22869 h 250541"/>
                <a:gd name="connsiteX6" fmla="*/ 248250 w 289872"/>
                <a:gd name="connsiteY6" fmla="*/ 13806 h 250541"/>
                <a:gd name="connsiteX7" fmla="*/ 268083 w 289872"/>
                <a:gd name="connsiteY7" fmla="*/ 33320 h 250541"/>
                <a:gd name="connsiteX8" fmla="*/ 255577 w 289872"/>
                <a:gd name="connsiteY8" fmla="*/ 41992 h 250541"/>
                <a:gd name="connsiteX9" fmla="*/ 289872 w 289872"/>
                <a:gd name="connsiteY9" fmla="*/ 104421 h 250541"/>
                <a:gd name="connsiteX10" fmla="*/ 246459 w 289872"/>
                <a:gd name="connsiteY10" fmla="*/ 123345 h 250541"/>
                <a:gd name="connsiteX11" fmla="*/ 211364 w 289872"/>
                <a:gd name="connsiteY11" fmla="*/ 75500 h 250541"/>
                <a:gd name="connsiteX12" fmla="*/ 134939 w 289872"/>
                <a:gd name="connsiteY12" fmla="*/ 91202 h 250541"/>
                <a:gd name="connsiteX13" fmla="*/ 154027 w 289872"/>
                <a:gd name="connsiteY13" fmla="*/ 164003 h 250541"/>
                <a:gd name="connsiteX14" fmla="*/ 166081 w 289872"/>
                <a:gd name="connsiteY14" fmla="*/ 240047 h 250541"/>
                <a:gd name="connsiteX15" fmla="*/ 63253 w 289872"/>
                <a:gd name="connsiteY15" fmla="*/ 246611 h 250541"/>
                <a:gd name="connsiteX16" fmla="*/ 4046 w 289872"/>
                <a:gd name="connsiteY16" fmla="*/ 226051 h 250541"/>
                <a:gd name="connsiteX0" fmla="*/ 0 w 295538"/>
                <a:gd name="connsiteY0" fmla="*/ 217824 h 251046"/>
                <a:gd name="connsiteX1" fmla="*/ 8055 w 295538"/>
                <a:gd name="connsiteY1" fmla="*/ 145271 h 251046"/>
                <a:gd name="connsiteX2" fmla="*/ 10232 w 295538"/>
                <a:gd name="connsiteY2" fmla="*/ 44811 h 251046"/>
                <a:gd name="connsiteX3" fmla="*/ 59469 w 295538"/>
                <a:gd name="connsiteY3" fmla="*/ 11344 h 251046"/>
                <a:gd name="connsiteX4" fmla="*/ 132924 w 295538"/>
                <a:gd name="connsiteY4" fmla="*/ 26 h 251046"/>
                <a:gd name="connsiteX5" fmla="*/ 242047 w 295538"/>
                <a:gd name="connsiteY5" fmla="*/ 22869 h 251046"/>
                <a:gd name="connsiteX6" fmla="*/ 253916 w 295538"/>
                <a:gd name="connsiteY6" fmla="*/ 13806 h 251046"/>
                <a:gd name="connsiteX7" fmla="*/ 273749 w 295538"/>
                <a:gd name="connsiteY7" fmla="*/ 33320 h 251046"/>
                <a:gd name="connsiteX8" fmla="*/ 261243 w 295538"/>
                <a:gd name="connsiteY8" fmla="*/ 41992 h 251046"/>
                <a:gd name="connsiteX9" fmla="*/ 295538 w 295538"/>
                <a:gd name="connsiteY9" fmla="*/ 104421 h 251046"/>
                <a:gd name="connsiteX10" fmla="*/ 252125 w 295538"/>
                <a:gd name="connsiteY10" fmla="*/ 123345 h 251046"/>
                <a:gd name="connsiteX11" fmla="*/ 217030 w 295538"/>
                <a:gd name="connsiteY11" fmla="*/ 75500 h 251046"/>
                <a:gd name="connsiteX12" fmla="*/ 140605 w 295538"/>
                <a:gd name="connsiteY12" fmla="*/ 91202 h 251046"/>
                <a:gd name="connsiteX13" fmla="*/ 159693 w 295538"/>
                <a:gd name="connsiteY13" fmla="*/ 164003 h 251046"/>
                <a:gd name="connsiteX14" fmla="*/ 171747 w 295538"/>
                <a:gd name="connsiteY14" fmla="*/ 240047 h 251046"/>
                <a:gd name="connsiteX15" fmla="*/ 68919 w 295538"/>
                <a:gd name="connsiteY15" fmla="*/ 246611 h 251046"/>
                <a:gd name="connsiteX16" fmla="*/ 0 w 295538"/>
                <a:gd name="connsiteY16" fmla="*/ 217824 h 251046"/>
                <a:gd name="connsiteX0" fmla="*/ 0 w 290010"/>
                <a:gd name="connsiteY0" fmla="*/ 219979 h 250912"/>
                <a:gd name="connsiteX1" fmla="*/ 2527 w 290010"/>
                <a:gd name="connsiteY1" fmla="*/ 145271 h 250912"/>
                <a:gd name="connsiteX2" fmla="*/ 4704 w 290010"/>
                <a:gd name="connsiteY2" fmla="*/ 44811 h 250912"/>
                <a:gd name="connsiteX3" fmla="*/ 53941 w 290010"/>
                <a:gd name="connsiteY3" fmla="*/ 11344 h 250912"/>
                <a:gd name="connsiteX4" fmla="*/ 127396 w 290010"/>
                <a:gd name="connsiteY4" fmla="*/ 26 h 250912"/>
                <a:gd name="connsiteX5" fmla="*/ 236519 w 290010"/>
                <a:gd name="connsiteY5" fmla="*/ 22869 h 250912"/>
                <a:gd name="connsiteX6" fmla="*/ 248388 w 290010"/>
                <a:gd name="connsiteY6" fmla="*/ 13806 h 250912"/>
                <a:gd name="connsiteX7" fmla="*/ 268221 w 290010"/>
                <a:gd name="connsiteY7" fmla="*/ 33320 h 250912"/>
                <a:gd name="connsiteX8" fmla="*/ 255715 w 290010"/>
                <a:gd name="connsiteY8" fmla="*/ 41992 h 250912"/>
                <a:gd name="connsiteX9" fmla="*/ 290010 w 290010"/>
                <a:gd name="connsiteY9" fmla="*/ 104421 h 250912"/>
                <a:gd name="connsiteX10" fmla="*/ 246597 w 290010"/>
                <a:gd name="connsiteY10" fmla="*/ 123345 h 250912"/>
                <a:gd name="connsiteX11" fmla="*/ 211502 w 290010"/>
                <a:gd name="connsiteY11" fmla="*/ 75500 h 250912"/>
                <a:gd name="connsiteX12" fmla="*/ 135077 w 290010"/>
                <a:gd name="connsiteY12" fmla="*/ 91202 h 250912"/>
                <a:gd name="connsiteX13" fmla="*/ 154165 w 290010"/>
                <a:gd name="connsiteY13" fmla="*/ 164003 h 250912"/>
                <a:gd name="connsiteX14" fmla="*/ 166219 w 290010"/>
                <a:gd name="connsiteY14" fmla="*/ 240047 h 250912"/>
                <a:gd name="connsiteX15" fmla="*/ 63391 w 290010"/>
                <a:gd name="connsiteY15" fmla="*/ 246611 h 250912"/>
                <a:gd name="connsiteX16" fmla="*/ 0 w 290010"/>
                <a:gd name="connsiteY16" fmla="*/ 219979 h 250912"/>
                <a:gd name="connsiteX0" fmla="*/ 0 w 290010"/>
                <a:gd name="connsiteY0" fmla="*/ 219979 h 250912"/>
                <a:gd name="connsiteX1" fmla="*/ 2527 w 290010"/>
                <a:gd name="connsiteY1" fmla="*/ 145271 h 250912"/>
                <a:gd name="connsiteX2" fmla="*/ 4704 w 290010"/>
                <a:gd name="connsiteY2" fmla="*/ 44811 h 250912"/>
                <a:gd name="connsiteX3" fmla="*/ 53941 w 290010"/>
                <a:gd name="connsiteY3" fmla="*/ 11344 h 250912"/>
                <a:gd name="connsiteX4" fmla="*/ 127396 w 290010"/>
                <a:gd name="connsiteY4" fmla="*/ 26 h 250912"/>
                <a:gd name="connsiteX5" fmla="*/ 236519 w 290010"/>
                <a:gd name="connsiteY5" fmla="*/ 22869 h 250912"/>
                <a:gd name="connsiteX6" fmla="*/ 248388 w 290010"/>
                <a:gd name="connsiteY6" fmla="*/ 13806 h 250912"/>
                <a:gd name="connsiteX7" fmla="*/ 268221 w 290010"/>
                <a:gd name="connsiteY7" fmla="*/ 33320 h 250912"/>
                <a:gd name="connsiteX8" fmla="*/ 255715 w 290010"/>
                <a:gd name="connsiteY8" fmla="*/ 41992 h 250912"/>
                <a:gd name="connsiteX9" fmla="*/ 290010 w 290010"/>
                <a:gd name="connsiteY9" fmla="*/ 104421 h 250912"/>
                <a:gd name="connsiteX10" fmla="*/ 246597 w 290010"/>
                <a:gd name="connsiteY10" fmla="*/ 123345 h 250912"/>
                <a:gd name="connsiteX11" fmla="*/ 211502 w 290010"/>
                <a:gd name="connsiteY11" fmla="*/ 75500 h 250912"/>
                <a:gd name="connsiteX12" fmla="*/ 135077 w 290010"/>
                <a:gd name="connsiteY12" fmla="*/ 91202 h 250912"/>
                <a:gd name="connsiteX13" fmla="*/ 154165 w 290010"/>
                <a:gd name="connsiteY13" fmla="*/ 164003 h 250912"/>
                <a:gd name="connsiteX14" fmla="*/ 166219 w 290010"/>
                <a:gd name="connsiteY14" fmla="*/ 240047 h 250912"/>
                <a:gd name="connsiteX15" fmla="*/ 63391 w 290010"/>
                <a:gd name="connsiteY15" fmla="*/ 246611 h 250912"/>
                <a:gd name="connsiteX16" fmla="*/ 0 w 290010"/>
                <a:gd name="connsiteY16" fmla="*/ 219979 h 250912"/>
                <a:gd name="connsiteX0" fmla="*/ 0 w 290010"/>
                <a:gd name="connsiteY0" fmla="*/ 219979 h 250912"/>
                <a:gd name="connsiteX1" fmla="*/ 2527 w 290010"/>
                <a:gd name="connsiteY1" fmla="*/ 145271 h 250912"/>
                <a:gd name="connsiteX2" fmla="*/ 4704 w 290010"/>
                <a:gd name="connsiteY2" fmla="*/ 44811 h 250912"/>
                <a:gd name="connsiteX3" fmla="*/ 53941 w 290010"/>
                <a:gd name="connsiteY3" fmla="*/ 11344 h 250912"/>
                <a:gd name="connsiteX4" fmla="*/ 127396 w 290010"/>
                <a:gd name="connsiteY4" fmla="*/ 26 h 250912"/>
                <a:gd name="connsiteX5" fmla="*/ 236519 w 290010"/>
                <a:gd name="connsiteY5" fmla="*/ 22869 h 250912"/>
                <a:gd name="connsiteX6" fmla="*/ 248388 w 290010"/>
                <a:gd name="connsiteY6" fmla="*/ 13806 h 250912"/>
                <a:gd name="connsiteX7" fmla="*/ 268221 w 290010"/>
                <a:gd name="connsiteY7" fmla="*/ 33320 h 250912"/>
                <a:gd name="connsiteX8" fmla="*/ 255715 w 290010"/>
                <a:gd name="connsiteY8" fmla="*/ 41992 h 250912"/>
                <a:gd name="connsiteX9" fmla="*/ 290010 w 290010"/>
                <a:gd name="connsiteY9" fmla="*/ 104421 h 250912"/>
                <a:gd name="connsiteX10" fmla="*/ 246597 w 290010"/>
                <a:gd name="connsiteY10" fmla="*/ 123345 h 250912"/>
                <a:gd name="connsiteX11" fmla="*/ 211502 w 290010"/>
                <a:gd name="connsiteY11" fmla="*/ 75500 h 250912"/>
                <a:gd name="connsiteX12" fmla="*/ 135077 w 290010"/>
                <a:gd name="connsiteY12" fmla="*/ 91202 h 250912"/>
                <a:gd name="connsiteX13" fmla="*/ 154165 w 290010"/>
                <a:gd name="connsiteY13" fmla="*/ 164003 h 250912"/>
                <a:gd name="connsiteX14" fmla="*/ 166219 w 290010"/>
                <a:gd name="connsiteY14" fmla="*/ 240047 h 250912"/>
                <a:gd name="connsiteX15" fmla="*/ 63391 w 290010"/>
                <a:gd name="connsiteY15" fmla="*/ 246611 h 250912"/>
                <a:gd name="connsiteX16" fmla="*/ 0 w 290010"/>
                <a:gd name="connsiteY16" fmla="*/ 219979 h 250912"/>
                <a:gd name="connsiteX0" fmla="*/ 0 w 290010"/>
                <a:gd name="connsiteY0" fmla="*/ 219979 h 252350"/>
                <a:gd name="connsiteX1" fmla="*/ 2527 w 290010"/>
                <a:gd name="connsiteY1" fmla="*/ 145271 h 252350"/>
                <a:gd name="connsiteX2" fmla="*/ 4704 w 290010"/>
                <a:gd name="connsiteY2" fmla="*/ 44811 h 252350"/>
                <a:gd name="connsiteX3" fmla="*/ 53941 w 290010"/>
                <a:gd name="connsiteY3" fmla="*/ 11344 h 252350"/>
                <a:gd name="connsiteX4" fmla="*/ 127396 w 290010"/>
                <a:gd name="connsiteY4" fmla="*/ 26 h 252350"/>
                <a:gd name="connsiteX5" fmla="*/ 236519 w 290010"/>
                <a:gd name="connsiteY5" fmla="*/ 22869 h 252350"/>
                <a:gd name="connsiteX6" fmla="*/ 248388 w 290010"/>
                <a:gd name="connsiteY6" fmla="*/ 13806 h 252350"/>
                <a:gd name="connsiteX7" fmla="*/ 268221 w 290010"/>
                <a:gd name="connsiteY7" fmla="*/ 33320 h 252350"/>
                <a:gd name="connsiteX8" fmla="*/ 255715 w 290010"/>
                <a:gd name="connsiteY8" fmla="*/ 41992 h 252350"/>
                <a:gd name="connsiteX9" fmla="*/ 290010 w 290010"/>
                <a:gd name="connsiteY9" fmla="*/ 104421 h 252350"/>
                <a:gd name="connsiteX10" fmla="*/ 246597 w 290010"/>
                <a:gd name="connsiteY10" fmla="*/ 123345 h 252350"/>
                <a:gd name="connsiteX11" fmla="*/ 211502 w 290010"/>
                <a:gd name="connsiteY11" fmla="*/ 75500 h 252350"/>
                <a:gd name="connsiteX12" fmla="*/ 135077 w 290010"/>
                <a:gd name="connsiteY12" fmla="*/ 91202 h 252350"/>
                <a:gd name="connsiteX13" fmla="*/ 154165 w 290010"/>
                <a:gd name="connsiteY13" fmla="*/ 164003 h 252350"/>
                <a:gd name="connsiteX14" fmla="*/ 166219 w 290010"/>
                <a:gd name="connsiteY14" fmla="*/ 240047 h 252350"/>
                <a:gd name="connsiteX15" fmla="*/ 63391 w 290010"/>
                <a:gd name="connsiteY15" fmla="*/ 246611 h 252350"/>
                <a:gd name="connsiteX16" fmla="*/ 0 w 290010"/>
                <a:gd name="connsiteY16" fmla="*/ 219979 h 252350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47618 w 290010"/>
                <a:gd name="connsiteY3" fmla="*/ 11942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1797"/>
                <a:gd name="connsiteY0" fmla="*/ 217545 h 251063"/>
                <a:gd name="connsiteX1" fmla="*/ 4314 w 291797"/>
                <a:gd name="connsiteY1" fmla="*/ 145271 h 251063"/>
                <a:gd name="connsiteX2" fmla="*/ 6491 w 291797"/>
                <a:gd name="connsiteY2" fmla="*/ 44811 h 251063"/>
                <a:gd name="connsiteX3" fmla="*/ 49405 w 291797"/>
                <a:gd name="connsiteY3" fmla="*/ 11942 h 251063"/>
                <a:gd name="connsiteX4" fmla="*/ 129183 w 291797"/>
                <a:gd name="connsiteY4" fmla="*/ 26 h 251063"/>
                <a:gd name="connsiteX5" fmla="*/ 238306 w 291797"/>
                <a:gd name="connsiteY5" fmla="*/ 22869 h 251063"/>
                <a:gd name="connsiteX6" fmla="*/ 250175 w 291797"/>
                <a:gd name="connsiteY6" fmla="*/ 13806 h 251063"/>
                <a:gd name="connsiteX7" fmla="*/ 270008 w 291797"/>
                <a:gd name="connsiteY7" fmla="*/ 33320 h 251063"/>
                <a:gd name="connsiteX8" fmla="*/ 257502 w 291797"/>
                <a:gd name="connsiteY8" fmla="*/ 41992 h 251063"/>
                <a:gd name="connsiteX9" fmla="*/ 291797 w 291797"/>
                <a:gd name="connsiteY9" fmla="*/ 104421 h 251063"/>
                <a:gd name="connsiteX10" fmla="*/ 248384 w 291797"/>
                <a:gd name="connsiteY10" fmla="*/ 123345 h 251063"/>
                <a:gd name="connsiteX11" fmla="*/ 213289 w 291797"/>
                <a:gd name="connsiteY11" fmla="*/ 75500 h 251063"/>
                <a:gd name="connsiteX12" fmla="*/ 136864 w 291797"/>
                <a:gd name="connsiteY12" fmla="*/ 91202 h 251063"/>
                <a:gd name="connsiteX13" fmla="*/ 155952 w 291797"/>
                <a:gd name="connsiteY13" fmla="*/ 164003 h 251063"/>
                <a:gd name="connsiteX14" fmla="*/ 168006 w 291797"/>
                <a:gd name="connsiteY14" fmla="*/ 240047 h 251063"/>
                <a:gd name="connsiteX15" fmla="*/ 65178 w 291797"/>
                <a:gd name="connsiteY15" fmla="*/ 246611 h 251063"/>
                <a:gd name="connsiteX16" fmla="*/ 0 w 291797"/>
                <a:gd name="connsiteY16" fmla="*/ 217545 h 251063"/>
                <a:gd name="connsiteX0" fmla="*/ 0 w 291797"/>
                <a:gd name="connsiteY0" fmla="*/ 217545 h 251063"/>
                <a:gd name="connsiteX1" fmla="*/ 4314 w 291797"/>
                <a:gd name="connsiteY1" fmla="*/ 145271 h 251063"/>
                <a:gd name="connsiteX2" fmla="*/ 6491 w 291797"/>
                <a:gd name="connsiteY2" fmla="*/ 44811 h 251063"/>
                <a:gd name="connsiteX3" fmla="*/ 49405 w 291797"/>
                <a:gd name="connsiteY3" fmla="*/ 11942 h 251063"/>
                <a:gd name="connsiteX4" fmla="*/ 129183 w 291797"/>
                <a:gd name="connsiteY4" fmla="*/ 26 h 251063"/>
                <a:gd name="connsiteX5" fmla="*/ 238306 w 291797"/>
                <a:gd name="connsiteY5" fmla="*/ 22869 h 251063"/>
                <a:gd name="connsiteX6" fmla="*/ 250175 w 291797"/>
                <a:gd name="connsiteY6" fmla="*/ 13806 h 251063"/>
                <a:gd name="connsiteX7" fmla="*/ 270008 w 291797"/>
                <a:gd name="connsiteY7" fmla="*/ 33320 h 251063"/>
                <a:gd name="connsiteX8" fmla="*/ 257502 w 291797"/>
                <a:gd name="connsiteY8" fmla="*/ 41992 h 251063"/>
                <a:gd name="connsiteX9" fmla="*/ 291797 w 291797"/>
                <a:gd name="connsiteY9" fmla="*/ 104421 h 251063"/>
                <a:gd name="connsiteX10" fmla="*/ 248384 w 291797"/>
                <a:gd name="connsiteY10" fmla="*/ 123345 h 251063"/>
                <a:gd name="connsiteX11" fmla="*/ 213289 w 291797"/>
                <a:gd name="connsiteY11" fmla="*/ 75500 h 251063"/>
                <a:gd name="connsiteX12" fmla="*/ 136864 w 291797"/>
                <a:gd name="connsiteY12" fmla="*/ 91202 h 251063"/>
                <a:gd name="connsiteX13" fmla="*/ 155952 w 291797"/>
                <a:gd name="connsiteY13" fmla="*/ 164003 h 251063"/>
                <a:gd name="connsiteX14" fmla="*/ 168006 w 291797"/>
                <a:gd name="connsiteY14" fmla="*/ 240047 h 251063"/>
                <a:gd name="connsiteX15" fmla="*/ 65178 w 291797"/>
                <a:gd name="connsiteY15" fmla="*/ 246611 h 251063"/>
                <a:gd name="connsiteX16" fmla="*/ 0 w 291797"/>
                <a:gd name="connsiteY16" fmla="*/ 217545 h 251063"/>
                <a:gd name="connsiteX0" fmla="*/ 0 w 291797"/>
                <a:gd name="connsiteY0" fmla="*/ 217545 h 251823"/>
                <a:gd name="connsiteX1" fmla="*/ 4314 w 291797"/>
                <a:gd name="connsiteY1" fmla="*/ 145271 h 251823"/>
                <a:gd name="connsiteX2" fmla="*/ 6491 w 291797"/>
                <a:gd name="connsiteY2" fmla="*/ 44811 h 251823"/>
                <a:gd name="connsiteX3" fmla="*/ 49405 w 291797"/>
                <a:gd name="connsiteY3" fmla="*/ 11942 h 251823"/>
                <a:gd name="connsiteX4" fmla="*/ 129183 w 291797"/>
                <a:gd name="connsiteY4" fmla="*/ 26 h 251823"/>
                <a:gd name="connsiteX5" fmla="*/ 238306 w 291797"/>
                <a:gd name="connsiteY5" fmla="*/ 22869 h 251823"/>
                <a:gd name="connsiteX6" fmla="*/ 250175 w 291797"/>
                <a:gd name="connsiteY6" fmla="*/ 13806 h 251823"/>
                <a:gd name="connsiteX7" fmla="*/ 270008 w 291797"/>
                <a:gd name="connsiteY7" fmla="*/ 33320 h 251823"/>
                <a:gd name="connsiteX8" fmla="*/ 257502 w 291797"/>
                <a:gd name="connsiteY8" fmla="*/ 41992 h 251823"/>
                <a:gd name="connsiteX9" fmla="*/ 291797 w 291797"/>
                <a:gd name="connsiteY9" fmla="*/ 104421 h 251823"/>
                <a:gd name="connsiteX10" fmla="*/ 248384 w 291797"/>
                <a:gd name="connsiteY10" fmla="*/ 123345 h 251823"/>
                <a:gd name="connsiteX11" fmla="*/ 213289 w 291797"/>
                <a:gd name="connsiteY11" fmla="*/ 75500 h 251823"/>
                <a:gd name="connsiteX12" fmla="*/ 136864 w 291797"/>
                <a:gd name="connsiteY12" fmla="*/ 91202 h 251823"/>
                <a:gd name="connsiteX13" fmla="*/ 155952 w 291797"/>
                <a:gd name="connsiteY13" fmla="*/ 164003 h 251823"/>
                <a:gd name="connsiteX14" fmla="*/ 168006 w 291797"/>
                <a:gd name="connsiteY14" fmla="*/ 240047 h 251823"/>
                <a:gd name="connsiteX15" fmla="*/ 65178 w 291797"/>
                <a:gd name="connsiteY15" fmla="*/ 246611 h 251823"/>
                <a:gd name="connsiteX16" fmla="*/ 0 w 291797"/>
                <a:gd name="connsiteY16" fmla="*/ 217545 h 251823"/>
                <a:gd name="connsiteX0" fmla="*/ 0 w 291797"/>
                <a:gd name="connsiteY0" fmla="*/ 217545 h 250946"/>
                <a:gd name="connsiteX1" fmla="*/ 4314 w 291797"/>
                <a:gd name="connsiteY1" fmla="*/ 145271 h 250946"/>
                <a:gd name="connsiteX2" fmla="*/ 6491 w 291797"/>
                <a:gd name="connsiteY2" fmla="*/ 44811 h 250946"/>
                <a:gd name="connsiteX3" fmla="*/ 49405 w 291797"/>
                <a:gd name="connsiteY3" fmla="*/ 11942 h 250946"/>
                <a:gd name="connsiteX4" fmla="*/ 129183 w 291797"/>
                <a:gd name="connsiteY4" fmla="*/ 26 h 250946"/>
                <a:gd name="connsiteX5" fmla="*/ 238306 w 291797"/>
                <a:gd name="connsiteY5" fmla="*/ 22869 h 250946"/>
                <a:gd name="connsiteX6" fmla="*/ 250175 w 291797"/>
                <a:gd name="connsiteY6" fmla="*/ 13806 h 250946"/>
                <a:gd name="connsiteX7" fmla="*/ 270008 w 291797"/>
                <a:gd name="connsiteY7" fmla="*/ 33320 h 250946"/>
                <a:gd name="connsiteX8" fmla="*/ 257502 w 291797"/>
                <a:gd name="connsiteY8" fmla="*/ 41992 h 250946"/>
                <a:gd name="connsiteX9" fmla="*/ 291797 w 291797"/>
                <a:gd name="connsiteY9" fmla="*/ 104421 h 250946"/>
                <a:gd name="connsiteX10" fmla="*/ 248384 w 291797"/>
                <a:gd name="connsiteY10" fmla="*/ 123345 h 250946"/>
                <a:gd name="connsiteX11" fmla="*/ 213289 w 291797"/>
                <a:gd name="connsiteY11" fmla="*/ 75500 h 250946"/>
                <a:gd name="connsiteX12" fmla="*/ 136864 w 291797"/>
                <a:gd name="connsiteY12" fmla="*/ 91202 h 250946"/>
                <a:gd name="connsiteX13" fmla="*/ 155952 w 291797"/>
                <a:gd name="connsiteY13" fmla="*/ 164003 h 250946"/>
                <a:gd name="connsiteX14" fmla="*/ 168879 w 291797"/>
                <a:gd name="connsiteY14" fmla="*/ 239837 h 250946"/>
                <a:gd name="connsiteX15" fmla="*/ 65178 w 291797"/>
                <a:gd name="connsiteY15" fmla="*/ 246611 h 250946"/>
                <a:gd name="connsiteX16" fmla="*/ 0 w 291797"/>
                <a:gd name="connsiteY16" fmla="*/ 217545 h 250946"/>
                <a:gd name="connsiteX0" fmla="*/ 0 w 291797"/>
                <a:gd name="connsiteY0" fmla="*/ 217545 h 251189"/>
                <a:gd name="connsiteX1" fmla="*/ 4314 w 291797"/>
                <a:gd name="connsiteY1" fmla="*/ 145271 h 251189"/>
                <a:gd name="connsiteX2" fmla="*/ 6491 w 291797"/>
                <a:gd name="connsiteY2" fmla="*/ 44811 h 251189"/>
                <a:gd name="connsiteX3" fmla="*/ 49405 w 291797"/>
                <a:gd name="connsiteY3" fmla="*/ 11942 h 251189"/>
                <a:gd name="connsiteX4" fmla="*/ 129183 w 291797"/>
                <a:gd name="connsiteY4" fmla="*/ 26 h 251189"/>
                <a:gd name="connsiteX5" fmla="*/ 238306 w 291797"/>
                <a:gd name="connsiteY5" fmla="*/ 22869 h 251189"/>
                <a:gd name="connsiteX6" fmla="*/ 250175 w 291797"/>
                <a:gd name="connsiteY6" fmla="*/ 13806 h 251189"/>
                <a:gd name="connsiteX7" fmla="*/ 270008 w 291797"/>
                <a:gd name="connsiteY7" fmla="*/ 33320 h 251189"/>
                <a:gd name="connsiteX8" fmla="*/ 257502 w 291797"/>
                <a:gd name="connsiteY8" fmla="*/ 41992 h 251189"/>
                <a:gd name="connsiteX9" fmla="*/ 291797 w 291797"/>
                <a:gd name="connsiteY9" fmla="*/ 104421 h 251189"/>
                <a:gd name="connsiteX10" fmla="*/ 248384 w 291797"/>
                <a:gd name="connsiteY10" fmla="*/ 123345 h 251189"/>
                <a:gd name="connsiteX11" fmla="*/ 213289 w 291797"/>
                <a:gd name="connsiteY11" fmla="*/ 75500 h 251189"/>
                <a:gd name="connsiteX12" fmla="*/ 136864 w 291797"/>
                <a:gd name="connsiteY12" fmla="*/ 91202 h 251189"/>
                <a:gd name="connsiteX13" fmla="*/ 155952 w 291797"/>
                <a:gd name="connsiteY13" fmla="*/ 164003 h 251189"/>
                <a:gd name="connsiteX14" fmla="*/ 168879 w 291797"/>
                <a:gd name="connsiteY14" fmla="*/ 239837 h 251189"/>
                <a:gd name="connsiteX15" fmla="*/ 65178 w 291797"/>
                <a:gd name="connsiteY15" fmla="*/ 246611 h 251189"/>
                <a:gd name="connsiteX16" fmla="*/ 0 w 291797"/>
                <a:gd name="connsiteY16" fmla="*/ 217545 h 251189"/>
                <a:gd name="connsiteX0" fmla="*/ 0 w 291797"/>
                <a:gd name="connsiteY0" fmla="*/ 217545 h 251740"/>
                <a:gd name="connsiteX1" fmla="*/ 4314 w 291797"/>
                <a:gd name="connsiteY1" fmla="*/ 145271 h 251740"/>
                <a:gd name="connsiteX2" fmla="*/ 6491 w 291797"/>
                <a:gd name="connsiteY2" fmla="*/ 44811 h 251740"/>
                <a:gd name="connsiteX3" fmla="*/ 49405 w 291797"/>
                <a:gd name="connsiteY3" fmla="*/ 11942 h 251740"/>
                <a:gd name="connsiteX4" fmla="*/ 129183 w 291797"/>
                <a:gd name="connsiteY4" fmla="*/ 26 h 251740"/>
                <a:gd name="connsiteX5" fmla="*/ 238306 w 291797"/>
                <a:gd name="connsiteY5" fmla="*/ 22869 h 251740"/>
                <a:gd name="connsiteX6" fmla="*/ 250175 w 291797"/>
                <a:gd name="connsiteY6" fmla="*/ 13806 h 251740"/>
                <a:gd name="connsiteX7" fmla="*/ 270008 w 291797"/>
                <a:gd name="connsiteY7" fmla="*/ 33320 h 251740"/>
                <a:gd name="connsiteX8" fmla="*/ 257502 w 291797"/>
                <a:gd name="connsiteY8" fmla="*/ 41992 h 251740"/>
                <a:gd name="connsiteX9" fmla="*/ 291797 w 291797"/>
                <a:gd name="connsiteY9" fmla="*/ 104421 h 251740"/>
                <a:gd name="connsiteX10" fmla="*/ 248384 w 291797"/>
                <a:gd name="connsiteY10" fmla="*/ 123345 h 251740"/>
                <a:gd name="connsiteX11" fmla="*/ 213289 w 291797"/>
                <a:gd name="connsiteY11" fmla="*/ 75500 h 251740"/>
                <a:gd name="connsiteX12" fmla="*/ 136864 w 291797"/>
                <a:gd name="connsiteY12" fmla="*/ 91202 h 251740"/>
                <a:gd name="connsiteX13" fmla="*/ 155952 w 291797"/>
                <a:gd name="connsiteY13" fmla="*/ 164003 h 251740"/>
                <a:gd name="connsiteX14" fmla="*/ 168879 w 291797"/>
                <a:gd name="connsiteY14" fmla="*/ 239837 h 251740"/>
                <a:gd name="connsiteX15" fmla="*/ 65178 w 291797"/>
                <a:gd name="connsiteY15" fmla="*/ 246611 h 251740"/>
                <a:gd name="connsiteX16" fmla="*/ 0 w 291797"/>
                <a:gd name="connsiteY16" fmla="*/ 217545 h 251740"/>
                <a:gd name="connsiteX0" fmla="*/ 0 w 291797"/>
                <a:gd name="connsiteY0" fmla="*/ 217545 h 251740"/>
                <a:gd name="connsiteX1" fmla="*/ 4314 w 291797"/>
                <a:gd name="connsiteY1" fmla="*/ 145271 h 251740"/>
                <a:gd name="connsiteX2" fmla="*/ 6491 w 291797"/>
                <a:gd name="connsiteY2" fmla="*/ 44811 h 251740"/>
                <a:gd name="connsiteX3" fmla="*/ 49405 w 291797"/>
                <a:gd name="connsiteY3" fmla="*/ 11942 h 251740"/>
                <a:gd name="connsiteX4" fmla="*/ 129183 w 291797"/>
                <a:gd name="connsiteY4" fmla="*/ 26 h 251740"/>
                <a:gd name="connsiteX5" fmla="*/ 238306 w 291797"/>
                <a:gd name="connsiteY5" fmla="*/ 22869 h 251740"/>
                <a:gd name="connsiteX6" fmla="*/ 250175 w 291797"/>
                <a:gd name="connsiteY6" fmla="*/ 13806 h 251740"/>
                <a:gd name="connsiteX7" fmla="*/ 257502 w 291797"/>
                <a:gd name="connsiteY7" fmla="*/ 41992 h 251740"/>
                <a:gd name="connsiteX8" fmla="*/ 291797 w 291797"/>
                <a:gd name="connsiteY8" fmla="*/ 104421 h 251740"/>
                <a:gd name="connsiteX9" fmla="*/ 248384 w 291797"/>
                <a:gd name="connsiteY9" fmla="*/ 123345 h 251740"/>
                <a:gd name="connsiteX10" fmla="*/ 213289 w 291797"/>
                <a:gd name="connsiteY10" fmla="*/ 75500 h 251740"/>
                <a:gd name="connsiteX11" fmla="*/ 136864 w 291797"/>
                <a:gd name="connsiteY11" fmla="*/ 91202 h 251740"/>
                <a:gd name="connsiteX12" fmla="*/ 155952 w 291797"/>
                <a:gd name="connsiteY12" fmla="*/ 164003 h 251740"/>
                <a:gd name="connsiteX13" fmla="*/ 168879 w 291797"/>
                <a:gd name="connsiteY13" fmla="*/ 239837 h 251740"/>
                <a:gd name="connsiteX14" fmla="*/ 65178 w 291797"/>
                <a:gd name="connsiteY14" fmla="*/ 246611 h 251740"/>
                <a:gd name="connsiteX15" fmla="*/ 0 w 291797"/>
                <a:gd name="connsiteY15" fmla="*/ 217545 h 251740"/>
                <a:gd name="connsiteX0" fmla="*/ 0 w 291797"/>
                <a:gd name="connsiteY0" fmla="*/ 217545 h 251740"/>
                <a:gd name="connsiteX1" fmla="*/ 4314 w 291797"/>
                <a:gd name="connsiteY1" fmla="*/ 145271 h 251740"/>
                <a:gd name="connsiteX2" fmla="*/ 6491 w 291797"/>
                <a:gd name="connsiteY2" fmla="*/ 44811 h 251740"/>
                <a:gd name="connsiteX3" fmla="*/ 49405 w 291797"/>
                <a:gd name="connsiteY3" fmla="*/ 11942 h 251740"/>
                <a:gd name="connsiteX4" fmla="*/ 129183 w 291797"/>
                <a:gd name="connsiteY4" fmla="*/ 26 h 251740"/>
                <a:gd name="connsiteX5" fmla="*/ 238306 w 291797"/>
                <a:gd name="connsiteY5" fmla="*/ 22869 h 251740"/>
                <a:gd name="connsiteX6" fmla="*/ 257502 w 291797"/>
                <a:gd name="connsiteY6" fmla="*/ 41992 h 251740"/>
                <a:gd name="connsiteX7" fmla="*/ 291797 w 291797"/>
                <a:gd name="connsiteY7" fmla="*/ 104421 h 251740"/>
                <a:gd name="connsiteX8" fmla="*/ 248384 w 291797"/>
                <a:gd name="connsiteY8" fmla="*/ 123345 h 251740"/>
                <a:gd name="connsiteX9" fmla="*/ 213289 w 291797"/>
                <a:gd name="connsiteY9" fmla="*/ 75500 h 251740"/>
                <a:gd name="connsiteX10" fmla="*/ 136864 w 291797"/>
                <a:gd name="connsiteY10" fmla="*/ 91202 h 251740"/>
                <a:gd name="connsiteX11" fmla="*/ 155952 w 291797"/>
                <a:gd name="connsiteY11" fmla="*/ 164003 h 251740"/>
                <a:gd name="connsiteX12" fmla="*/ 168879 w 291797"/>
                <a:gd name="connsiteY12" fmla="*/ 239837 h 251740"/>
                <a:gd name="connsiteX13" fmla="*/ 65178 w 291797"/>
                <a:gd name="connsiteY13" fmla="*/ 246611 h 251740"/>
                <a:gd name="connsiteX14" fmla="*/ 0 w 291797"/>
                <a:gd name="connsiteY14" fmla="*/ 217545 h 251740"/>
                <a:gd name="connsiteX0" fmla="*/ 0 w 291797"/>
                <a:gd name="connsiteY0" fmla="*/ 217545 h 251740"/>
                <a:gd name="connsiteX1" fmla="*/ 4314 w 291797"/>
                <a:gd name="connsiteY1" fmla="*/ 145271 h 251740"/>
                <a:gd name="connsiteX2" fmla="*/ 6491 w 291797"/>
                <a:gd name="connsiteY2" fmla="*/ 44811 h 251740"/>
                <a:gd name="connsiteX3" fmla="*/ 49405 w 291797"/>
                <a:gd name="connsiteY3" fmla="*/ 11942 h 251740"/>
                <a:gd name="connsiteX4" fmla="*/ 129183 w 291797"/>
                <a:gd name="connsiteY4" fmla="*/ 26 h 251740"/>
                <a:gd name="connsiteX5" fmla="*/ 238306 w 291797"/>
                <a:gd name="connsiteY5" fmla="*/ 22869 h 251740"/>
                <a:gd name="connsiteX6" fmla="*/ 291797 w 291797"/>
                <a:gd name="connsiteY6" fmla="*/ 104421 h 251740"/>
                <a:gd name="connsiteX7" fmla="*/ 248384 w 291797"/>
                <a:gd name="connsiteY7" fmla="*/ 123345 h 251740"/>
                <a:gd name="connsiteX8" fmla="*/ 213289 w 291797"/>
                <a:gd name="connsiteY8" fmla="*/ 75500 h 251740"/>
                <a:gd name="connsiteX9" fmla="*/ 136864 w 291797"/>
                <a:gd name="connsiteY9" fmla="*/ 91202 h 251740"/>
                <a:gd name="connsiteX10" fmla="*/ 155952 w 291797"/>
                <a:gd name="connsiteY10" fmla="*/ 164003 h 251740"/>
                <a:gd name="connsiteX11" fmla="*/ 168879 w 291797"/>
                <a:gd name="connsiteY11" fmla="*/ 239837 h 251740"/>
                <a:gd name="connsiteX12" fmla="*/ 65178 w 291797"/>
                <a:gd name="connsiteY12" fmla="*/ 246611 h 251740"/>
                <a:gd name="connsiteX13" fmla="*/ 0 w 291797"/>
                <a:gd name="connsiteY13" fmla="*/ 217545 h 251740"/>
                <a:gd name="connsiteX0" fmla="*/ 0 w 252438"/>
                <a:gd name="connsiteY0" fmla="*/ 217545 h 251740"/>
                <a:gd name="connsiteX1" fmla="*/ 4314 w 252438"/>
                <a:gd name="connsiteY1" fmla="*/ 145271 h 251740"/>
                <a:gd name="connsiteX2" fmla="*/ 6491 w 252438"/>
                <a:gd name="connsiteY2" fmla="*/ 44811 h 251740"/>
                <a:gd name="connsiteX3" fmla="*/ 49405 w 252438"/>
                <a:gd name="connsiteY3" fmla="*/ 11942 h 251740"/>
                <a:gd name="connsiteX4" fmla="*/ 129183 w 252438"/>
                <a:gd name="connsiteY4" fmla="*/ 26 h 251740"/>
                <a:gd name="connsiteX5" fmla="*/ 238306 w 252438"/>
                <a:gd name="connsiteY5" fmla="*/ 22869 h 251740"/>
                <a:gd name="connsiteX6" fmla="*/ 248384 w 252438"/>
                <a:gd name="connsiteY6" fmla="*/ 123345 h 251740"/>
                <a:gd name="connsiteX7" fmla="*/ 213289 w 252438"/>
                <a:gd name="connsiteY7" fmla="*/ 75500 h 251740"/>
                <a:gd name="connsiteX8" fmla="*/ 136864 w 252438"/>
                <a:gd name="connsiteY8" fmla="*/ 91202 h 251740"/>
                <a:gd name="connsiteX9" fmla="*/ 155952 w 252438"/>
                <a:gd name="connsiteY9" fmla="*/ 164003 h 251740"/>
                <a:gd name="connsiteX10" fmla="*/ 168879 w 252438"/>
                <a:gd name="connsiteY10" fmla="*/ 239837 h 251740"/>
                <a:gd name="connsiteX11" fmla="*/ 65178 w 252438"/>
                <a:gd name="connsiteY11" fmla="*/ 246611 h 251740"/>
                <a:gd name="connsiteX12" fmla="*/ 0 w 252438"/>
                <a:gd name="connsiteY12" fmla="*/ 217545 h 251740"/>
                <a:gd name="connsiteX0" fmla="*/ 0 w 242750"/>
                <a:gd name="connsiteY0" fmla="*/ 217545 h 251740"/>
                <a:gd name="connsiteX1" fmla="*/ 4314 w 242750"/>
                <a:gd name="connsiteY1" fmla="*/ 145271 h 251740"/>
                <a:gd name="connsiteX2" fmla="*/ 6491 w 242750"/>
                <a:gd name="connsiteY2" fmla="*/ 44811 h 251740"/>
                <a:gd name="connsiteX3" fmla="*/ 49405 w 242750"/>
                <a:gd name="connsiteY3" fmla="*/ 11942 h 251740"/>
                <a:gd name="connsiteX4" fmla="*/ 129183 w 242750"/>
                <a:gd name="connsiteY4" fmla="*/ 26 h 251740"/>
                <a:gd name="connsiteX5" fmla="*/ 238306 w 242750"/>
                <a:gd name="connsiteY5" fmla="*/ 22869 h 251740"/>
                <a:gd name="connsiteX6" fmla="*/ 213289 w 242750"/>
                <a:gd name="connsiteY6" fmla="*/ 75500 h 251740"/>
                <a:gd name="connsiteX7" fmla="*/ 136864 w 242750"/>
                <a:gd name="connsiteY7" fmla="*/ 91202 h 251740"/>
                <a:gd name="connsiteX8" fmla="*/ 155952 w 242750"/>
                <a:gd name="connsiteY8" fmla="*/ 164003 h 251740"/>
                <a:gd name="connsiteX9" fmla="*/ 168879 w 242750"/>
                <a:gd name="connsiteY9" fmla="*/ 239837 h 251740"/>
                <a:gd name="connsiteX10" fmla="*/ 65178 w 242750"/>
                <a:gd name="connsiteY10" fmla="*/ 246611 h 251740"/>
                <a:gd name="connsiteX11" fmla="*/ 0 w 242750"/>
                <a:gd name="connsiteY11" fmla="*/ 217545 h 251740"/>
                <a:gd name="connsiteX0" fmla="*/ 0 w 242750"/>
                <a:gd name="connsiteY0" fmla="*/ 217545 h 251740"/>
                <a:gd name="connsiteX1" fmla="*/ 4314 w 242750"/>
                <a:gd name="connsiteY1" fmla="*/ 145271 h 251740"/>
                <a:gd name="connsiteX2" fmla="*/ 6491 w 242750"/>
                <a:gd name="connsiteY2" fmla="*/ 44811 h 251740"/>
                <a:gd name="connsiteX3" fmla="*/ 49405 w 242750"/>
                <a:gd name="connsiteY3" fmla="*/ 11942 h 251740"/>
                <a:gd name="connsiteX4" fmla="*/ 129183 w 242750"/>
                <a:gd name="connsiteY4" fmla="*/ 26 h 251740"/>
                <a:gd name="connsiteX5" fmla="*/ 238306 w 242750"/>
                <a:gd name="connsiteY5" fmla="*/ 22869 h 251740"/>
                <a:gd name="connsiteX6" fmla="*/ 213289 w 242750"/>
                <a:gd name="connsiteY6" fmla="*/ 75500 h 251740"/>
                <a:gd name="connsiteX7" fmla="*/ 136864 w 242750"/>
                <a:gd name="connsiteY7" fmla="*/ 91202 h 251740"/>
                <a:gd name="connsiteX8" fmla="*/ 155952 w 242750"/>
                <a:gd name="connsiteY8" fmla="*/ 164003 h 251740"/>
                <a:gd name="connsiteX9" fmla="*/ 168879 w 242750"/>
                <a:gd name="connsiteY9" fmla="*/ 239837 h 251740"/>
                <a:gd name="connsiteX10" fmla="*/ 65178 w 242750"/>
                <a:gd name="connsiteY10" fmla="*/ 246611 h 251740"/>
                <a:gd name="connsiteX11" fmla="*/ 0 w 242750"/>
                <a:gd name="connsiteY11" fmla="*/ 217545 h 251740"/>
                <a:gd name="connsiteX0" fmla="*/ 0 w 244246"/>
                <a:gd name="connsiteY0" fmla="*/ 217545 h 251740"/>
                <a:gd name="connsiteX1" fmla="*/ 4314 w 244246"/>
                <a:gd name="connsiteY1" fmla="*/ 145271 h 251740"/>
                <a:gd name="connsiteX2" fmla="*/ 6491 w 244246"/>
                <a:gd name="connsiteY2" fmla="*/ 44811 h 251740"/>
                <a:gd name="connsiteX3" fmla="*/ 49405 w 244246"/>
                <a:gd name="connsiteY3" fmla="*/ 11942 h 251740"/>
                <a:gd name="connsiteX4" fmla="*/ 129183 w 244246"/>
                <a:gd name="connsiteY4" fmla="*/ 26 h 251740"/>
                <a:gd name="connsiteX5" fmla="*/ 238306 w 244246"/>
                <a:gd name="connsiteY5" fmla="*/ 22869 h 251740"/>
                <a:gd name="connsiteX6" fmla="*/ 222392 w 244246"/>
                <a:gd name="connsiteY6" fmla="*/ 81259 h 251740"/>
                <a:gd name="connsiteX7" fmla="*/ 136864 w 244246"/>
                <a:gd name="connsiteY7" fmla="*/ 91202 h 251740"/>
                <a:gd name="connsiteX8" fmla="*/ 155952 w 244246"/>
                <a:gd name="connsiteY8" fmla="*/ 164003 h 251740"/>
                <a:gd name="connsiteX9" fmla="*/ 168879 w 244246"/>
                <a:gd name="connsiteY9" fmla="*/ 239837 h 251740"/>
                <a:gd name="connsiteX10" fmla="*/ 65178 w 244246"/>
                <a:gd name="connsiteY10" fmla="*/ 246611 h 251740"/>
                <a:gd name="connsiteX11" fmla="*/ 0 w 244246"/>
                <a:gd name="connsiteY11" fmla="*/ 217545 h 251740"/>
                <a:gd name="connsiteX0" fmla="*/ 0 w 243429"/>
                <a:gd name="connsiteY0" fmla="*/ 217545 h 251740"/>
                <a:gd name="connsiteX1" fmla="*/ 4314 w 243429"/>
                <a:gd name="connsiteY1" fmla="*/ 145271 h 251740"/>
                <a:gd name="connsiteX2" fmla="*/ 6491 w 243429"/>
                <a:gd name="connsiteY2" fmla="*/ 44811 h 251740"/>
                <a:gd name="connsiteX3" fmla="*/ 49405 w 243429"/>
                <a:gd name="connsiteY3" fmla="*/ 11942 h 251740"/>
                <a:gd name="connsiteX4" fmla="*/ 129183 w 243429"/>
                <a:gd name="connsiteY4" fmla="*/ 26 h 251740"/>
                <a:gd name="connsiteX5" fmla="*/ 238306 w 243429"/>
                <a:gd name="connsiteY5" fmla="*/ 22869 h 251740"/>
                <a:gd name="connsiteX6" fmla="*/ 222392 w 243429"/>
                <a:gd name="connsiteY6" fmla="*/ 81259 h 251740"/>
                <a:gd name="connsiteX7" fmla="*/ 136864 w 243429"/>
                <a:gd name="connsiteY7" fmla="*/ 91202 h 251740"/>
                <a:gd name="connsiteX8" fmla="*/ 155952 w 243429"/>
                <a:gd name="connsiteY8" fmla="*/ 164003 h 251740"/>
                <a:gd name="connsiteX9" fmla="*/ 168879 w 243429"/>
                <a:gd name="connsiteY9" fmla="*/ 239837 h 251740"/>
                <a:gd name="connsiteX10" fmla="*/ 65178 w 243429"/>
                <a:gd name="connsiteY10" fmla="*/ 246611 h 251740"/>
                <a:gd name="connsiteX11" fmla="*/ 0 w 243429"/>
                <a:gd name="connsiteY11" fmla="*/ 217545 h 251740"/>
                <a:gd name="connsiteX0" fmla="*/ 0 w 243429"/>
                <a:gd name="connsiteY0" fmla="*/ 217545 h 251740"/>
                <a:gd name="connsiteX1" fmla="*/ 4314 w 243429"/>
                <a:gd name="connsiteY1" fmla="*/ 145271 h 251740"/>
                <a:gd name="connsiteX2" fmla="*/ 6491 w 243429"/>
                <a:gd name="connsiteY2" fmla="*/ 44811 h 251740"/>
                <a:gd name="connsiteX3" fmla="*/ 49405 w 243429"/>
                <a:gd name="connsiteY3" fmla="*/ 11942 h 251740"/>
                <a:gd name="connsiteX4" fmla="*/ 129183 w 243429"/>
                <a:gd name="connsiteY4" fmla="*/ 26 h 251740"/>
                <a:gd name="connsiteX5" fmla="*/ 238306 w 243429"/>
                <a:gd name="connsiteY5" fmla="*/ 22869 h 251740"/>
                <a:gd name="connsiteX6" fmla="*/ 222392 w 243429"/>
                <a:gd name="connsiteY6" fmla="*/ 81259 h 251740"/>
                <a:gd name="connsiteX7" fmla="*/ 136864 w 243429"/>
                <a:gd name="connsiteY7" fmla="*/ 91202 h 251740"/>
                <a:gd name="connsiteX8" fmla="*/ 155952 w 243429"/>
                <a:gd name="connsiteY8" fmla="*/ 164003 h 251740"/>
                <a:gd name="connsiteX9" fmla="*/ 168879 w 243429"/>
                <a:gd name="connsiteY9" fmla="*/ 239837 h 251740"/>
                <a:gd name="connsiteX10" fmla="*/ 65178 w 243429"/>
                <a:gd name="connsiteY10" fmla="*/ 246611 h 251740"/>
                <a:gd name="connsiteX11" fmla="*/ 0 w 243429"/>
                <a:gd name="connsiteY11" fmla="*/ 217545 h 251740"/>
                <a:gd name="connsiteX0" fmla="*/ 0 w 243429"/>
                <a:gd name="connsiteY0" fmla="*/ 217545 h 251740"/>
                <a:gd name="connsiteX1" fmla="*/ 4314 w 243429"/>
                <a:gd name="connsiteY1" fmla="*/ 145271 h 251740"/>
                <a:gd name="connsiteX2" fmla="*/ 6491 w 243429"/>
                <a:gd name="connsiteY2" fmla="*/ 44811 h 251740"/>
                <a:gd name="connsiteX3" fmla="*/ 49405 w 243429"/>
                <a:gd name="connsiteY3" fmla="*/ 11942 h 251740"/>
                <a:gd name="connsiteX4" fmla="*/ 129183 w 243429"/>
                <a:gd name="connsiteY4" fmla="*/ 26 h 251740"/>
                <a:gd name="connsiteX5" fmla="*/ 238306 w 243429"/>
                <a:gd name="connsiteY5" fmla="*/ 22869 h 251740"/>
                <a:gd name="connsiteX6" fmla="*/ 222392 w 243429"/>
                <a:gd name="connsiteY6" fmla="*/ 81259 h 251740"/>
                <a:gd name="connsiteX7" fmla="*/ 136864 w 243429"/>
                <a:gd name="connsiteY7" fmla="*/ 91202 h 251740"/>
                <a:gd name="connsiteX8" fmla="*/ 155952 w 243429"/>
                <a:gd name="connsiteY8" fmla="*/ 164003 h 251740"/>
                <a:gd name="connsiteX9" fmla="*/ 168879 w 243429"/>
                <a:gd name="connsiteY9" fmla="*/ 239837 h 251740"/>
                <a:gd name="connsiteX10" fmla="*/ 65178 w 243429"/>
                <a:gd name="connsiteY10" fmla="*/ 246611 h 251740"/>
                <a:gd name="connsiteX11" fmla="*/ 0 w 243429"/>
                <a:gd name="connsiteY11" fmla="*/ 217545 h 251740"/>
                <a:gd name="connsiteX0" fmla="*/ 0 w 243429"/>
                <a:gd name="connsiteY0" fmla="*/ 217545 h 251740"/>
                <a:gd name="connsiteX1" fmla="*/ 4314 w 243429"/>
                <a:gd name="connsiteY1" fmla="*/ 145271 h 251740"/>
                <a:gd name="connsiteX2" fmla="*/ 6491 w 243429"/>
                <a:gd name="connsiteY2" fmla="*/ 44811 h 251740"/>
                <a:gd name="connsiteX3" fmla="*/ 49405 w 243429"/>
                <a:gd name="connsiteY3" fmla="*/ 11942 h 251740"/>
                <a:gd name="connsiteX4" fmla="*/ 129183 w 243429"/>
                <a:gd name="connsiteY4" fmla="*/ 26 h 251740"/>
                <a:gd name="connsiteX5" fmla="*/ 238306 w 243429"/>
                <a:gd name="connsiteY5" fmla="*/ 22869 h 251740"/>
                <a:gd name="connsiteX6" fmla="*/ 222392 w 243429"/>
                <a:gd name="connsiteY6" fmla="*/ 81259 h 251740"/>
                <a:gd name="connsiteX7" fmla="*/ 136864 w 243429"/>
                <a:gd name="connsiteY7" fmla="*/ 91202 h 251740"/>
                <a:gd name="connsiteX8" fmla="*/ 145608 w 243429"/>
                <a:gd name="connsiteY8" fmla="*/ 162319 h 251740"/>
                <a:gd name="connsiteX9" fmla="*/ 168879 w 243429"/>
                <a:gd name="connsiteY9" fmla="*/ 239837 h 251740"/>
                <a:gd name="connsiteX10" fmla="*/ 65178 w 243429"/>
                <a:gd name="connsiteY10" fmla="*/ 246611 h 251740"/>
                <a:gd name="connsiteX11" fmla="*/ 0 w 243429"/>
                <a:gd name="connsiteY11" fmla="*/ 217545 h 251740"/>
                <a:gd name="connsiteX0" fmla="*/ 0 w 245673"/>
                <a:gd name="connsiteY0" fmla="*/ 217545 h 251740"/>
                <a:gd name="connsiteX1" fmla="*/ 4314 w 245673"/>
                <a:gd name="connsiteY1" fmla="*/ 145271 h 251740"/>
                <a:gd name="connsiteX2" fmla="*/ 6491 w 245673"/>
                <a:gd name="connsiteY2" fmla="*/ 44811 h 251740"/>
                <a:gd name="connsiteX3" fmla="*/ 49405 w 245673"/>
                <a:gd name="connsiteY3" fmla="*/ 11942 h 251740"/>
                <a:gd name="connsiteX4" fmla="*/ 129183 w 245673"/>
                <a:gd name="connsiteY4" fmla="*/ 26 h 251740"/>
                <a:gd name="connsiteX5" fmla="*/ 238306 w 245673"/>
                <a:gd name="connsiteY5" fmla="*/ 22869 h 251740"/>
                <a:gd name="connsiteX6" fmla="*/ 222392 w 245673"/>
                <a:gd name="connsiteY6" fmla="*/ 81259 h 251740"/>
                <a:gd name="connsiteX7" fmla="*/ 136864 w 245673"/>
                <a:gd name="connsiteY7" fmla="*/ 91202 h 251740"/>
                <a:gd name="connsiteX8" fmla="*/ 145608 w 245673"/>
                <a:gd name="connsiteY8" fmla="*/ 162319 h 251740"/>
                <a:gd name="connsiteX9" fmla="*/ 168879 w 245673"/>
                <a:gd name="connsiteY9" fmla="*/ 239837 h 251740"/>
                <a:gd name="connsiteX10" fmla="*/ 65178 w 245673"/>
                <a:gd name="connsiteY10" fmla="*/ 246611 h 251740"/>
                <a:gd name="connsiteX11" fmla="*/ 0 w 245673"/>
                <a:gd name="connsiteY11" fmla="*/ 217545 h 251740"/>
                <a:gd name="connsiteX0" fmla="*/ 0 w 243651"/>
                <a:gd name="connsiteY0" fmla="*/ 217545 h 251740"/>
                <a:gd name="connsiteX1" fmla="*/ 4314 w 243651"/>
                <a:gd name="connsiteY1" fmla="*/ 145271 h 251740"/>
                <a:gd name="connsiteX2" fmla="*/ 6491 w 243651"/>
                <a:gd name="connsiteY2" fmla="*/ 44811 h 251740"/>
                <a:gd name="connsiteX3" fmla="*/ 49405 w 243651"/>
                <a:gd name="connsiteY3" fmla="*/ 11942 h 251740"/>
                <a:gd name="connsiteX4" fmla="*/ 129183 w 243651"/>
                <a:gd name="connsiteY4" fmla="*/ 26 h 251740"/>
                <a:gd name="connsiteX5" fmla="*/ 238306 w 243651"/>
                <a:gd name="connsiteY5" fmla="*/ 22869 h 251740"/>
                <a:gd name="connsiteX6" fmla="*/ 222392 w 243651"/>
                <a:gd name="connsiteY6" fmla="*/ 81259 h 251740"/>
                <a:gd name="connsiteX7" fmla="*/ 136864 w 243651"/>
                <a:gd name="connsiteY7" fmla="*/ 91202 h 251740"/>
                <a:gd name="connsiteX8" fmla="*/ 145608 w 243651"/>
                <a:gd name="connsiteY8" fmla="*/ 162319 h 251740"/>
                <a:gd name="connsiteX9" fmla="*/ 168879 w 243651"/>
                <a:gd name="connsiteY9" fmla="*/ 239837 h 251740"/>
                <a:gd name="connsiteX10" fmla="*/ 65178 w 243651"/>
                <a:gd name="connsiteY10" fmla="*/ 246611 h 251740"/>
                <a:gd name="connsiteX11" fmla="*/ 0 w 243651"/>
                <a:gd name="connsiteY11" fmla="*/ 217545 h 251740"/>
                <a:gd name="connsiteX0" fmla="*/ 0 w 244182"/>
                <a:gd name="connsiteY0" fmla="*/ 217545 h 251740"/>
                <a:gd name="connsiteX1" fmla="*/ 4314 w 244182"/>
                <a:gd name="connsiteY1" fmla="*/ 145271 h 251740"/>
                <a:gd name="connsiteX2" fmla="*/ 6491 w 244182"/>
                <a:gd name="connsiteY2" fmla="*/ 44811 h 251740"/>
                <a:gd name="connsiteX3" fmla="*/ 49405 w 244182"/>
                <a:gd name="connsiteY3" fmla="*/ 11942 h 251740"/>
                <a:gd name="connsiteX4" fmla="*/ 129183 w 244182"/>
                <a:gd name="connsiteY4" fmla="*/ 26 h 251740"/>
                <a:gd name="connsiteX5" fmla="*/ 238306 w 244182"/>
                <a:gd name="connsiteY5" fmla="*/ 22869 h 251740"/>
                <a:gd name="connsiteX6" fmla="*/ 222392 w 244182"/>
                <a:gd name="connsiteY6" fmla="*/ 81259 h 251740"/>
                <a:gd name="connsiteX7" fmla="*/ 138957 w 244182"/>
                <a:gd name="connsiteY7" fmla="*/ 89807 h 251740"/>
                <a:gd name="connsiteX8" fmla="*/ 145608 w 244182"/>
                <a:gd name="connsiteY8" fmla="*/ 162319 h 251740"/>
                <a:gd name="connsiteX9" fmla="*/ 168879 w 244182"/>
                <a:gd name="connsiteY9" fmla="*/ 239837 h 251740"/>
                <a:gd name="connsiteX10" fmla="*/ 65178 w 244182"/>
                <a:gd name="connsiteY10" fmla="*/ 246611 h 251740"/>
                <a:gd name="connsiteX11" fmla="*/ 0 w 244182"/>
                <a:gd name="connsiteY11" fmla="*/ 217545 h 251740"/>
                <a:gd name="connsiteX0" fmla="*/ 0 w 244182"/>
                <a:gd name="connsiteY0" fmla="*/ 217545 h 251740"/>
                <a:gd name="connsiteX1" fmla="*/ 4314 w 244182"/>
                <a:gd name="connsiteY1" fmla="*/ 145271 h 251740"/>
                <a:gd name="connsiteX2" fmla="*/ 6491 w 244182"/>
                <a:gd name="connsiteY2" fmla="*/ 44811 h 251740"/>
                <a:gd name="connsiteX3" fmla="*/ 49405 w 244182"/>
                <a:gd name="connsiteY3" fmla="*/ 11942 h 251740"/>
                <a:gd name="connsiteX4" fmla="*/ 129183 w 244182"/>
                <a:gd name="connsiteY4" fmla="*/ 26 h 251740"/>
                <a:gd name="connsiteX5" fmla="*/ 238306 w 244182"/>
                <a:gd name="connsiteY5" fmla="*/ 22869 h 251740"/>
                <a:gd name="connsiteX6" fmla="*/ 222392 w 244182"/>
                <a:gd name="connsiteY6" fmla="*/ 81259 h 251740"/>
                <a:gd name="connsiteX7" fmla="*/ 138957 w 244182"/>
                <a:gd name="connsiteY7" fmla="*/ 89807 h 251740"/>
                <a:gd name="connsiteX8" fmla="*/ 145608 w 244182"/>
                <a:gd name="connsiteY8" fmla="*/ 162319 h 251740"/>
                <a:gd name="connsiteX9" fmla="*/ 168879 w 244182"/>
                <a:gd name="connsiteY9" fmla="*/ 239837 h 251740"/>
                <a:gd name="connsiteX10" fmla="*/ 65178 w 244182"/>
                <a:gd name="connsiteY10" fmla="*/ 246611 h 251740"/>
                <a:gd name="connsiteX11" fmla="*/ 0 w 244182"/>
                <a:gd name="connsiteY11" fmla="*/ 217545 h 251740"/>
                <a:gd name="connsiteX0" fmla="*/ 0 w 244281"/>
                <a:gd name="connsiteY0" fmla="*/ 217545 h 251740"/>
                <a:gd name="connsiteX1" fmla="*/ 4314 w 244281"/>
                <a:gd name="connsiteY1" fmla="*/ 145271 h 251740"/>
                <a:gd name="connsiteX2" fmla="*/ 6491 w 244281"/>
                <a:gd name="connsiteY2" fmla="*/ 44811 h 251740"/>
                <a:gd name="connsiteX3" fmla="*/ 49405 w 244281"/>
                <a:gd name="connsiteY3" fmla="*/ 11942 h 251740"/>
                <a:gd name="connsiteX4" fmla="*/ 129183 w 244281"/>
                <a:gd name="connsiteY4" fmla="*/ 26 h 251740"/>
                <a:gd name="connsiteX5" fmla="*/ 238306 w 244281"/>
                <a:gd name="connsiteY5" fmla="*/ 22869 h 251740"/>
                <a:gd name="connsiteX6" fmla="*/ 222392 w 244281"/>
                <a:gd name="connsiteY6" fmla="*/ 81259 h 251740"/>
                <a:gd name="connsiteX7" fmla="*/ 135757 w 244281"/>
                <a:gd name="connsiteY7" fmla="*/ 88918 h 251740"/>
                <a:gd name="connsiteX8" fmla="*/ 145608 w 244281"/>
                <a:gd name="connsiteY8" fmla="*/ 162319 h 251740"/>
                <a:gd name="connsiteX9" fmla="*/ 168879 w 244281"/>
                <a:gd name="connsiteY9" fmla="*/ 239837 h 251740"/>
                <a:gd name="connsiteX10" fmla="*/ 65178 w 244281"/>
                <a:gd name="connsiteY10" fmla="*/ 246611 h 251740"/>
                <a:gd name="connsiteX11" fmla="*/ 0 w 244281"/>
                <a:gd name="connsiteY11" fmla="*/ 217545 h 251740"/>
                <a:gd name="connsiteX0" fmla="*/ 0 w 244281"/>
                <a:gd name="connsiteY0" fmla="*/ 217545 h 251740"/>
                <a:gd name="connsiteX1" fmla="*/ 4314 w 244281"/>
                <a:gd name="connsiteY1" fmla="*/ 145271 h 251740"/>
                <a:gd name="connsiteX2" fmla="*/ 6491 w 244281"/>
                <a:gd name="connsiteY2" fmla="*/ 44811 h 251740"/>
                <a:gd name="connsiteX3" fmla="*/ 49405 w 244281"/>
                <a:gd name="connsiteY3" fmla="*/ 11942 h 251740"/>
                <a:gd name="connsiteX4" fmla="*/ 129183 w 244281"/>
                <a:gd name="connsiteY4" fmla="*/ 26 h 251740"/>
                <a:gd name="connsiteX5" fmla="*/ 238306 w 244281"/>
                <a:gd name="connsiteY5" fmla="*/ 22869 h 251740"/>
                <a:gd name="connsiteX6" fmla="*/ 222392 w 244281"/>
                <a:gd name="connsiteY6" fmla="*/ 81259 h 251740"/>
                <a:gd name="connsiteX7" fmla="*/ 135757 w 244281"/>
                <a:gd name="connsiteY7" fmla="*/ 88918 h 251740"/>
                <a:gd name="connsiteX8" fmla="*/ 145608 w 244281"/>
                <a:gd name="connsiteY8" fmla="*/ 162319 h 251740"/>
                <a:gd name="connsiteX9" fmla="*/ 168879 w 244281"/>
                <a:gd name="connsiteY9" fmla="*/ 239837 h 251740"/>
                <a:gd name="connsiteX10" fmla="*/ 65178 w 244281"/>
                <a:gd name="connsiteY10" fmla="*/ 246611 h 251740"/>
                <a:gd name="connsiteX11" fmla="*/ 0 w 244281"/>
                <a:gd name="connsiteY11" fmla="*/ 217545 h 251740"/>
                <a:gd name="connsiteX0" fmla="*/ 0 w 244272"/>
                <a:gd name="connsiteY0" fmla="*/ 217545 h 251740"/>
                <a:gd name="connsiteX1" fmla="*/ 4314 w 244272"/>
                <a:gd name="connsiteY1" fmla="*/ 145271 h 251740"/>
                <a:gd name="connsiteX2" fmla="*/ 6491 w 244272"/>
                <a:gd name="connsiteY2" fmla="*/ 44811 h 251740"/>
                <a:gd name="connsiteX3" fmla="*/ 49405 w 244272"/>
                <a:gd name="connsiteY3" fmla="*/ 11942 h 251740"/>
                <a:gd name="connsiteX4" fmla="*/ 129183 w 244272"/>
                <a:gd name="connsiteY4" fmla="*/ 26 h 251740"/>
                <a:gd name="connsiteX5" fmla="*/ 238306 w 244272"/>
                <a:gd name="connsiteY5" fmla="*/ 22869 h 251740"/>
                <a:gd name="connsiteX6" fmla="*/ 222392 w 244272"/>
                <a:gd name="connsiteY6" fmla="*/ 81259 h 251740"/>
                <a:gd name="connsiteX7" fmla="*/ 136037 w 244272"/>
                <a:gd name="connsiteY7" fmla="*/ 85808 h 251740"/>
                <a:gd name="connsiteX8" fmla="*/ 145608 w 244272"/>
                <a:gd name="connsiteY8" fmla="*/ 162319 h 251740"/>
                <a:gd name="connsiteX9" fmla="*/ 168879 w 244272"/>
                <a:gd name="connsiteY9" fmla="*/ 239837 h 251740"/>
                <a:gd name="connsiteX10" fmla="*/ 65178 w 244272"/>
                <a:gd name="connsiteY10" fmla="*/ 246611 h 251740"/>
                <a:gd name="connsiteX11" fmla="*/ 0 w 244272"/>
                <a:gd name="connsiteY11" fmla="*/ 217545 h 251740"/>
                <a:gd name="connsiteX0" fmla="*/ 0 w 244272"/>
                <a:gd name="connsiteY0" fmla="*/ 217545 h 251740"/>
                <a:gd name="connsiteX1" fmla="*/ 4314 w 244272"/>
                <a:gd name="connsiteY1" fmla="*/ 145271 h 251740"/>
                <a:gd name="connsiteX2" fmla="*/ 6491 w 244272"/>
                <a:gd name="connsiteY2" fmla="*/ 44811 h 251740"/>
                <a:gd name="connsiteX3" fmla="*/ 49405 w 244272"/>
                <a:gd name="connsiteY3" fmla="*/ 11942 h 251740"/>
                <a:gd name="connsiteX4" fmla="*/ 129183 w 244272"/>
                <a:gd name="connsiteY4" fmla="*/ 26 h 251740"/>
                <a:gd name="connsiteX5" fmla="*/ 238306 w 244272"/>
                <a:gd name="connsiteY5" fmla="*/ 22869 h 251740"/>
                <a:gd name="connsiteX6" fmla="*/ 222392 w 244272"/>
                <a:gd name="connsiteY6" fmla="*/ 81259 h 251740"/>
                <a:gd name="connsiteX7" fmla="*/ 136037 w 244272"/>
                <a:gd name="connsiteY7" fmla="*/ 85808 h 251740"/>
                <a:gd name="connsiteX8" fmla="*/ 145608 w 244272"/>
                <a:gd name="connsiteY8" fmla="*/ 162319 h 251740"/>
                <a:gd name="connsiteX9" fmla="*/ 168879 w 244272"/>
                <a:gd name="connsiteY9" fmla="*/ 239837 h 251740"/>
                <a:gd name="connsiteX10" fmla="*/ 65178 w 244272"/>
                <a:gd name="connsiteY10" fmla="*/ 246611 h 251740"/>
                <a:gd name="connsiteX11" fmla="*/ 0 w 244272"/>
                <a:gd name="connsiteY11" fmla="*/ 217545 h 251740"/>
                <a:gd name="connsiteX0" fmla="*/ 0 w 243052"/>
                <a:gd name="connsiteY0" fmla="*/ 217545 h 251740"/>
                <a:gd name="connsiteX1" fmla="*/ 4314 w 243052"/>
                <a:gd name="connsiteY1" fmla="*/ 145271 h 251740"/>
                <a:gd name="connsiteX2" fmla="*/ 6491 w 243052"/>
                <a:gd name="connsiteY2" fmla="*/ 44811 h 251740"/>
                <a:gd name="connsiteX3" fmla="*/ 49405 w 243052"/>
                <a:gd name="connsiteY3" fmla="*/ 11942 h 251740"/>
                <a:gd name="connsiteX4" fmla="*/ 129183 w 243052"/>
                <a:gd name="connsiteY4" fmla="*/ 26 h 251740"/>
                <a:gd name="connsiteX5" fmla="*/ 238306 w 243052"/>
                <a:gd name="connsiteY5" fmla="*/ 22869 h 251740"/>
                <a:gd name="connsiteX6" fmla="*/ 222392 w 243052"/>
                <a:gd name="connsiteY6" fmla="*/ 81259 h 251740"/>
                <a:gd name="connsiteX7" fmla="*/ 136037 w 243052"/>
                <a:gd name="connsiteY7" fmla="*/ 85808 h 251740"/>
                <a:gd name="connsiteX8" fmla="*/ 145608 w 243052"/>
                <a:gd name="connsiteY8" fmla="*/ 162319 h 251740"/>
                <a:gd name="connsiteX9" fmla="*/ 168879 w 243052"/>
                <a:gd name="connsiteY9" fmla="*/ 239837 h 251740"/>
                <a:gd name="connsiteX10" fmla="*/ 65178 w 243052"/>
                <a:gd name="connsiteY10" fmla="*/ 246611 h 251740"/>
                <a:gd name="connsiteX11" fmla="*/ 0 w 243052"/>
                <a:gd name="connsiteY11" fmla="*/ 217545 h 251740"/>
                <a:gd name="connsiteX0" fmla="*/ 0 w 242531"/>
                <a:gd name="connsiteY0" fmla="*/ 217545 h 251740"/>
                <a:gd name="connsiteX1" fmla="*/ 4314 w 242531"/>
                <a:gd name="connsiteY1" fmla="*/ 145271 h 251740"/>
                <a:gd name="connsiteX2" fmla="*/ 6491 w 242531"/>
                <a:gd name="connsiteY2" fmla="*/ 44811 h 251740"/>
                <a:gd name="connsiteX3" fmla="*/ 49405 w 242531"/>
                <a:gd name="connsiteY3" fmla="*/ 11942 h 251740"/>
                <a:gd name="connsiteX4" fmla="*/ 129183 w 242531"/>
                <a:gd name="connsiteY4" fmla="*/ 26 h 251740"/>
                <a:gd name="connsiteX5" fmla="*/ 238306 w 242531"/>
                <a:gd name="connsiteY5" fmla="*/ 22869 h 251740"/>
                <a:gd name="connsiteX6" fmla="*/ 222392 w 242531"/>
                <a:gd name="connsiteY6" fmla="*/ 81259 h 251740"/>
                <a:gd name="connsiteX7" fmla="*/ 136037 w 242531"/>
                <a:gd name="connsiteY7" fmla="*/ 85808 h 251740"/>
                <a:gd name="connsiteX8" fmla="*/ 145608 w 242531"/>
                <a:gd name="connsiteY8" fmla="*/ 162319 h 251740"/>
                <a:gd name="connsiteX9" fmla="*/ 168879 w 242531"/>
                <a:gd name="connsiteY9" fmla="*/ 239837 h 251740"/>
                <a:gd name="connsiteX10" fmla="*/ 65178 w 242531"/>
                <a:gd name="connsiteY10" fmla="*/ 246611 h 251740"/>
                <a:gd name="connsiteX11" fmla="*/ 0 w 242531"/>
                <a:gd name="connsiteY11" fmla="*/ 217545 h 25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531" h="251740">
                  <a:moveTo>
                    <a:pt x="0" y="217545"/>
                  </a:moveTo>
                  <a:cubicBezTo>
                    <a:pt x="3939" y="202491"/>
                    <a:pt x="4647" y="174505"/>
                    <a:pt x="4314" y="145271"/>
                  </a:cubicBezTo>
                  <a:cubicBezTo>
                    <a:pt x="3981" y="116037"/>
                    <a:pt x="-1024" y="67033"/>
                    <a:pt x="6491" y="44811"/>
                  </a:cubicBezTo>
                  <a:cubicBezTo>
                    <a:pt x="14006" y="22590"/>
                    <a:pt x="28956" y="19406"/>
                    <a:pt x="49405" y="11942"/>
                  </a:cubicBezTo>
                  <a:cubicBezTo>
                    <a:pt x="69854" y="4478"/>
                    <a:pt x="99252" y="780"/>
                    <a:pt x="129183" y="26"/>
                  </a:cubicBezTo>
                  <a:cubicBezTo>
                    <a:pt x="159114" y="-728"/>
                    <a:pt x="218563" y="15008"/>
                    <a:pt x="238306" y="22869"/>
                  </a:cubicBezTo>
                  <a:cubicBezTo>
                    <a:pt x="251068" y="38478"/>
                    <a:pt x="231733" y="79849"/>
                    <a:pt x="222392" y="81259"/>
                  </a:cubicBezTo>
                  <a:cubicBezTo>
                    <a:pt x="213051" y="82669"/>
                    <a:pt x="146732" y="66487"/>
                    <a:pt x="136037" y="85808"/>
                  </a:cubicBezTo>
                  <a:cubicBezTo>
                    <a:pt x="125342" y="105129"/>
                    <a:pt x="140134" y="136648"/>
                    <a:pt x="145608" y="162319"/>
                  </a:cubicBezTo>
                  <a:cubicBezTo>
                    <a:pt x="151082" y="187990"/>
                    <a:pt x="171100" y="217232"/>
                    <a:pt x="168879" y="239837"/>
                  </a:cubicBezTo>
                  <a:cubicBezTo>
                    <a:pt x="154715" y="256713"/>
                    <a:pt x="94003" y="252380"/>
                    <a:pt x="65178" y="246611"/>
                  </a:cubicBezTo>
                  <a:cubicBezTo>
                    <a:pt x="36353" y="240842"/>
                    <a:pt x="14732" y="234493"/>
                    <a:pt x="0" y="217545"/>
                  </a:cubicBezTo>
                  <a:close/>
                </a:path>
              </a:pathLst>
            </a:custGeom>
            <a:solidFill>
              <a:srgbClr val="CC66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12" name=".class(cardio_6)"/>
            <p:cNvSpPr>
              <a:spLocks noChangeAspect="1"/>
            </p:cNvSpPr>
            <p:nvPr/>
          </p:nvSpPr>
          <p:spPr>
            <a:xfrm>
              <a:off x="21042160" y="21195017"/>
              <a:ext cx="826912" cy="1526052"/>
            </a:xfrm>
            <a:custGeom>
              <a:avLst/>
              <a:gdLst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2677 w 226347"/>
                <a:gd name="connsiteY15" fmla="*/ 13642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2677 w 226347"/>
                <a:gd name="connsiteY15" fmla="*/ 13642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3674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3508 w 226533"/>
                <a:gd name="connsiteY0" fmla="*/ 213552 h 235855"/>
                <a:gd name="connsiteX1" fmla="*/ 7969 w 226533"/>
                <a:gd name="connsiteY1" fmla="*/ 133264 h 235855"/>
                <a:gd name="connsiteX2" fmla="*/ 16890 w 226533"/>
                <a:gd name="connsiteY2" fmla="*/ 81968 h 235855"/>
                <a:gd name="connsiteX3" fmla="*/ 24 w 226533"/>
                <a:gd name="connsiteY3" fmla="*/ 52650 h 235855"/>
                <a:gd name="connsiteX4" fmla="*/ 21350 w 226533"/>
                <a:gd name="connsiteY4" fmla="*/ 28442 h 235855"/>
                <a:gd name="connsiteX5" fmla="*/ 48113 w 226533"/>
                <a:gd name="connsiteY5" fmla="*/ 55205 h 235855"/>
                <a:gd name="connsiteX6" fmla="*/ 65955 w 226533"/>
                <a:gd name="connsiteY6" fmla="*/ 32903 h 235855"/>
                <a:gd name="connsiteX7" fmla="*/ 57034 w 226533"/>
                <a:gd name="connsiteY7" fmla="*/ 10600 h 235855"/>
                <a:gd name="connsiteX8" fmla="*/ 90488 w 226533"/>
                <a:gd name="connsiteY8" fmla="*/ 6140 h 235855"/>
                <a:gd name="connsiteX9" fmla="*/ 94948 w 226533"/>
                <a:gd name="connsiteY9" fmla="*/ 26212 h 235855"/>
                <a:gd name="connsiteX10" fmla="*/ 108330 w 226533"/>
                <a:gd name="connsiteY10" fmla="*/ 3910 h 235855"/>
                <a:gd name="connsiteX11" fmla="*/ 141783 w 226533"/>
                <a:gd name="connsiteY11" fmla="*/ 1679 h 235855"/>
                <a:gd name="connsiteX12" fmla="*/ 141133 w 226533"/>
                <a:gd name="connsiteY12" fmla="*/ 21751 h 235855"/>
                <a:gd name="connsiteX13" fmla="*/ 181928 w 226533"/>
                <a:gd name="connsiteY13" fmla="*/ 37363 h 235855"/>
                <a:gd name="connsiteX14" fmla="*/ 226533 w 226533"/>
                <a:gd name="connsiteY14" fmla="*/ 99810 h 235855"/>
                <a:gd name="connsiteX15" fmla="*/ 153260 w 226533"/>
                <a:gd name="connsiteY15" fmla="*/ 136423 h 235855"/>
                <a:gd name="connsiteX16" fmla="*/ 130632 w 226533"/>
                <a:gd name="connsiteY16" fmla="*/ 122112 h 235855"/>
                <a:gd name="connsiteX17" fmla="*/ 97179 w 226533"/>
                <a:gd name="connsiteY17" fmla="*/ 171178 h 235855"/>
                <a:gd name="connsiteX18" fmla="*/ 106100 w 226533"/>
                <a:gd name="connsiteY18" fmla="*/ 235855 h 235855"/>
                <a:gd name="connsiteX19" fmla="*/ 54804 w 226533"/>
                <a:gd name="connsiteY19" fmla="*/ 224704 h 235855"/>
                <a:gd name="connsiteX20" fmla="*/ 3508 w 226533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73551 w 226509"/>
                <a:gd name="connsiteY6" fmla="*/ 3671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671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671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71646 w 226509"/>
                <a:gd name="connsiteY6" fmla="*/ 3671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71646 w 226509"/>
                <a:gd name="connsiteY6" fmla="*/ 4052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4052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7010 w 226509"/>
                <a:gd name="connsiteY7" fmla="*/ 10628 h 235883"/>
                <a:gd name="connsiteX8" fmla="*/ 90464 w 226509"/>
                <a:gd name="connsiteY8" fmla="*/ 6168 h 235883"/>
                <a:gd name="connsiteX9" fmla="*/ 94924 w 226509"/>
                <a:gd name="connsiteY9" fmla="*/ 26240 h 235883"/>
                <a:gd name="connsiteX10" fmla="*/ 93485 w 226509"/>
                <a:gd name="connsiteY10" fmla="*/ 26845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7010 w 226509"/>
                <a:gd name="connsiteY7" fmla="*/ 10628 h 235883"/>
                <a:gd name="connsiteX8" fmla="*/ 90464 w 226509"/>
                <a:gd name="connsiteY8" fmla="*/ 6168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90464 w 226509"/>
                <a:gd name="connsiteY8" fmla="*/ 6168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90464 w 226509"/>
                <a:gd name="connsiteY8" fmla="*/ 6168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4749 w 226509"/>
                <a:gd name="connsiteY8" fmla="*/ 426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4749 w 226509"/>
                <a:gd name="connsiteY8" fmla="*/ 426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4749 w 226509"/>
                <a:gd name="connsiteY8" fmla="*/ 426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794 h 236097"/>
                <a:gd name="connsiteX1" fmla="*/ 7945 w 226509"/>
                <a:gd name="connsiteY1" fmla="*/ 133506 h 236097"/>
                <a:gd name="connsiteX2" fmla="*/ 16866 w 226509"/>
                <a:gd name="connsiteY2" fmla="*/ 82210 h 236097"/>
                <a:gd name="connsiteX3" fmla="*/ 0 w 226509"/>
                <a:gd name="connsiteY3" fmla="*/ 52892 h 236097"/>
                <a:gd name="connsiteX4" fmla="*/ 23216 w 226509"/>
                <a:gd name="connsiteY4" fmla="*/ 32464 h 236097"/>
                <a:gd name="connsiteX5" fmla="*/ 48089 w 226509"/>
                <a:gd name="connsiteY5" fmla="*/ 55447 h 236097"/>
                <a:gd name="connsiteX6" fmla="*/ 65931 w 226509"/>
                <a:gd name="connsiteY6" fmla="*/ 40765 h 236097"/>
                <a:gd name="connsiteX7" fmla="*/ 51940 w 226509"/>
                <a:gd name="connsiteY7" fmla="*/ 14952 h 236097"/>
                <a:gd name="connsiteX8" fmla="*/ 83804 w 226509"/>
                <a:gd name="connsiteY8" fmla="*/ 1957 h 236097"/>
                <a:gd name="connsiteX9" fmla="*/ 94924 w 226509"/>
                <a:gd name="connsiteY9" fmla="*/ 26454 h 236097"/>
                <a:gd name="connsiteX10" fmla="*/ 112535 w 226509"/>
                <a:gd name="connsiteY10" fmla="*/ 21344 h 236097"/>
                <a:gd name="connsiteX11" fmla="*/ 108306 w 226509"/>
                <a:gd name="connsiteY11" fmla="*/ 4152 h 236097"/>
                <a:gd name="connsiteX12" fmla="*/ 133569 w 226509"/>
                <a:gd name="connsiteY12" fmla="*/ 1606 h 236097"/>
                <a:gd name="connsiteX13" fmla="*/ 141109 w 226509"/>
                <a:gd name="connsiteY13" fmla="*/ 21993 h 236097"/>
                <a:gd name="connsiteX14" fmla="*/ 181904 w 226509"/>
                <a:gd name="connsiteY14" fmla="*/ 37605 h 236097"/>
                <a:gd name="connsiteX15" fmla="*/ 226509 w 226509"/>
                <a:gd name="connsiteY15" fmla="*/ 100052 h 236097"/>
                <a:gd name="connsiteX16" fmla="*/ 153236 w 226509"/>
                <a:gd name="connsiteY16" fmla="*/ 136665 h 236097"/>
                <a:gd name="connsiteX17" fmla="*/ 130608 w 226509"/>
                <a:gd name="connsiteY17" fmla="*/ 122354 h 236097"/>
                <a:gd name="connsiteX18" fmla="*/ 97155 w 226509"/>
                <a:gd name="connsiteY18" fmla="*/ 171420 h 236097"/>
                <a:gd name="connsiteX19" fmla="*/ 106076 w 226509"/>
                <a:gd name="connsiteY19" fmla="*/ 236097 h 236097"/>
                <a:gd name="connsiteX20" fmla="*/ 54780 w 226509"/>
                <a:gd name="connsiteY20" fmla="*/ 224946 h 236097"/>
                <a:gd name="connsiteX21" fmla="*/ 3484 w 226509"/>
                <a:gd name="connsiteY21" fmla="*/ 213794 h 236097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41109 w 226509"/>
                <a:gd name="connsiteY13" fmla="*/ 2089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41109 w 226509"/>
                <a:gd name="connsiteY13" fmla="*/ 2089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39219 w 226509"/>
                <a:gd name="connsiteY13" fmla="*/ 1900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39219 w 226509"/>
                <a:gd name="connsiteY13" fmla="*/ 1900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39219 w 226509"/>
                <a:gd name="connsiteY13" fmla="*/ 1900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39219 w 226509"/>
                <a:gd name="connsiteY13" fmla="*/ 1900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30608 w 226509"/>
                <a:gd name="connsiteY17" fmla="*/ 120838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30608 w 226509"/>
                <a:gd name="connsiteY17" fmla="*/ 120838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30608 w 226509"/>
                <a:gd name="connsiteY17" fmla="*/ 120838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30608 w 226509"/>
                <a:gd name="connsiteY17" fmla="*/ 120838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23993 w 226509"/>
                <a:gd name="connsiteY17" fmla="*/ 12493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23993 w 226509"/>
                <a:gd name="connsiteY17" fmla="*/ 12493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6071 w 226509"/>
                <a:gd name="connsiteY16" fmla="*/ 133574 h 234581"/>
                <a:gd name="connsiteX17" fmla="*/ 123993 w 226509"/>
                <a:gd name="connsiteY17" fmla="*/ 12493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6071 w 226509"/>
                <a:gd name="connsiteY16" fmla="*/ 133574 h 234581"/>
                <a:gd name="connsiteX17" fmla="*/ 118008 w 226509"/>
                <a:gd name="connsiteY17" fmla="*/ 12871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6071 w 226509"/>
                <a:gd name="connsiteY16" fmla="*/ 133574 h 234581"/>
                <a:gd name="connsiteX17" fmla="*/ 118008 w 226509"/>
                <a:gd name="connsiteY17" fmla="*/ 12871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6670 w 229695"/>
                <a:gd name="connsiteY0" fmla="*/ 212278 h 236615"/>
                <a:gd name="connsiteX1" fmla="*/ 11131 w 229695"/>
                <a:gd name="connsiteY1" fmla="*/ 131990 h 236615"/>
                <a:gd name="connsiteX2" fmla="*/ 20052 w 229695"/>
                <a:gd name="connsiteY2" fmla="*/ 80694 h 236615"/>
                <a:gd name="connsiteX3" fmla="*/ 3186 w 229695"/>
                <a:gd name="connsiteY3" fmla="*/ 51376 h 236615"/>
                <a:gd name="connsiteX4" fmla="*/ 26402 w 229695"/>
                <a:gd name="connsiteY4" fmla="*/ 30948 h 236615"/>
                <a:gd name="connsiteX5" fmla="*/ 51275 w 229695"/>
                <a:gd name="connsiteY5" fmla="*/ 53931 h 236615"/>
                <a:gd name="connsiteX6" fmla="*/ 69117 w 229695"/>
                <a:gd name="connsiteY6" fmla="*/ 39249 h 236615"/>
                <a:gd name="connsiteX7" fmla="*/ 55126 w 229695"/>
                <a:gd name="connsiteY7" fmla="*/ 13436 h 236615"/>
                <a:gd name="connsiteX8" fmla="*/ 86990 w 229695"/>
                <a:gd name="connsiteY8" fmla="*/ 441 h 236615"/>
                <a:gd name="connsiteX9" fmla="*/ 98110 w 229695"/>
                <a:gd name="connsiteY9" fmla="*/ 24938 h 236615"/>
                <a:gd name="connsiteX10" fmla="*/ 115721 w 229695"/>
                <a:gd name="connsiteY10" fmla="*/ 19828 h 236615"/>
                <a:gd name="connsiteX11" fmla="*/ 111492 w 229695"/>
                <a:gd name="connsiteY11" fmla="*/ 2636 h 236615"/>
                <a:gd name="connsiteX12" fmla="*/ 136755 w 229695"/>
                <a:gd name="connsiteY12" fmla="*/ 90 h 236615"/>
                <a:gd name="connsiteX13" fmla="*/ 142405 w 229695"/>
                <a:gd name="connsiteY13" fmla="*/ 18587 h 236615"/>
                <a:gd name="connsiteX14" fmla="*/ 185090 w 229695"/>
                <a:gd name="connsiteY14" fmla="*/ 36089 h 236615"/>
                <a:gd name="connsiteX15" fmla="*/ 229695 w 229695"/>
                <a:gd name="connsiteY15" fmla="*/ 98536 h 236615"/>
                <a:gd name="connsiteX16" fmla="*/ 159257 w 229695"/>
                <a:gd name="connsiteY16" fmla="*/ 133574 h 236615"/>
                <a:gd name="connsiteX17" fmla="*/ 121194 w 229695"/>
                <a:gd name="connsiteY17" fmla="*/ 128713 h 236615"/>
                <a:gd name="connsiteX18" fmla="*/ 100341 w 229695"/>
                <a:gd name="connsiteY18" fmla="*/ 169904 h 236615"/>
                <a:gd name="connsiteX19" fmla="*/ 109262 w 229695"/>
                <a:gd name="connsiteY19" fmla="*/ 234581 h 236615"/>
                <a:gd name="connsiteX20" fmla="*/ 6670 w 229695"/>
                <a:gd name="connsiteY20" fmla="*/ 212278 h 236615"/>
                <a:gd name="connsiteX0" fmla="*/ 6670 w 229695"/>
                <a:gd name="connsiteY0" fmla="*/ 212278 h 236615"/>
                <a:gd name="connsiteX1" fmla="*/ 11131 w 229695"/>
                <a:gd name="connsiteY1" fmla="*/ 131990 h 236615"/>
                <a:gd name="connsiteX2" fmla="*/ 20052 w 229695"/>
                <a:gd name="connsiteY2" fmla="*/ 80694 h 236615"/>
                <a:gd name="connsiteX3" fmla="*/ 3186 w 229695"/>
                <a:gd name="connsiteY3" fmla="*/ 51376 h 236615"/>
                <a:gd name="connsiteX4" fmla="*/ 26402 w 229695"/>
                <a:gd name="connsiteY4" fmla="*/ 30948 h 236615"/>
                <a:gd name="connsiteX5" fmla="*/ 51275 w 229695"/>
                <a:gd name="connsiteY5" fmla="*/ 53931 h 236615"/>
                <a:gd name="connsiteX6" fmla="*/ 69117 w 229695"/>
                <a:gd name="connsiteY6" fmla="*/ 39249 h 236615"/>
                <a:gd name="connsiteX7" fmla="*/ 55126 w 229695"/>
                <a:gd name="connsiteY7" fmla="*/ 13436 h 236615"/>
                <a:gd name="connsiteX8" fmla="*/ 86990 w 229695"/>
                <a:gd name="connsiteY8" fmla="*/ 441 h 236615"/>
                <a:gd name="connsiteX9" fmla="*/ 98110 w 229695"/>
                <a:gd name="connsiteY9" fmla="*/ 24938 h 236615"/>
                <a:gd name="connsiteX10" fmla="*/ 115721 w 229695"/>
                <a:gd name="connsiteY10" fmla="*/ 19828 h 236615"/>
                <a:gd name="connsiteX11" fmla="*/ 111492 w 229695"/>
                <a:gd name="connsiteY11" fmla="*/ 2636 h 236615"/>
                <a:gd name="connsiteX12" fmla="*/ 136755 w 229695"/>
                <a:gd name="connsiteY12" fmla="*/ 90 h 236615"/>
                <a:gd name="connsiteX13" fmla="*/ 142405 w 229695"/>
                <a:gd name="connsiteY13" fmla="*/ 18587 h 236615"/>
                <a:gd name="connsiteX14" fmla="*/ 185090 w 229695"/>
                <a:gd name="connsiteY14" fmla="*/ 36089 h 236615"/>
                <a:gd name="connsiteX15" fmla="*/ 229695 w 229695"/>
                <a:gd name="connsiteY15" fmla="*/ 98536 h 236615"/>
                <a:gd name="connsiteX16" fmla="*/ 159257 w 229695"/>
                <a:gd name="connsiteY16" fmla="*/ 133574 h 236615"/>
                <a:gd name="connsiteX17" fmla="*/ 121194 w 229695"/>
                <a:gd name="connsiteY17" fmla="*/ 128713 h 236615"/>
                <a:gd name="connsiteX18" fmla="*/ 100341 w 229695"/>
                <a:gd name="connsiteY18" fmla="*/ 169904 h 236615"/>
                <a:gd name="connsiteX19" fmla="*/ 109262 w 229695"/>
                <a:gd name="connsiteY19" fmla="*/ 234581 h 236615"/>
                <a:gd name="connsiteX20" fmla="*/ 6670 w 229695"/>
                <a:gd name="connsiteY20" fmla="*/ 212278 h 236615"/>
                <a:gd name="connsiteX0" fmla="*/ 3484 w 226509"/>
                <a:gd name="connsiteY0" fmla="*/ 212278 h 236615"/>
                <a:gd name="connsiteX1" fmla="*/ 7945 w 226509"/>
                <a:gd name="connsiteY1" fmla="*/ 131990 h 236615"/>
                <a:gd name="connsiteX2" fmla="*/ 16866 w 226509"/>
                <a:gd name="connsiteY2" fmla="*/ 80694 h 236615"/>
                <a:gd name="connsiteX3" fmla="*/ 0 w 226509"/>
                <a:gd name="connsiteY3" fmla="*/ 51376 h 236615"/>
                <a:gd name="connsiteX4" fmla="*/ 23216 w 226509"/>
                <a:gd name="connsiteY4" fmla="*/ 30948 h 236615"/>
                <a:gd name="connsiteX5" fmla="*/ 48089 w 226509"/>
                <a:gd name="connsiteY5" fmla="*/ 53931 h 236615"/>
                <a:gd name="connsiteX6" fmla="*/ 65931 w 226509"/>
                <a:gd name="connsiteY6" fmla="*/ 39249 h 236615"/>
                <a:gd name="connsiteX7" fmla="*/ 51940 w 226509"/>
                <a:gd name="connsiteY7" fmla="*/ 13436 h 236615"/>
                <a:gd name="connsiteX8" fmla="*/ 83804 w 226509"/>
                <a:gd name="connsiteY8" fmla="*/ 441 h 236615"/>
                <a:gd name="connsiteX9" fmla="*/ 94924 w 226509"/>
                <a:gd name="connsiteY9" fmla="*/ 24938 h 236615"/>
                <a:gd name="connsiteX10" fmla="*/ 112535 w 226509"/>
                <a:gd name="connsiteY10" fmla="*/ 19828 h 236615"/>
                <a:gd name="connsiteX11" fmla="*/ 108306 w 226509"/>
                <a:gd name="connsiteY11" fmla="*/ 2636 h 236615"/>
                <a:gd name="connsiteX12" fmla="*/ 133569 w 226509"/>
                <a:gd name="connsiteY12" fmla="*/ 90 h 236615"/>
                <a:gd name="connsiteX13" fmla="*/ 139219 w 226509"/>
                <a:gd name="connsiteY13" fmla="*/ 18587 h 236615"/>
                <a:gd name="connsiteX14" fmla="*/ 181904 w 226509"/>
                <a:gd name="connsiteY14" fmla="*/ 36089 h 236615"/>
                <a:gd name="connsiteX15" fmla="*/ 226509 w 226509"/>
                <a:gd name="connsiteY15" fmla="*/ 98536 h 236615"/>
                <a:gd name="connsiteX16" fmla="*/ 156071 w 226509"/>
                <a:gd name="connsiteY16" fmla="*/ 133574 h 236615"/>
                <a:gd name="connsiteX17" fmla="*/ 118008 w 226509"/>
                <a:gd name="connsiteY17" fmla="*/ 128713 h 236615"/>
                <a:gd name="connsiteX18" fmla="*/ 97155 w 226509"/>
                <a:gd name="connsiteY18" fmla="*/ 169904 h 236615"/>
                <a:gd name="connsiteX19" fmla="*/ 106076 w 226509"/>
                <a:gd name="connsiteY19" fmla="*/ 234581 h 236615"/>
                <a:gd name="connsiteX20" fmla="*/ 3484 w 226509"/>
                <a:gd name="connsiteY20" fmla="*/ 212278 h 236615"/>
                <a:gd name="connsiteX0" fmla="*/ 3484 w 226509"/>
                <a:gd name="connsiteY0" fmla="*/ 212278 h 235958"/>
                <a:gd name="connsiteX1" fmla="*/ 7945 w 226509"/>
                <a:gd name="connsiteY1" fmla="*/ 131990 h 235958"/>
                <a:gd name="connsiteX2" fmla="*/ 16866 w 226509"/>
                <a:gd name="connsiteY2" fmla="*/ 80694 h 235958"/>
                <a:gd name="connsiteX3" fmla="*/ 0 w 226509"/>
                <a:gd name="connsiteY3" fmla="*/ 51376 h 235958"/>
                <a:gd name="connsiteX4" fmla="*/ 23216 w 226509"/>
                <a:gd name="connsiteY4" fmla="*/ 30948 h 235958"/>
                <a:gd name="connsiteX5" fmla="*/ 48089 w 226509"/>
                <a:gd name="connsiteY5" fmla="*/ 53931 h 235958"/>
                <a:gd name="connsiteX6" fmla="*/ 65931 w 226509"/>
                <a:gd name="connsiteY6" fmla="*/ 39249 h 235958"/>
                <a:gd name="connsiteX7" fmla="*/ 51940 w 226509"/>
                <a:gd name="connsiteY7" fmla="*/ 13436 h 235958"/>
                <a:gd name="connsiteX8" fmla="*/ 83804 w 226509"/>
                <a:gd name="connsiteY8" fmla="*/ 441 h 235958"/>
                <a:gd name="connsiteX9" fmla="*/ 94924 w 226509"/>
                <a:gd name="connsiteY9" fmla="*/ 24938 h 235958"/>
                <a:gd name="connsiteX10" fmla="*/ 112535 w 226509"/>
                <a:gd name="connsiteY10" fmla="*/ 19828 h 235958"/>
                <a:gd name="connsiteX11" fmla="*/ 108306 w 226509"/>
                <a:gd name="connsiteY11" fmla="*/ 2636 h 235958"/>
                <a:gd name="connsiteX12" fmla="*/ 133569 w 226509"/>
                <a:gd name="connsiteY12" fmla="*/ 90 h 235958"/>
                <a:gd name="connsiteX13" fmla="*/ 139219 w 226509"/>
                <a:gd name="connsiteY13" fmla="*/ 18587 h 235958"/>
                <a:gd name="connsiteX14" fmla="*/ 181904 w 226509"/>
                <a:gd name="connsiteY14" fmla="*/ 36089 h 235958"/>
                <a:gd name="connsiteX15" fmla="*/ 226509 w 226509"/>
                <a:gd name="connsiteY15" fmla="*/ 98536 h 235958"/>
                <a:gd name="connsiteX16" fmla="*/ 156071 w 226509"/>
                <a:gd name="connsiteY16" fmla="*/ 133574 h 235958"/>
                <a:gd name="connsiteX17" fmla="*/ 118008 w 226509"/>
                <a:gd name="connsiteY17" fmla="*/ 128713 h 235958"/>
                <a:gd name="connsiteX18" fmla="*/ 97155 w 226509"/>
                <a:gd name="connsiteY18" fmla="*/ 169904 h 235958"/>
                <a:gd name="connsiteX19" fmla="*/ 106076 w 226509"/>
                <a:gd name="connsiteY19" fmla="*/ 234581 h 235958"/>
                <a:gd name="connsiteX20" fmla="*/ 3484 w 226509"/>
                <a:gd name="connsiteY20" fmla="*/ 212278 h 235958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6071 w 226509"/>
                <a:gd name="connsiteY16" fmla="*/ 133574 h 234581"/>
                <a:gd name="connsiteX17" fmla="*/ 118008 w 226509"/>
                <a:gd name="connsiteY17" fmla="*/ 12871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3484 w 226509"/>
                <a:gd name="connsiteY20" fmla="*/ 212278 h 234581"/>
                <a:gd name="connsiteX0" fmla="*/ 1896 w 226811"/>
                <a:gd name="connsiteY0" fmla="*/ 212278 h 234581"/>
                <a:gd name="connsiteX1" fmla="*/ 8247 w 226811"/>
                <a:gd name="connsiteY1" fmla="*/ 131990 h 234581"/>
                <a:gd name="connsiteX2" fmla="*/ 17168 w 226811"/>
                <a:gd name="connsiteY2" fmla="*/ 80694 h 234581"/>
                <a:gd name="connsiteX3" fmla="*/ 302 w 226811"/>
                <a:gd name="connsiteY3" fmla="*/ 51376 h 234581"/>
                <a:gd name="connsiteX4" fmla="*/ 23518 w 226811"/>
                <a:gd name="connsiteY4" fmla="*/ 30948 h 234581"/>
                <a:gd name="connsiteX5" fmla="*/ 48391 w 226811"/>
                <a:gd name="connsiteY5" fmla="*/ 53931 h 234581"/>
                <a:gd name="connsiteX6" fmla="*/ 66233 w 226811"/>
                <a:gd name="connsiteY6" fmla="*/ 39249 h 234581"/>
                <a:gd name="connsiteX7" fmla="*/ 52242 w 226811"/>
                <a:gd name="connsiteY7" fmla="*/ 13436 h 234581"/>
                <a:gd name="connsiteX8" fmla="*/ 84106 w 226811"/>
                <a:gd name="connsiteY8" fmla="*/ 441 h 234581"/>
                <a:gd name="connsiteX9" fmla="*/ 95226 w 226811"/>
                <a:gd name="connsiteY9" fmla="*/ 24938 h 234581"/>
                <a:gd name="connsiteX10" fmla="*/ 112837 w 226811"/>
                <a:gd name="connsiteY10" fmla="*/ 19828 h 234581"/>
                <a:gd name="connsiteX11" fmla="*/ 108608 w 226811"/>
                <a:gd name="connsiteY11" fmla="*/ 2636 h 234581"/>
                <a:gd name="connsiteX12" fmla="*/ 133871 w 226811"/>
                <a:gd name="connsiteY12" fmla="*/ 90 h 234581"/>
                <a:gd name="connsiteX13" fmla="*/ 139521 w 226811"/>
                <a:gd name="connsiteY13" fmla="*/ 18587 h 234581"/>
                <a:gd name="connsiteX14" fmla="*/ 182206 w 226811"/>
                <a:gd name="connsiteY14" fmla="*/ 36089 h 234581"/>
                <a:gd name="connsiteX15" fmla="*/ 226811 w 226811"/>
                <a:gd name="connsiteY15" fmla="*/ 98536 h 234581"/>
                <a:gd name="connsiteX16" fmla="*/ 156373 w 226811"/>
                <a:gd name="connsiteY16" fmla="*/ 133574 h 234581"/>
                <a:gd name="connsiteX17" fmla="*/ 118310 w 226811"/>
                <a:gd name="connsiteY17" fmla="*/ 128713 h 234581"/>
                <a:gd name="connsiteX18" fmla="*/ 97457 w 226811"/>
                <a:gd name="connsiteY18" fmla="*/ 169904 h 234581"/>
                <a:gd name="connsiteX19" fmla="*/ 106378 w 226811"/>
                <a:gd name="connsiteY19" fmla="*/ 234581 h 234581"/>
                <a:gd name="connsiteX20" fmla="*/ 1896 w 226811"/>
                <a:gd name="connsiteY20" fmla="*/ 212278 h 234581"/>
                <a:gd name="connsiteX0" fmla="*/ 2794 w 227709"/>
                <a:gd name="connsiteY0" fmla="*/ 212278 h 234581"/>
                <a:gd name="connsiteX1" fmla="*/ 4420 w 227709"/>
                <a:gd name="connsiteY1" fmla="*/ 131675 h 234581"/>
                <a:gd name="connsiteX2" fmla="*/ 18066 w 227709"/>
                <a:gd name="connsiteY2" fmla="*/ 80694 h 234581"/>
                <a:gd name="connsiteX3" fmla="*/ 1200 w 227709"/>
                <a:gd name="connsiteY3" fmla="*/ 51376 h 234581"/>
                <a:gd name="connsiteX4" fmla="*/ 24416 w 227709"/>
                <a:gd name="connsiteY4" fmla="*/ 30948 h 234581"/>
                <a:gd name="connsiteX5" fmla="*/ 49289 w 227709"/>
                <a:gd name="connsiteY5" fmla="*/ 53931 h 234581"/>
                <a:gd name="connsiteX6" fmla="*/ 67131 w 227709"/>
                <a:gd name="connsiteY6" fmla="*/ 39249 h 234581"/>
                <a:gd name="connsiteX7" fmla="*/ 53140 w 227709"/>
                <a:gd name="connsiteY7" fmla="*/ 13436 h 234581"/>
                <a:gd name="connsiteX8" fmla="*/ 85004 w 227709"/>
                <a:gd name="connsiteY8" fmla="*/ 441 h 234581"/>
                <a:gd name="connsiteX9" fmla="*/ 96124 w 227709"/>
                <a:gd name="connsiteY9" fmla="*/ 24938 h 234581"/>
                <a:gd name="connsiteX10" fmla="*/ 113735 w 227709"/>
                <a:gd name="connsiteY10" fmla="*/ 19828 h 234581"/>
                <a:gd name="connsiteX11" fmla="*/ 109506 w 227709"/>
                <a:gd name="connsiteY11" fmla="*/ 2636 h 234581"/>
                <a:gd name="connsiteX12" fmla="*/ 134769 w 227709"/>
                <a:gd name="connsiteY12" fmla="*/ 90 h 234581"/>
                <a:gd name="connsiteX13" fmla="*/ 140419 w 227709"/>
                <a:gd name="connsiteY13" fmla="*/ 18587 h 234581"/>
                <a:gd name="connsiteX14" fmla="*/ 183104 w 227709"/>
                <a:gd name="connsiteY14" fmla="*/ 36089 h 234581"/>
                <a:gd name="connsiteX15" fmla="*/ 227709 w 227709"/>
                <a:gd name="connsiteY15" fmla="*/ 98536 h 234581"/>
                <a:gd name="connsiteX16" fmla="*/ 157271 w 227709"/>
                <a:gd name="connsiteY16" fmla="*/ 133574 h 234581"/>
                <a:gd name="connsiteX17" fmla="*/ 119208 w 227709"/>
                <a:gd name="connsiteY17" fmla="*/ 128713 h 234581"/>
                <a:gd name="connsiteX18" fmla="*/ 98355 w 227709"/>
                <a:gd name="connsiteY18" fmla="*/ 169904 h 234581"/>
                <a:gd name="connsiteX19" fmla="*/ 107276 w 227709"/>
                <a:gd name="connsiteY19" fmla="*/ 234581 h 234581"/>
                <a:gd name="connsiteX20" fmla="*/ 2794 w 227709"/>
                <a:gd name="connsiteY20" fmla="*/ 212278 h 234581"/>
                <a:gd name="connsiteX0" fmla="*/ 3655 w 228570"/>
                <a:gd name="connsiteY0" fmla="*/ 212278 h 234581"/>
                <a:gd name="connsiteX1" fmla="*/ 5281 w 228570"/>
                <a:gd name="connsiteY1" fmla="*/ 131675 h 234581"/>
                <a:gd name="connsiteX2" fmla="*/ 18927 w 228570"/>
                <a:gd name="connsiteY2" fmla="*/ 80694 h 234581"/>
                <a:gd name="connsiteX3" fmla="*/ 2061 w 228570"/>
                <a:gd name="connsiteY3" fmla="*/ 51376 h 234581"/>
                <a:gd name="connsiteX4" fmla="*/ 25277 w 228570"/>
                <a:gd name="connsiteY4" fmla="*/ 30948 h 234581"/>
                <a:gd name="connsiteX5" fmla="*/ 50150 w 228570"/>
                <a:gd name="connsiteY5" fmla="*/ 53931 h 234581"/>
                <a:gd name="connsiteX6" fmla="*/ 67992 w 228570"/>
                <a:gd name="connsiteY6" fmla="*/ 39249 h 234581"/>
                <a:gd name="connsiteX7" fmla="*/ 54001 w 228570"/>
                <a:gd name="connsiteY7" fmla="*/ 13436 h 234581"/>
                <a:gd name="connsiteX8" fmla="*/ 85865 w 228570"/>
                <a:gd name="connsiteY8" fmla="*/ 441 h 234581"/>
                <a:gd name="connsiteX9" fmla="*/ 96985 w 228570"/>
                <a:gd name="connsiteY9" fmla="*/ 24938 h 234581"/>
                <a:gd name="connsiteX10" fmla="*/ 114596 w 228570"/>
                <a:gd name="connsiteY10" fmla="*/ 19828 h 234581"/>
                <a:gd name="connsiteX11" fmla="*/ 110367 w 228570"/>
                <a:gd name="connsiteY11" fmla="*/ 2636 h 234581"/>
                <a:gd name="connsiteX12" fmla="*/ 135630 w 228570"/>
                <a:gd name="connsiteY12" fmla="*/ 90 h 234581"/>
                <a:gd name="connsiteX13" fmla="*/ 141280 w 228570"/>
                <a:gd name="connsiteY13" fmla="*/ 18587 h 234581"/>
                <a:gd name="connsiteX14" fmla="*/ 183965 w 228570"/>
                <a:gd name="connsiteY14" fmla="*/ 36089 h 234581"/>
                <a:gd name="connsiteX15" fmla="*/ 228570 w 228570"/>
                <a:gd name="connsiteY15" fmla="*/ 98536 h 234581"/>
                <a:gd name="connsiteX16" fmla="*/ 158132 w 228570"/>
                <a:gd name="connsiteY16" fmla="*/ 133574 h 234581"/>
                <a:gd name="connsiteX17" fmla="*/ 120069 w 228570"/>
                <a:gd name="connsiteY17" fmla="*/ 128713 h 234581"/>
                <a:gd name="connsiteX18" fmla="*/ 99216 w 228570"/>
                <a:gd name="connsiteY18" fmla="*/ 169904 h 234581"/>
                <a:gd name="connsiteX19" fmla="*/ 108137 w 228570"/>
                <a:gd name="connsiteY19" fmla="*/ 234581 h 234581"/>
                <a:gd name="connsiteX20" fmla="*/ 3655 w 228570"/>
                <a:gd name="connsiteY20" fmla="*/ 212278 h 234581"/>
                <a:gd name="connsiteX0" fmla="*/ 4836 w 229751"/>
                <a:gd name="connsiteY0" fmla="*/ 212278 h 234581"/>
                <a:gd name="connsiteX1" fmla="*/ 3942 w 229751"/>
                <a:gd name="connsiteY1" fmla="*/ 144904 h 234581"/>
                <a:gd name="connsiteX2" fmla="*/ 20108 w 229751"/>
                <a:gd name="connsiteY2" fmla="*/ 80694 h 234581"/>
                <a:gd name="connsiteX3" fmla="*/ 3242 w 229751"/>
                <a:gd name="connsiteY3" fmla="*/ 51376 h 234581"/>
                <a:gd name="connsiteX4" fmla="*/ 26458 w 229751"/>
                <a:gd name="connsiteY4" fmla="*/ 30948 h 234581"/>
                <a:gd name="connsiteX5" fmla="*/ 51331 w 229751"/>
                <a:gd name="connsiteY5" fmla="*/ 53931 h 234581"/>
                <a:gd name="connsiteX6" fmla="*/ 69173 w 229751"/>
                <a:gd name="connsiteY6" fmla="*/ 39249 h 234581"/>
                <a:gd name="connsiteX7" fmla="*/ 55182 w 229751"/>
                <a:gd name="connsiteY7" fmla="*/ 13436 h 234581"/>
                <a:gd name="connsiteX8" fmla="*/ 87046 w 229751"/>
                <a:gd name="connsiteY8" fmla="*/ 441 h 234581"/>
                <a:gd name="connsiteX9" fmla="*/ 98166 w 229751"/>
                <a:gd name="connsiteY9" fmla="*/ 24938 h 234581"/>
                <a:gd name="connsiteX10" fmla="*/ 115777 w 229751"/>
                <a:gd name="connsiteY10" fmla="*/ 19828 h 234581"/>
                <a:gd name="connsiteX11" fmla="*/ 111548 w 229751"/>
                <a:gd name="connsiteY11" fmla="*/ 2636 h 234581"/>
                <a:gd name="connsiteX12" fmla="*/ 136811 w 229751"/>
                <a:gd name="connsiteY12" fmla="*/ 90 h 234581"/>
                <a:gd name="connsiteX13" fmla="*/ 142461 w 229751"/>
                <a:gd name="connsiteY13" fmla="*/ 18587 h 234581"/>
                <a:gd name="connsiteX14" fmla="*/ 185146 w 229751"/>
                <a:gd name="connsiteY14" fmla="*/ 36089 h 234581"/>
                <a:gd name="connsiteX15" fmla="*/ 229751 w 229751"/>
                <a:gd name="connsiteY15" fmla="*/ 98536 h 234581"/>
                <a:gd name="connsiteX16" fmla="*/ 159313 w 229751"/>
                <a:gd name="connsiteY16" fmla="*/ 133574 h 234581"/>
                <a:gd name="connsiteX17" fmla="*/ 121250 w 229751"/>
                <a:gd name="connsiteY17" fmla="*/ 128713 h 234581"/>
                <a:gd name="connsiteX18" fmla="*/ 100397 w 229751"/>
                <a:gd name="connsiteY18" fmla="*/ 169904 h 234581"/>
                <a:gd name="connsiteX19" fmla="*/ 109318 w 229751"/>
                <a:gd name="connsiteY19" fmla="*/ 234581 h 234581"/>
                <a:gd name="connsiteX20" fmla="*/ 4836 w 229751"/>
                <a:gd name="connsiteY20" fmla="*/ 212278 h 234581"/>
                <a:gd name="connsiteX0" fmla="*/ 3996 w 228911"/>
                <a:gd name="connsiteY0" fmla="*/ 212278 h 234581"/>
                <a:gd name="connsiteX1" fmla="*/ 3102 w 228911"/>
                <a:gd name="connsiteY1" fmla="*/ 144904 h 234581"/>
                <a:gd name="connsiteX2" fmla="*/ 19268 w 228911"/>
                <a:gd name="connsiteY2" fmla="*/ 80694 h 234581"/>
                <a:gd name="connsiteX3" fmla="*/ 2402 w 228911"/>
                <a:gd name="connsiteY3" fmla="*/ 51376 h 234581"/>
                <a:gd name="connsiteX4" fmla="*/ 25618 w 228911"/>
                <a:gd name="connsiteY4" fmla="*/ 30948 h 234581"/>
                <a:gd name="connsiteX5" fmla="*/ 50491 w 228911"/>
                <a:gd name="connsiteY5" fmla="*/ 53931 h 234581"/>
                <a:gd name="connsiteX6" fmla="*/ 68333 w 228911"/>
                <a:gd name="connsiteY6" fmla="*/ 39249 h 234581"/>
                <a:gd name="connsiteX7" fmla="*/ 54342 w 228911"/>
                <a:gd name="connsiteY7" fmla="*/ 13436 h 234581"/>
                <a:gd name="connsiteX8" fmla="*/ 86206 w 228911"/>
                <a:gd name="connsiteY8" fmla="*/ 441 h 234581"/>
                <a:gd name="connsiteX9" fmla="*/ 97326 w 228911"/>
                <a:gd name="connsiteY9" fmla="*/ 24938 h 234581"/>
                <a:gd name="connsiteX10" fmla="*/ 114937 w 228911"/>
                <a:gd name="connsiteY10" fmla="*/ 19828 h 234581"/>
                <a:gd name="connsiteX11" fmla="*/ 110708 w 228911"/>
                <a:gd name="connsiteY11" fmla="*/ 2636 h 234581"/>
                <a:gd name="connsiteX12" fmla="*/ 135971 w 228911"/>
                <a:gd name="connsiteY12" fmla="*/ 90 h 234581"/>
                <a:gd name="connsiteX13" fmla="*/ 141621 w 228911"/>
                <a:gd name="connsiteY13" fmla="*/ 18587 h 234581"/>
                <a:gd name="connsiteX14" fmla="*/ 184306 w 228911"/>
                <a:gd name="connsiteY14" fmla="*/ 36089 h 234581"/>
                <a:gd name="connsiteX15" fmla="*/ 228911 w 228911"/>
                <a:gd name="connsiteY15" fmla="*/ 98536 h 234581"/>
                <a:gd name="connsiteX16" fmla="*/ 158473 w 228911"/>
                <a:gd name="connsiteY16" fmla="*/ 133574 h 234581"/>
                <a:gd name="connsiteX17" fmla="*/ 120410 w 228911"/>
                <a:gd name="connsiteY17" fmla="*/ 128713 h 234581"/>
                <a:gd name="connsiteX18" fmla="*/ 99557 w 228911"/>
                <a:gd name="connsiteY18" fmla="*/ 169904 h 234581"/>
                <a:gd name="connsiteX19" fmla="*/ 108478 w 228911"/>
                <a:gd name="connsiteY19" fmla="*/ 234581 h 234581"/>
                <a:gd name="connsiteX20" fmla="*/ 3996 w 228911"/>
                <a:gd name="connsiteY20" fmla="*/ 212278 h 234581"/>
                <a:gd name="connsiteX0" fmla="*/ 3996 w 228911"/>
                <a:gd name="connsiteY0" fmla="*/ 212278 h 234581"/>
                <a:gd name="connsiteX1" fmla="*/ 3102 w 228911"/>
                <a:gd name="connsiteY1" fmla="*/ 144904 h 234581"/>
                <a:gd name="connsiteX2" fmla="*/ 19268 w 228911"/>
                <a:gd name="connsiteY2" fmla="*/ 80694 h 234581"/>
                <a:gd name="connsiteX3" fmla="*/ 2402 w 228911"/>
                <a:gd name="connsiteY3" fmla="*/ 51376 h 234581"/>
                <a:gd name="connsiteX4" fmla="*/ 25618 w 228911"/>
                <a:gd name="connsiteY4" fmla="*/ 30948 h 234581"/>
                <a:gd name="connsiteX5" fmla="*/ 50491 w 228911"/>
                <a:gd name="connsiteY5" fmla="*/ 53931 h 234581"/>
                <a:gd name="connsiteX6" fmla="*/ 68333 w 228911"/>
                <a:gd name="connsiteY6" fmla="*/ 39249 h 234581"/>
                <a:gd name="connsiteX7" fmla="*/ 54342 w 228911"/>
                <a:gd name="connsiteY7" fmla="*/ 13436 h 234581"/>
                <a:gd name="connsiteX8" fmla="*/ 86206 w 228911"/>
                <a:gd name="connsiteY8" fmla="*/ 441 h 234581"/>
                <a:gd name="connsiteX9" fmla="*/ 97326 w 228911"/>
                <a:gd name="connsiteY9" fmla="*/ 24938 h 234581"/>
                <a:gd name="connsiteX10" fmla="*/ 114937 w 228911"/>
                <a:gd name="connsiteY10" fmla="*/ 19828 h 234581"/>
                <a:gd name="connsiteX11" fmla="*/ 110708 w 228911"/>
                <a:gd name="connsiteY11" fmla="*/ 2636 h 234581"/>
                <a:gd name="connsiteX12" fmla="*/ 135971 w 228911"/>
                <a:gd name="connsiteY12" fmla="*/ 90 h 234581"/>
                <a:gd name="connsiteX13" fmla="*/ 141621 w 228911"/>
                <a:gd name="connsiteY13" fmla="*/ 18587 h 234581"/>
                <a:gd name="connsiteX14" fmla="*/ 184306 w 228911"/>
                <a:gd name="connsiteY14" fmla="*/ 36089 h 234581"/>
                <a:gd name="connsiteX15" fmla="*/ 228911 w 228911"/>
                <a:gd name="connsiteY15" fmla="*/ 98536 h 234581"/>
                <a:gd name="connsiteX16" fmla="*/ 158473 w 228911"/>
                <a:gd name="connsiteY16" fmla="*/ 133574 h 234581"/>
                <a:gd name="connsiteX17" fmla="*/ 120410 w 228911"/>
                <a:gd name="connsiteY17" fmla="*/ 128713 h 234581"/>
                <a:gd name="connsiteX18" fmla="*/ 99557 w 228911"/>
                <a:gd name="connsiteY18" fmla="*/ 169904 h 234581"/>
                <a:gd name="connsiteX19" fmla="*/ 108478 w 228911"/>
                <a:gd name="connsiteY19" fmla="*/ 234581 h 234581"/>
                <a:gd name="connsiteX20" fmla="*/ 3996 w 228911"/>
                <a:gd name="connsiteY20" fmla="*/ 212278 h 234581"/>
                <a:gd name="connsiteX0" fmla="*/ 3996 w 228911"/>
                <a:gd name="connsiteY0" fmla="*/ 212278 h 234581"/>
                <a:gd name="connsiteX1" fmla="*/ 3102 w 228911"/>
                <a:gd name="connsiteY1" fmla="*/ 144904 h 234581"/>
                <a:gd name="connsiteX2" fmla="*/ 19268 w 228911"/>
                <a:gd name="connsiteY2" fmla="*/ 80694 h 234581"/>
                <a:gd name="connsiteX3" fmla="*/ 2402 w 228911"/>
                <a:gd name="connsiteY3" fmla="*/ 51376 h 234581"/>
                <a:gd name="connsiteX4" fmla="*/ 25618 w 228911"/>
                <a:gd name="connsiteY4" fmla="*/ 30948 h 234581"/>
                <a:gd name="connsiteX5" fmla="*/ 50491 w 228911"/>
                <a:gd name="connsiteY5" fmla="*/ 53931 h 234581"/>
                <a:gd name="connsiteX6" fmla="*/ 68333 w 228911"/>
                <a:gd name="connsiteY6" fmla="*/ 39249 h 234581"/>
                <a:gd name="connsiteX7" fmla="*/ 54342 w 228911"/>
                <a:gd name="connsiteY7" fmla="*/ 13436 h 234581"/>
                <a:gd name="connsiteX8" fmla="*/ 86206 w 228911"/>
                <a:gd name="connsiteY8" fmla="*/ 441 h 234581"/>
                <a:gd name="connsiteX9" fmla="*/ 97326 w 228911"/>
                <a:gd name="connsiteY9" fmla="*/ 24938 h 234581"/>
                <a:gd name="connsiteX10" fmla="*/ 114937 w 228911"/>
                <a:gd name="connsiteY10" fmla="*/ 19828 h 234581"/>
                <a:gd name="connsiteX11" fmla="*/ 110708 w 228911"/>
                <a:gd name="connsiteY11" fmla="*/ 2636 h 234581"/>
                <a:gd name="connsiteX12" fmla="*/ 135971 w 228911"/>
                <a:gd name="connsiteY12" fmla="*/ 90 h 234581"/>
                <a:gd name="connsiteX13" fmla="*/ 141621 w 228911"/>
                <a:gd name="connsiteY13" fmla="*/ 18587 h 234581"/>
                <a:gd name="connsiteX14" fmla="*/ 184306 w 228911"/>
                <a:gd name="connsiteY14" fmla="*/ 36089 h 234581"/>
                <a:gd name="connsiteX15" fmla="*/ 228911 w 228911"/>
                <a:gd name="connsiteY15" fmla="*/ 98536 h 234581"/>
                <a:gd name="connsiteX16" fmla="*/ 158473 w 228911"/>
                <a:gd name="connsiteY16" fmla="*/ 133574 h 234581"/>
                <a:gd name="connsiteX17" fmla="*/ 120410 w 228911"/>
                <a:gd name="connsiteY17" fmla="*/ 128713 h 234581"/>
                <a:gd name="connsiteX18" fmla="*/ 99557 w 228911"/>
                <a:gd name="connsiteY18" fmla="*/ 169904 h 234581"/>
                <a:gd name="connsiteX19" fmla="*/ 108478 w 228911"/>
                <a:gd name="connsiteY19" fmla="*/ 234581 h 234581"/>
                <a:gd name="connsiteX20" fmla="*/ 3996 w 228911"/>
                <a:gd name="connsiteY20" fmla="*/ 212278 h 234581"/>
                <a:gd name="connsiteX0" fmla="*/ 3996 w 228911"/>
                <a:gd name="connsiteY0" fmla="*/ 212278 h 234581"/>
                <a:gd name="connsiteX1" fmla="*/ 3102 w 228911"/>
                <a:gd name="connsiteY1" fmla="*/ 144904 h 234581"/>
                <a:gd name="connsiteX2" fmla="*/ 19268 w 228911"/>
                <a:gd name="connsiteY2" fmla="*/ 80694 h 234581"/>
                <a:gd name="connsiteX3" fmla="*/ 2402 w 228911"/>
                <a:gd name="connsiteY3" fmla="*/ 51376 h 234581"/>
                <a:gd name="connsiteX4" fmla="*/ 25618 w 228911"/>
                <a:gd name="connsiteY4" fmla="*/ 30948 h 234581"/>
                <a:gd name="connsiteX5" fmla="*/ 50491 w 228911"/>
                <a:gd name="connsiteY5" fmla="*/ 53931 h 234581"/>
                <a:gd name="connsiteX6" fmla="*/ 68333 w 228911"/>
                <a:gd name="connsiteY6" fmla="*/ 39249 h 234581"/>
                <a:gd name="connsiteX7" fmla="*/ 54342 w 228911"/>
                <a:gd name="connsiteY7" fmla="*/ 13436 h 234581"/>
                <a:gd name="connsiteX8" fmla="*/ 86206 w 228911"/>
                <a:gd name="connsiteY8" fmla="*/ 441 h 234581"/>
                <a:gd name="connsiteX9" fmla="*/ 97326 w 228911"/>
                <a:gd name="connsiteY9" fmla="*/ 24938 h 234581"/>
                <a:gd name="connsiteX10" fmla="*/ 114937 w 228911"/>
                <a:gd name="connsiteY10" fmla="*/ 19828 h 234581"/>
                <a:gd name="connsiteX11" fmla="*/ 110708 w 228911"/>
                <a:gd name="connsiteY11" fmla="*/ 2636 h 234581"/>
                <a:gd name="connsiteX12" fmla="*/ 135971 w 228911"/>
                <a:gd name="connsiteY12" fmla="*/ 90 h 234581"/>
                <a:gd name="connsiteX13" fmla="*/ 141621 w 228911"/>
                <a:gd name="connsiteY13" fmla="*/ 18587 h 234581"/>
                <a:gd name="connsiteX14" fmla="*/ 184306 w 228911"/>
                <a:gd name="connsiteY14" fmla="*/ 36089 h 234581"/>
                <a:gd name="connsiteX15" fmla="*/ 228911 w 228911"/>
                <a:gd name="connsiteY15" fmla="*/ 98536 h 234581"/>
                <a:gd name="connsiteX16" fmla="*/ 154770 w 228911"/>
                <a:gd name="connsiteY16" fmla="*/ 128020 h 234581"/>
                <a:gd name="connsiteX17" fmla="*/ 120410 w 228911"/>
                <a:gd name="connsiteY17" fmla="*/ 128713 h 234581"/>
                <a:gd name="connsiteX18" fmla="*/ 99557 w 228911"/>
                <a:gd name="connsiteY18" fmla="*/ 169904 h 234581"/>
                <a:gd name="connsiteX19" fmla="*/ 108478 w 228911"/>
                <a:gd name="connsiteY19" fmla="*/ 234581 h 234581"/>
                <a:gd name="connsiteX20" fmla="*/ 3996 w 228911"/>
                <a:gd name="connsiteY20" fmla="*/ 212278 h 234581"/>
                <a:gd name="connsiteX0" fmla="*/ 3996 w 225208"/>
                <a:gd name="connsiteY0" fmla="*/ 212278 h 234581"/>
                <a:gd name="connsiteX1" fmla="*/ 3102 w 225208"/>
                <a:gd name="connsiteY1" fmla="*/ 144904 h 234581"/>
                <a:gd name="connsiteX2" fmla="*/ 19268 w 225208"/>
                <a:gd name="connsiteY2" fmla="*/ 80694 h 234581"/>
                <a:gd name="connsiteX3" fmla="*/ 2402 w 225208"/>
                <a:gd name="connsiteY3" fmla="*/ 51376 h 234581"/>
                <a:gd name="connsiteX4" fmla="*/ 25618 w 225208"/>
                <a:gd name="connsiteY4" fmla="*/ 30948 h 234581"/>
                <a:gd name="connsiteX5" fmla="*/ 50491 w 225208"/>
                <a:gd name="connsiteY5" fmla="*/ 53931 h 234581"/>
                <a:gd name="connsiteX6" fmla="*/ 68333 w 225208"/>
                <a:gd name="connsiteY6" fmla="*/ 39249 h 234581"/>
                <a:gd name="connsiteX7" fmla="*/ 54342 w 225208"/>
                <a:gd name="connsiteY7" fmla="*/ 13436 h 234581"/>
                <a:gd name="connsiteX8" fmla="*/ 86206 w 225208"/>
                <a:gd name="connsiteY8" fmla="*/ 441 h 234581"/>
                <a:gd name="connsiteX9" fmla="*/ 97326 w 225208"/>
                <a:gd name="connsiteY9" fmla="*/ 24938 h 234581"/>
                <a:gd name="connsiteX10" fmla="*/ 114937 w 225208"/>
                <a:gd name="connsiteY10" fmla="*/ 19828 h 234581"/>
                <a:gd name="connsiteX11" fmla="*/ 110708 w 225208"/>
                <a:gd name="connsiteY11" fmla="*/ 2636 h 234581"/>
                <a:gd name="connsiteX12" fmla="*/ 135971 w 225208"/>
                <a:gd name="connsiteY12" fmla="*/ 90 h 234581"/>
                <a:gd name="connsiteX13" fmla="*/ 141621 w 225208"/>
                <a:gd name="connsiteY13" fmla="*/ 18587 h 234581"/>
                <a:gd name="connsiteX14" fmla="*/ 184306 w 225208"/>
                <a:gd name="connsiteY14" fmla="*/ 36089 h 234581"/>
                <a:gd name="connsiteX15" fmla="*/ 225208 w 225208"/>
                <a:gd name="connsiteY15" fmla="*/ 89280 h 234581"/>
                <a:gd name="connsiteX16" fmla="*/ 154770 w 225208"/>
                <a:gd name="connsiteY16" fmla="*/ 128020 h 234581"/>
                <a:gd name="connsiteX17" fmla="*/ 120410 w 225208"/>
                <a:gd name="connsiteY17" fmla="*/ 128713 h 234581"/>
                <a:gd name="connsiteX18" fmla="*/ 99557 w 225208"/>
                <a:gd name="connsiteY18" fmla="*/ 169904 h 234581"/>
                <a:gd name="connsiteX19" fmla="*/ 108478 w 225208"/>
                <a:gd name="connsiteY19" fmla="*/ 234581 h 234581"/>
                <a:gd name="connsiteX20" fmla="*/ 3996 w 225208"/>
                <a:gd name="connsiteY20" fmla="*/ 212278 h 234581"/>
                <a:gd name="connsiteX0" fmla="*/ 3996 w 225208"/>
                <a:gd name="connsiteY0" fmla="*/ 212278 h 234581"/>
                <a:gd name="connsiteX1" fmla="*/ 3102 w 225208"/>
                <a:gd name="connsiteY1" fmla="*/ 144904 h 234581"/>
                <a:gd name="connsiteX2" fmla="*/ 19268 w 225208"/>
                <a:gd name="connsiteY2" fmla="*/ 80694 h 234581"/>
                <a:gd name="connsiteX3" fmla="*/ 2402 w 225208"/>
                <a:gd name="connsiteY3" fmla="*/ 51376 h 234581"/>
                <a:gd name="connsiteX4" fmla="*/ 25618 w 225208"/>
                <a:gd name="connsiteY4" fmla="*/ 30948 h 234581"/>
                <a:gd name="connsiteX5" fmla="*/ 50491 w 225208"/>
                <a:gd name="connsiteY5" fmla="*/ 53931 h 234581"/>
                <a:gd name="connsiteX6" fmla="*/ 68333 w 225208"/>
                <a:gd name="connsiteY6" fmla="*/ 39249 h 234581"/>
                <a:gd name="connsiteX7" fmla="*/ 54342 w 225208"/>
                <a:gd name="connsiteY7" fmla="*/ 13436 h 234581"/>
                <a:gd name="connsiteX8" fmla="*/ 86206 w 225208"/>
                <a:gd name="connsiteY8" fmla="*/ 441 h 234581"/>
                <a:gd name="connsiteX9" fmla="*/ 97326 w 225208"/>
                <a:gd name="connsiteY9" fmla="*/ 24938 h 234581"/>
                <a:gd name="connsiteX10" fmla="*/ 114937 w 225208"/>
                <a:gd name="connsiteY10" fmla="*/ 19828 h 234581"/>
                <a:gd name="connsiteX11" fmla="*/ 110708 w 225208"/>
                <a:gd name="connsiteY11" fmla="*/ 2636 h 234581"/>
                <a:gd name="connsiteX12" fmla="*/ 135971 w 225208"/>
                <a:gd name="connsiteY12" fmla="*/ 90 h 234581"/>
                <a:gd name="connsiteX13" fmla="*/ 141621 w 225208"/>
                <a:gd name="connsiteY13" fmla="*/ 18587 h 234581"/>
                <a:gd name="connsiteX14" fmla="*/ 184306 w 225208"/>
                <a:gd name="connsiteY14" fmla="*/ 36089 h 234581"/>
                <a:gd name="connsiteX15" fmla="*/ 225208 w 225208"/>
                <a:gd name="connsiteY15" fmla="*/ 96685 h 234581"/>
                <a:gd name="connsiteX16" fmla="*/ 154770 w 225208"/>
                <a:gd name="connsiteY16" fmla="*/ 128020 h 234581"/>
                <a:gd name="connsiteX17" fmla="*/ 120410 w 225208"/>
                <a:gd name="connsiteY17" fmla="*/ 128713 h 234581"/>
                <a:gd name="connsiteX18" fmla="*/ 99557 w 225208"/>
                <a:gd name="connsiteY18" fmla="*/ 169904 h 234581"/>
                <a:gd name="connsiteX19" fmla="*/ 108478 w 225208"/>
                <a:gd name="connsiteY19" fmla="*/ 234581 h 234581"/>
                <a:gd name="connsiteX20" fmla="*/ 3996 w 225208"/>
                <a:gd name="connsiteY20" fmla="*/ 212278 h 234581"/>
                <a:gd name="connsiteX0" fmla="*/ 3996 w 225208"/>
                <a:gd name="connsiteY0" fmla="*/ 212278 h 234581"/>
                <a:gd name="connsiteX1" fmla="*/ 3102 w 225208"/>
                <a:gd name="connsiteY1" fmla="*/ 144904 h 234581"/>
                <a:gd name="connsiteX2" fmla="*/ 19268 w 225208"/>
                <a:gd name="connsiteY2" fmla="*/ 80694 h 234581"/>
                <a:gd name="connsiteX3" fmla="*/ 2402 w 225208"/>
                <a:gd name="connsiteY3" fmla="*/ 51376 h 234581"/>
                <a:gd name="connsiteX4" fmla="*/ 25618 w 225208"/>
                <a:gd name="connsiteY4" fmla="*/ 30948 h 234581"/>
                <a:gd name="connsiteX5" fmla="*/ 50491 w 225208"/>
                <a:gd name="connsiteY5" fmla="*/ 53931 h 234581"/>
                <a:gd name="connsiteX6" fmla="*/ 68333 w 225208"/>
                <a:gd name="connsiteY6" fmla="*/ 39249 h 234581"/>
                <a:gd name="connsiteX7" fmla="*/ 54342 w 225208"/>
                <a:gd name="connsiteY7" fmla="*/ 13436 h 234581"/>
                <a:gd name="connsiteX8" fmla="*/ 86206 w 225208"/>
                <a:gd name="connsiteY8" fmla="*/ 441 h 234581"/>
                <a:gd name="connsiteX9" fmla="*/ 97326 w 225208"/>
                <a:gd name="connsiteY9" fmla="*/ 24938 h 234581"/>
                <a:gd name="connsiteX10" fmla="*/ 114937 w 225208"/>
                <a:gd name="connsiteY10" fmla="*/ 19828 h 234581"/>
                <a:gd name="connsiteX11" fmla="*/ 110708 w 225208"/>
                <a:gd name="connsiteY11" fmla="*/ 2636 h 234581"/>
                <a:gd name="connsiteX12" fmla="*/ 135971 w 225208"/>
                <a:gd name="connsiteY12" fmla="*/ 90 h 234581"/>
                <a:gd name="connsiteX13" fmla="*/ 141621 w 225208"/>
                <a:gd name="connsiteY13" fmla="*/ 18587 h 234581"/>
                <a:gd name="connsiteX14" fmla="*/ 184306 w 225208"/>
                <a:gd name="connsiteY14" fmla="*/ 36089 h 234581"/>
                <a:gd name="connsiteX15" fmla="*/ 225208 w 225208"/>
                <a:gd name="connsiteY15" fmla="*/ 96685 h 234581"/>
                <a:gd name="connsiteX16" fmla="*/ 154770 w 225208"/>
                <a:gd name="connsiteY16" fmla="*/ 124317 h 234581"/>
                <a:gd name="connsiteX17" fmla="*/ 120410 w 225208"/>
                <a:gd name="connsiteY17" fmla="*/ 128713 h 234581"/>
                <a:gd name="connsiteX18" fmla="*/ 99557 w 225208"/>
                <a:gd name="connsiteY18" fmla="*/ 169904 h 234581"/>
                <a:gd name="connsiteX19" fmla="*/ 108478 w 225208"/>
                <a:gd name="connsiteY19" fmla="*/ 234581 h 234581"/>
                <a:gd name="connsiteX20" fmla="*/ 3996 w 225208"/>
                <a:gd name="connsiteY20" fmla="*/ 212278 h 234581"/>
                <a:gd name="connsiteX0" fmla="*/ 3996 w 219654"/>
                <a:gd name="connsiteY0" fmla="*/ 212278 h 234581"/>
                <a:gd name="connsiteX1" fmla="*/ 3102 w 219654"/>
                <a:gd name="connsiteY1" fmla="*/ 144904 h 234581"/>
                <a:gd name="connsiteX2" fmla="*/ 19268 w 219654"/>
                <a:gd name="connsiteY2" fmla="*/ 80694 h 234581"/>
                <a:gd name="connsiteX3" fmla="*/ 2402 w 219654"/>
                <a:gd name="connsiteY3" fmla="*/ 51376 h 234581"/>
                <a:gd name="connsiteX4" fmla="*/ 25618 w 219654"/>
                <a:gd name="connsiteY4" fmla="*/ 30948 h 234581"/>
                <a:gd name="connsiteX5" fmla="*/ 50491 w 219654"/>
                <a:gd name="connsiteY5" fmla="*/ 53931 h 234581"/>
                <a:gd name="connsiteX6" fmla="*/ 68333 w 219654"/>
                <a:gd name="connsiteY6" fmla="*/ 39249 h 234581"/>
                <a:gd name="connsiteX7" fmla="*/ 54342 w 219654"/>
                <a:gd name="connsiteY7" fmla="*/ 13436 h 234581"/>
                <a:gd name="connsiteX8" fmla="*/ 86206 w 219654"/>
                <a:gd name="connsiteY8" fmla="*/ 441 h 234581"/>
                <a:gd name="connsiteX9" fmla="*/ 97326 w 219654"/>
                <a:gd name="connsiteY9" fmla="*/ 24938 h 234581"/>
                <a:gd name="connsiteX10" fmla="*/ 114937 w 219654"/>
                <a:gd name="connsiteY10" fmla="*/ 19828 h 234581"/>
                <a:gd name="connsiteX11" fmla="*/ 110708 w 219654"/>
                <a:gd name="connsiteY11" fmla="*/ 2636 h 234581"/>
                <a:gd name="connsiteX12" fmla="*/ 135971 w 219654"/>
                <a:gd name="connsiteY12" fmla="*/ 90 h 234581"/>
                <a:gd name="connsiteX13" fmla="*/ 141621 w 219654"/>
                <a:gd name="connsiteY13" fmla="*/ 18587 h 234581"/>
                <a:gd name="connsiteX14" fmla="*/ 184306 w 219654"/>
                <a:gd name="connsiteY14" fmla="*/ 36089 h 234581"/>
                <a:gd name="connsiteX15" fmla="*/ 219654 w 219654"/>
                <a:gd name="connsiteY15" fmla="*/ 105941 h 234581"/>
                <a:gd name="connsiteX16" fmla="*/ 154770 w 219654"/>
                <a:gd name="connsiteY16" fmla="*/ 124317 h 234581"/>
                <a:gd name="connsiteX17" fmla="*/ 120410 w 219654"/>
                <a:gd name="connsiteY17" fmla="*/ 128713 h 234581"/>
                <a:gd name="connsiteX18" fmla="*/ 99557 w 219654"/>
                <a:gd name="connsiteY18" fmla="*/ 169904 h 234581"/>
                <a:gd name="connsiteX19" fmla="*/ 108478 w 219654"/>
                <a:gd name="connsiteY19" fmla="*/ 234581 h 234581"/>
                <a:gd name="connsiteX20" fmla="*/ 3996 w 219654"/>
                <a:gd name="connsiteY20" fmla="*/ 212278 h 234581"/>
                <a:gd name="connsiteX0" fmla="*/ 3996 w 219654"/>
                <a:gd name="connsiteY0" fmla="*/ 212278 h 234581"/>
                <a:gd name="connsiteX1" fmla="*/ 3102 w 219654"/>
                <a:gd name="connsiteY1" fmla="*/ 144904 h 234581"/>
                <a:gd name="connsiteX2" fmla="*/ 19268 w 219654"/>
                <a:gd name="connsiteY2" fmla="*/ 80694 h 234581"/>
                <a:gd name="connsiteX3" fmla="*/ 2402 w 219654"/>
                <a:gd name="connsiteY3" fmla="*/ 51376 h 234581"/>
                <a:gd name="connsiteX4" fmla="*/ 25618 w 219654"/>
                <a:gd name="connsiteY4" fmla="*/ 30948 h 234581"/>
                <a:gd name="connsiteX5" fmla="*/ 50491 w 219654"/>
                <a:gd name="connsiteY5" fmla="*/ 53931 h 234581"/>
                <a:gd name="connsiteX6" fmla="*/ 68333 w 219654"/>
                <a:gd name="connsiteY6" fmla="*/ 39249 h 234581"/>
                <a:gd name="connsiteX7" fmla="*/ 54342 w 219654"/>
                <a:gd name="connsiteY7" fmla="*/ 13436 h 234581"/>
                <a:gd name="connsiteX8" fmla="*/ 86206 w 219654"/>
                <a:gd name="connsiteY8" fmla="*/ 441 h 234581"/>
                <a:gd name="connsiteX9" fmla="*/ 97326 w 219654"/>
                <a:gd name="connsiteY9" fmla="*/ 24938 h 234581"/>
                <a:gd name="connsiteX10" fmla="*/ 114937 w 219654"/>
                <a:gd name="connsiteY10" fmla="*/ 19828 h 234581"/>
                <a:gd name="connsiteX11" fmla="*/ 110708 w 219654"/>
                <a:gd name="connsiteY11" fmla="*/ 2636 h 234581"/>
                <a:gd name="connsiteX12" fmla="*/ 135971 w 219654"/>
                <a:gd name="connsiteY12" fmla="*/ 90 h 234581"/>
                <a:gd name="connsiteX13" fmla="*/ 141621 w 219654"/>
                <a:gd name="connsiteY13" fmla="*/ 18587 h 234581"/>
                <a:gd name="connsiteX14" fmla="*/ 184306 w 219654"/>
                <a:gd name="connsiteY14" fmla="*/ 36089 h 234581"/>
                <a:gd name="connsiteX15" fmla="*/ 219654 w 219654"/>
                <a:gd name="connsiteY15" fmla="*/ 102239 h 234581"/>
                <a:gd name="connsiteX16" fmla="*/ 154770 w 219654"/>
                <a:gd name="connsiteY16" fmla="*/ 124317 h 234581"/>
                <a:gd name="connsiteX17" fmla="*/ 120410 w 219654"/>
                <a:gd name="connsiteY17" fmla="*/ 128713 h 234581"/>
                <a:gd name="connsiteX18" fmla="*/ 99557 w 219654"/>
                <a:gd name="connsiteY18" fmla="*/ 169904 h 234581"/>
                <a:gd name="connsiteX19" fmla="*/ 108478 w 219654"/>
                <a:gd name="connsiteY19" fmla="*/ 234581 h 234581"/>
                <a:gd name="connsiteX20" fmla="*/ 3996 w 219654"/>
                <a:gd name="connsiteY20" fmla="*/ 212278 h 234581"/>
                <a:gd name="connsiteX0" fmla="*/ 3996 w 219654"/>
                <a:gd name="connsiteY0" fmla="*/ 212278 h 234581"/>
                <a:gd name="connsiteX1" fmla="*/ 3102 w 219654"/>
                <a:gd name="connsiteY1" fmla="*/ 144904 h 234581"/>
                <a:gd name="connsiteX2" fmla="*/ 19268 w 219654"/>
                <a:gd name="connsiteY2" fmla="*/ 80694 h 234581"/>
                <a:gd name="connsiteX3" fmla="*/ 2402 w 219654"/>
                <a:gd name="connsiteY3" fmla="*/ 51376 h 234581"/>
                <a:gd name="connsiteX4" fmla="*/ 25618 w 219654"/>
                <a:gd name="connsiteY4" fmla="*/ 30948 h 234581"/>
                <a:gd name="connsiteX5" fmla="*/ 50491 w 219654"/>
                <a:gd name="connsiteY5" fmla="*/ 53931 h 234581"/>
                <a:gd name="connsiteX6" fmla="*/ 68333 w 219654"/>
                <a:gd name="connsiteY6" fmla="*/ 39249 h 234581"/>
                <a:gd name="connsiteX7" fmla="*/ 54342 w 219654"/>
                <a:gd name="connsiteY7" fmla="*/ 13436 h 234581"/>
                <a:gd name="connsiteX8" fmla="*/ 86206 w 219654"/>
                <a:gd name="connsiteY8" fmla="*/ 441 h 234581"/>
                <a:gd name="connsiteX9" fmla="*/ 97326 w 219654"/>
                <a:gd name="connsiteY9" fmla="*/ 24938 h 234581"/>
                <a:gd name="connsiteX10" fmla="*/ 114937 w 219654"/>
                <a:gd name="connsiteY10" fmla="*/ 19828 h 234581"/>
                <a:gd name="connsiteX11" fmla="*/ 110708 w 219654"/>
                <a:gd name="connsiteY11" fmla="*/ 2636 h 234581"/>
                <a:gd name="connsiteX12" fmla="*/ 135971 w 219654"/>
                <a:gd name="connsiteY12" fmla="*/ 90 h 234581"/>
                <a:gd name="connsiteX13" fmla="*/ 141621 w 219654"/>
                <a:gd name="connsiteY13" fmla="*/ 18587 h 234581"/>
                <a:gd name="connsiteX14" fmla="*/ 184306 w 219654"/>
                <a:gd name="connsiteY14" fmla="*/ 36089 h 234581"/>
                <a:gd name="connsiteX15" fmla="*/ 219654 w 219654"/>
                <a:gd name="connsiteY15" fmla="*/ 98536 h 234581"/>
                <a:gd name="connsiteX16" fmla="*/ 154770 w 219654"/>
                <a:gd name="connsiteY16" fmla="*/ 124317 h 234581"/>
                <a:gd name="connsiteX17" fmla="*/ 120410 w 219654"/>
                <a:gd name="connsiteY17" fmla="*/ 128713 h 234581"/>
                <a:gd name="connsiteX18" fmla="*/ 99557 w 219654"/>
                <a:gd name="connsiteY18" fmla="*/ 169904 h 234581"/>
                <a:gd name="connsiteX19" fmla="*/ 108478 w 219654"/>
                <a:gd name="connsiteY19" fmla="*/ 234581 h 234581"/>
                <a:gd name="connsiteX20" fmla="*/ 3996 w 219654"/>
                <a:gd name="connsiteY20" fmla="*/ 212278 h 234581"/>
                <a:gd name="connsiteX0" fmla="*/ 3996 w 221505"/>
                <a:gd name="connsiteY0" fmla="*/ 212278 h 234581"/>
                <a:gd name="connsiteX1" fmla="*/ 3102 w 221505"/>
                <a:gd name="connsiteY1" fmla="*/ 144904 h 234581"/>
                <a:gd name="connsiteX2" fmla="*/ 19268 w 221505"/>
                <a:gd name="connsiteY2" fmla="*/ 80694 h 234581"/>
                <a:gd name="connsiteX3" fmla="*/ 2402 w 221505"/>
                <a:gd name="connsiteY3" fmla="*/ 51376 h 234581"/>
                <a:gd name="connsiteX4" fmla="*/ 25618 w 221505"/>
                <a:gd name="connsiteY4" fmla="*/ 30948 h 234581"/>
                <a:gd name="connsiteX5" fmla="*/ 50491 w 221505"/>
                <a:gd name="connsiteY5" fmla="*/ 53931 h 234581"/>
                <a:gd name="connsiteX6" fmla="*/ 68333 w 221505"/>
                <a:gd name="connsiteY6" fmla="*/ 39249 h 234581"/>
                <a:gd name="connsiteX7" fmla="*/ 54342 w 221505"/>
                <a:gd name="connsiteY7" fmla="*/ 13436 h 234581"/>
                <a:gd name="connsiteX8" fmla="*/ 86206 w 221505"/>
                <a:gd name="connsiteY8" fmla="*/ 441 h 234581"/>
                <a:gd name="connsiteX9" fmla="*/ 97326 w 221505"/>
                <a:gd name="connsiteY9" fmla="*/ 24938 h 234581"/>
                <a:gd name="connsiteX10" fmla="*/ 114937 w 221505"/>
                <a:gd name="connsiteY10" fmla="*/ 19828 h 234581"/>
                <a:gd name="connsiteX11" fmla="*/ 110708 w 221505"/>
                <a:gd name="connsiteY11" fmla="*/ 2636 h 234581"/>
                <a:gd name="connsiteX12" fmla="*/ 135971 w 221505"/>
                <a:gd name="connsiteY12" fmla="*/ 90 h 234581"/>
                <a:gd name="connsiteX13" fmla="*/ 141621 w 221505"/>
                <a:gd name="connsiteY13" fmla="*/ 18587 h 234581"/>
                <a:gd name="connsiteX14" fmla="*/ 184306 w 221505"/>
                <a:gd name="connsiteY14" fmla="*/ 36089 h 234581"/>
                <a:gd name="connsiteX15" fmla="*/ 221505 w 221505"/>
                <a:gd name="connsiteY15" fmla="*/ 94834 h 234581"/>
                <a:gd name="connsiteX16" fmla="*/ 154770 w 221505"/>
                <a:gd name="connsiteY16" fmla="*/ 124317 h 234581"/>
                <a:gd name="connsiteX17" fmla="*/ 120410 w 221505"/>
                <a:gd name="connsiteY17" fmla="*/ 128713 h 234581"/>
                <a:gd name="connsiteX18" fmla="*/ 99557 w 221505"/>
                <a:gd name="connsiteY18" fmla="*/ 169904 h 234581"/>
                <a:gd name="connsiteX19" fmla="*/ 108478 w 221505"/>
                <a:gd name="connsiteY19" fmla="*/ 234581 h 234581"/>
                <a:gd name="connsiteX20" fmla="*/ 3996 w 221505"/>
                <a:gd name="connsiteY20" fmla="*/ 212278 h 234581"/>
                <a:gd name="connsiteX0" fmla="*/ 3996 w 221505"/>
                <a:gd name="connsiteY0" fmla="*/ 212278 h 234581"/>
                <a:gd name="connsiteX1" fmla="*/ 3102 w 221505"/>
                <a:gd name="connsiteY1" fmla="*/ 144904 h 234581"/>
                <a:gd name="connsiteX2" fmla="*/ 19268 w 221505"/>
                <a:gd name="connsiteY2" fmla="*/ 80694 h 234581"/>
                <a:gd name="connsiteX3" fmla="*/ 2402 w 221505"/>
                <a:gd name="connsiteY3" fmla="*/ 51376 h 234581"/>
                <a:gd name="connsiteX4" fmla="*/ 25618 w 221505"/>
                <a:gd name="connsiteY4" fmla="*/ 30948 h 234581"/>
                <a:gd name="connsiteX5" fmla="*/ 50491 w 221505"/>
                <a:gd name="connsiteY5" fmla="*/ 53931 h 234581"/>
                <a:gd name="connsiteX6" fmla="*/ 68333 w 221505"/>
                <a:gd name="connsiteY6" fmla="*/ 39249 h 234581"/>
                <a:gd name="connsiteX7" fmla="*/ 54342 w 221505"/>
                <a:gd name="connsiteY7" fmla="*/ 13436 h 234581"/>
                <a:gd name="connsiteX8" fmla="*/ 86206 w 221505"/>
                <a:gd name="connsiteY8" fmla="*/ 441 h 234581"/>
                <a:gd name="connsiteX9" fmla="*/ 97326 w 221505"/>
                <a:gd name="connsiteY9" fmla="*/ 24938 h 234581"/>
                <a:gd name="connsiteX10" fmla="*/ 114937 w 221505"/>
                <a:gd name="connsiteY10" fmla="*/ 19828 h 234581"/>
                <a:gd name="connsiteX11" fmla="*/ 110708 w 221505"/>
                <a:gd name="connsiteY11" fmla="*/ 2636 h 234581"/>
                <a:gd name="connsiteX12" fmla="*/ 135971 w 221505"/>
                <a:gd name="connsiteY12" fmla="*/ 90 h 234581"/>
                <a:gd name="connsiteX13" fmla="*/ 141621 w 221505"/>
                <a:gd name="connsiteY13" fmla="*/ 18587 h 234581"/>
                <a:gd name="connsiteX14" fmla="*/ 184306 w 221505"/>
                <a:gd name="connsiteY14" fmla="*/ 36089 h 234581"/>
                <a:gd name="connsiteX15" fmla="*/ 221505 w 221505"/>
                <a:gd name="connsiteY15" fmla="*/ 94834 h 234581"/>
                <a:gd name="connsiteX16" fmla="*/ 151067 w 221505"/>
                <a:gd name="connsiteY16" fmla="*/ 120615 h 234581"/>
                <a:gd name="connsiteX17" fmla="*/ 120410 w 221505"/>
                <a:gd name="connsiteY17" fmla="*/ 128713 h 234581"/>
                <a:gd name="connsiteX18" fmla="*/ 99557 w 221505"/>
                <a:gd name="connsiteY18" fmla="*/ 169904 h 234581"/>
                <a:gd name="connsiteX19" fmla="*/ 108478 w 221505"/>
                <a:gd name="connsiteY19" fmla="*/ 234581 h 234581"/>
                <a:gd name="connsiteX20" fmla="*/ 3996 w 221505"/>
                <a:gd name="connsiteY20" fmla="*/ 212278 h 234581"/>
                <a:gd name="connsiteX0" fmla="*/ 3996 w 221505"/>
                <a:gd name="connsiteY0" fmla="*/ 212278 h 229718"/>
                <a:gd name="connsiteX1" fmla="*/ 3102 w 221505"/>
                <a:gd name="connsiteY1" fmla="*/ 144904 h 229718"/>
                <a:gd name="connsiteX2" fmla="*/ 19268 w 221505"/>
                <a:gd name="connsiteY2" fmla="*/ 80694 h 229718"/>
                <a:gd name="connsiteX3" fmla="*/ 2402 w 221505"/>
                <a:gd name="connsiteY3" fmla="*/ 51376 h 229718"/>
                <a:gd name="connsiteX4" fmla="*/ 25618 w 221505"/>
                <a:gd name="connsiteY4" fmla="*/ 30948 h 229718"/>
                <a:gd name="connsiteX5" fmla="*/ 50491 w 221505"/>
                <a:gd name="connsiteY5" fmla="*/ 53931 h 229718"/>
                <a:gd name="connsiteX6" fmla="*/ 68333 w 221505"/>
                <a:gd name="connsiteY6" fmla="*/ 39249 h 229718"/>
                <a:gd name="connsiteX7" fmla="*/ 54342 w 221505"/>
                <a:gd name="connsiteY7" fmla="*/ 13436 h 229718"/>
                <a:gd name="connsiteX8" fmla="*/ 86206 w 221505"/>
                <a:gd name="connsiteY8" fmla="*/ 441 h 229718"/>
                <a:gd name="connsiteX9" fmla="*/ 97326 w 221505"/>
                <a:gd name="connsiteY9" fmla="*/ 24938 h 229718"/>
                <a:gd name="connsiteX10" fmla="*/ 114937 w 221505"/>
                <a:gd name="connsiteY10" fmla="*/ 19828 h 229718"/>
                <a:gd name="connsiteX11" fmla="*/ 110708 w 221505"/>
                <a:gd name="connsiteY11" fmla="*/ 2636 h 229718"/>
                <a:gd name="connsiteX12" fmla="*/ 135971 w 221505"/>
                <a:gd name="connsiteY12" fmla="*/ 90 h 229718"/>
                <a:gd name="connsiteX13" fmla="*/ 141621 w 221505"/>
                <a:gd name="connsiteY13" fmla="*/ 18587 h 229718"/>
                <a:gd name="connsiteX14" fmla="*/ 184306 w 221505"/>
                <a:gd name="connsiteY14" fmla="*/ 36089 h 229718"/>
                <a:gd name="connsiteX15" fmla="*/ 221505 w 221505"/>
                <a:gd name="connsiteY15" fmla="*/ 94834 h 229718"/>
                <a:gd name="connsiteX16" fmla="*/ 151067 w 221505"/>
                <a:gd name="connsiteY16" fmla="*/ 120615 h 229718"/>
                <a:gd name="connsiteX17" fmla="*/ 120410 w 221505"/>
                <a:gd name="connsiteY17" fmla="*/ 128713 h 229718"/>
                <a:gd name="connsiteX18" fmla="*/ 99557 w 221505"/>
                <a:gd name="connsiteY18" fmla="*/ 169904 h 229718"/>
                <a:gd name="connsiteX19" fmla="*/ 90287 w 221505"/>
                <a:gd name="connsiteY19" fmla="*/ 229718 h 229718"/>
                <a:gd name="connsiteX20" fmla="*/ 3996 w 221505"/>
                <a:gd name="connsiteY20" fmla="*/ 212278 h 229718"/>
                <a:gd name="connsiteX0" fmla="*/ 3996 w 221505"/>
                <a:gd name="connsiteY0" fmla="*/ 212278 h 229718"/>
                <a:gd name="connsiteX1" fmla="*/ 3102 w 221505"/>
                <a:gd name="connsiteY1" fmla="*/ 144904 h 229718"/>
                <a:gd name="connsiteX2" fmla="*/ 19268 w 221505"/>
                <a:gd name="connsiteY2" fmla="*/ 80694 h 229718"/>
                <a:gd name="connsiteX3" fmla="*/ 2402 w 221505"/>
                <a:gd name="connsiteY3" fmla="*/ 51376 h 229718"/>
                <a:gd name="connsiteX4" fmla="*/ 25618 w 221505"/>
                <a:gd name="connsiteY4" fmla="*/ 30948 h 229718"/>
                <a:gd name="connsiteX5" fmla="*/ 50491 w 221505"/>
                <a:gd name="connsiteY5" fmla="*/ 53931 h 229718"/>
                <a:gd name="connsiteX6" fmla="*/ 68333 w 221505"/>
                <a:gd name="connsiteY6" fmla="*/ 39249 h 229718"/>
                <a:gd name="connsiteX7" fmla="*/ 54342 w 221505"/>
                <a:gd name="connsiteY7" fmla="*/ 13436 h 229718"/>
                <a:gd name="connsiteX8" fmla="*/ 86206 w 221505"/>
                <a:gd name="connsiteY8" fmla="*/ 441 h 229718"/>
                <a:gd name="connsiteX9" fmla="*/ 97326 w 221505"/>
                <a:gd name="connsiteY9" fmla="*/ 24938 h 229718"/>
                <a:gd name="connsiteX10" fmla="*/ 114937 w 221505"/>
                <a:gd name="connsiteY10" fmla="*/ 19828 h 229718"/>
                <a:gd name="connsiteX11" fmla="*/ 110708 w 221505"/>
                <a:gd name="connsiteY11" fmla="*/ 2636 h 229718"/>
                <a:gd name="connsiteX12" fmla="*/ 135971 w 221505"/>
                <a:gd name="connsiteY12" fmla="*/ 90 h 229718"/>
                <a:gd name="connsiteX13" fmla="*/ 141621 w 221505"/>
                <a:gd name="connsiteY13" fmla="*/ 18587 h 229718"/>
                <a:gd name="connsiteX14" fmla="*/ 184306 w 221505"/>
                <a:gd name="connsiteY14" fmla="*/ 36089 h 229718"/>
                <a:gd name="connsiteX15" fmla="*/ 221505 w 221505"/>
                <a:gd name="connsiteY15" fmla="*/ 94834 h 229718"/>
                <a:gd name="connsiteX16" fmla="*/ 151067 w 221505"/>
                <a:gd name="connsiteY16" fmla="*/ 120615 h 229718"/>
                <a:gd name="connsiteX17" fmla="*/ 120410 w 221505"/>
                <a:gd name="connsiteY17" fmla="*/ 128713 h 229718"/>
                <a:gd name="connsiteX18" fmla="*/ 90731 w 221505"/>
                <a:gd name="connsiteY18" fmla="*/ 167923 h 229718"/>
                <a:gd name="connsiteX19" fmla="*/ 90287 w 221505"/>
                <a:gd name="connsiteY19" fmla="*/ 229718 h 229718"/>
                <a:gd name="connsiteX20" fmla="*/ 3996 w 221505"/>
                <a:gd name="connsiteY20" fmla="*/ 212278 h 229718"/>
                <a:gd name="connsiteX0" fmla="*/ 3996 w 221505"/>
                <a:gd name="connsiteY0" fmla="*/ 212278 h 229718"/>
                <a:gd name="connsiteX1" fmla="*/ 3102 w 221505"/>
                <a:gd name="connsiteY1" fmla="*/ 144904 h 229718"/>
                <a:gd name="connsiteX2" fmla="*/ 19268 w 221505"/>
                <a:gd name="connsiteY2" fmla="*/ 80694 h 229718"/>
                <a:gd name="connsiteX3" fmla="*/ 2402 w 221505"/>
                <a:gd name="connsiteY3" fmla="*/ 51376 h 229718"/>
                <a:gd name="connsiteX4" fmla="*/ 25618 w 221505"/>
                <a:gd name="connsiteY4" fmla="*/ 30948 h 229718"/>
                <a:gd name="connsiteX5" fmla="*/ 50491 w 221505"/>
                <a:gd name="connsiteY5" fmla="*/ 53931 h 229718"/>
                <a:gd name="connsiteX6" fmla="*/ 68333 w 221505"/>
                <a:gd name="connsiteY6" fmla="*/ 39249 h 229718"/>
                <a:gd name="connsiteX7" fmla="*/ 54342 w 221505"/>
                <a:gd name="connsiteY7" fmla="*/ 13436 h 229718"/>
                <a:gd name="connsiteX8" fmla="*/ 86206 w 221505"/>
                <a:gd name="connsiteY8" fmla="*/ 441 h 229718"/>
                <a:gd name="connsiteX9" fmla="*/ 97326 w 221505"/>
                <a:gd name="connsiteY9" fmla="*/ 24938 h 229718"/>
                <a:gd name="connsiteX10" fmla="*/ 114937 w 221505"/>
                <a:gd name="connsiteY10" fmla="*/ 19828 h 229718"/>
                <a:gd name="connsiteX11" fmla="*/ 110708 w 221505"/>
                <a:gd name="connsiteY11" fmla="*/ 2636 h 229718"/>
                <a:gd name="connsiteX12" fmla="*/ 135971 w 221505"/>
                <a:gd name="connsiteY12" fmla="*/ 90 h 229718"/>
                <a:gd name="connsiteX13" fmla="*/ 141621 w 221505"/>
                <a:gd name="connsiteY13" fmla="*/ 18587 h 229718"/>
                <a:gd name="connsiteX14" fmla="*/ 184306 w 221505"/>
                <a:gd name="connsiteY14" fmla="*/ 36089 h 229718"/>
                <a:gd name="connsiteX15" fmla="*/ 221505 w 221505"/>
                <a:gd name="connsiteY15" fmla="*/ 94834 h 229718"/>
                <a:gd name="connsiteX16" fmla="*/ 151067 w 221505"/>
                <a:gd name="connsiteY16" fmla="*/ 120615 h 229718"/>
                <a:gd name="connsiteX17" fmla="*/ 120410 w 221505"/>
                <a:gd name="connsiteY17" fmla="*/ 128713 h 229718"/>
                <a:gd name="connsiteX18" fmla="*/ 88570 w 221505"/>
                <a:gd name="connsiteY18" fmla="*/ 165221 h 229718"/>
                <a:gd name="connsiteX19" fmla="*/ 90287 w 221505"/>
                <a:gd name="connsiteY19" fmla="*/ 229718 h 229718"/>
                <a:gd name="connsiteX20" fmla="*/ 3996 w 221505"/>
                <a:gd name="connsiteY20" fmla="*/ 212278 h 229718"/>
                <a:gd name="connsiteX0" fmla="*/ 38697 w 219103"/>
                <a:gd name="connsiteY0" fmla="*/ 262169 h 262169"/>
                <a:gd name="connsiteX1" fmla="*/ 700 w 219103"/>
                <a:gd name="connsiteY1" fmla="*/ 144904 h 262169"/>
                <a:gd name="connsiteX2" fmla="*/ 16866 w 219103"/>
                <a:gd name="connsiteY2" fmla="*/ 80694 h 262169"/>
                <a:gd name="connsiteX3" fmla="*/ 0 w 219103"/>
                <a:gd name="connsiteY3" fmla="*/ 51376 h 262169"/>
                <a:gd name="connsiteX4" fmla="*/ 23216 w 219103"/>
                <a:gd name="connsiteY4" fmla="*/ 30948 h 262169"/>
                <a:gd name="connsiteX5" fmla="*/ 48089 w 219103"/>
                <a:gd name="connsiteY5" fmla="*/ 53931 h 262169"/>
                <a:gd name="connsiteX6" fmla="*/ 65931 w 219103"/>
                <a:gd name="connsiteY6" fmla="*/ 39249 h 262169"/>
                <a:gd name="connsiteX7" fmla="*/ 51940 w 219103"/>
                <a:gd name="connsiteY7" fmla="*/ 13436 h 262169"/>
                <a:gd name="connsiteX8" fmla="*/ 83804 w 219103"/>
                <a:gd name="connsiteY8" fmla="*/ 441 h 262169"/>
                <a:gd name="connsiteX9" fmla="*/ 94924 w 219103"/>
                <a:gd name="connsiteY9" fmla="*/ 24938 h 262169"/>
                <a:gd name="connsiteX10" fmla="*/ 112535 w 219103"/>
                <a:gd name="connsiteY10" fmla="*/ 19828 h 262169"/>
                <a:gd name="connsiteX11" fmla="*/ 108306 w 219103"/>
                <a:gd name="connsiteY11" fmla="*/ 2636 h 262169"/>
                <a:gd name="connsiteX12" fmla="*/ 133569 w 219103"/>
                <a:gd name="connsiteY12" fmla="*/ 90 h 262169"/>
                <a:gd name="connsiteX13" fmla="*/ 139219 w 219103"/>
                <a:gd name="connsiteY13" fmla="*/ 18587 h 262169"/>
                <a:gd name="connsiteX14" fmla="*/ 181904 w 219103"/>
                <a:gd name="connsiteY14" fmla="*/ 36089 h 262169"/>
                <a:gd name="connsiteX15" fmla="*/ 219103 w 219103"/>
                <a:gd name="connsiteY15" fmla="*/ 94834 h 262169"/>
                <a:gd name="connsiteX16" fmla="*/ 148665 w 219103"/>
                <a:gd name="connsiteY16" fmla="*/ 120615 h 262169"/>
                <a:gd name="connsiteX17" fmla="*/ 118008 w 219103"/>
                <a:gd name="connsiteY17" fmla="*/ 128713 h 262169"/>
                <a:gd name="connsiteX18" fmla="*/ 86168 w 219103"/>
                <a:gd name="connsiteY18" fmla="*/ 165221 h 262169"/>
                <a:gd name="connsiteX19" fmla="*/ 87885 w 219103"/>
                <a:gd name="connsiteY19" fmla="*/ 229718 h 262169"/>
                <a:gd name="connsiteX20" fmla="*/ 38697 w 219103"/>
                <a:gd name="connsiteY20" fmla="*/ 262169 h 262169"/>
                <a:gd name="connsiteX0" fmla="*/ 38697 w 219103"/>
                <a:gd name="connsiteY0" fmla="*/ 262169 h 268247"/>
                <a:gd name="connsiteX1" fmla="*/ 700 w 219103"/>
                <a:gd name="connsiteY1" fmla="*/ 144904 h 268247"/>
                <a:gd name="connsiteX2" fmla="*/ 16866 w 219103"/>
                <a:gd name="connsiteY2" fmla="*/ 80694 h 268247"/>
                <a:gd name="connsiteX3" fmla="*/ 0 w 219103"/>
                <a:gd name="connsiteY3" fmla="*/ 51376 h 268247"/>
                <a:gd name="connsiteX4" fmla="*/ 23216 w 219103"/>
                <a:gd name="connsiteY4" fmla="*/ 30948 h 268247"/>
                <a:gd name="connsiteX5" fmla="*/ 48089 w 219103"/>
                <a:gd name="connsiteY5" fmla="*/ 53931 h 268247"/>
                <a:gd name="connsiteX6" fmla="*/ 65931 w 219103"/>
                <a:gd name="connsiteY6" fmla="*/ 39249 h 268247"/>
                <a:gd name="connsiteX7" fmla="*/ 51940 w 219103"/>
                <a:gd name="connsiteY7" fmla="*/ 13436 h 268247"/>
                <a:gd name="connsiteX8" fmla="*/ 83804 w 219103"/>
                <a:gd name="connsiteY8" fmla="*/ 441 h 268247"/>
                <a:gd name="connsiteX9" fmla="*/ 94924 w 219103"/>
                <a:gd name="connsiteY9" fmla="*/ 24938 h 268247"/>
                <a:gd name="connsiteX10" fmla="*/ 112535 w 219103"/>
                <a:gd name="connsiteY10" fmla="*/ 19828 h 268247"/>
                <a:gd name="connsiteX11" fmla="*/ 108306 w 219103"/>
                <a:gd name="connsiteY11" fmla="*/ 2636 h 268247"/>
                <a:gd name="connsiteX12" fmla="*/ 133569 w 219103"/>
                <a:gd name="connsiteY12" fmla="*/ 90 h 268247"/>
                <a:gd name="connsiteX13" fmla="*/ 139219 w 219103"/>
                <a:gd name="connsiteY13" fmla="*/ 18587 h 268247"/>
                <a:gd name="connsiteX14" fmla="*/ 181904 w 219103"/>
                <a:gd name="connsiteY14" fmla="*/ 36089 h 268247"/>
                <a:gd name="connsiteX15" fmla="*/ 219103 w 219103"/>
                <a:gd name="connsiteY15" fmla="*/ 94834 h 268247"/>
                <a:gd name="connsiteX16" fmla="*/ 148665 w 219103"/>
                <a:gd name="connsiteY16" fmla="*/ 120615 h 268247"/>
                <a:gd name="connsiteX17" fmla="*/ 118008 w 219103"/>
                <a:gd name="connsiteY17" fmla="*/ 128713 h 268247"/>
                <a:gd name="connsiteX18" fmla="*/ 86168 w 219103"/>
                <a:gd name="connsiteY18" fmla="*/ 165221 h 268247"/>
                <a:gd name="connsiteX19" fmla="*/ 87885 w 219103"/>
                <a:gd name="connsiteY19" fmla="*/ 229718 h 268247"/>
                <a:gd name="connsiteX20" fmla="*/ 49170 w 219103"/>
                <a:gd name="connsiteY20" fmla="*/ 248408 h 268247"/>
                <a:gd name="connsiteX21" fmla="*/ 38697 w 219103"/>
                <a:gd name="connsiteY21" fmla="*/ 262169 h 268247"/>
                <a:gd name="connsiteX0" fmla="*/ 38697 w 219103"/>
                <a:gd name="connsiteY0" fmla="*/ 262169 h 268331"/>
                <a:gd name="connsiteX1" fmla="*/ 700 w 219103"/>
                <a:gd name="connsiteY1" fmla="*/ 144904 h 268331"/>
                <a:gd name="connsiteX2" fmla="*/ 16866 w 219103"/>
                <a:gd name="connsiteY2" fmla="*/ 80694 h 268331"/>
                <a:gd name="connsiteX3" fmla="*/ 0 w 219103"/>
                <a:gd name="connsiteY3" fmla="*/ 51376 h 268331"/>
                <a:gd name="connsiteX4" fmla="*/ 23216 w 219103"/>
                <a:gd name="connsiteY4" fmla="*/ 30948 h 268331"/>
                <a:gd name="connsiteX5" fmla="*/ 48089 w 219103"/>
                <a:gd name="connsiteY5" fmla="*/ 53931 h 268331"/>
                <a:gd name="connsiteX6" fmla="*/ 65931 w 219103"/>
                <a:gd name="connsiteY6" fmla="*/ 39249 h 268331"/>
                <a:gd name="connsiteX7" fmla="*/ 51940 w 219103"/>
                <a:gd name="connsiteY7" fmla="*/ 13436 h 268331"/>
                <a:gd name="connsiteX8" fmla="*/ 83804 w 219103"/>
                <a:gd name="connsiteY8" fmla="*/ 441 h 268331"/>
                <a:gd name="connsiteX9" fmla="*/ 94924 w 219103"/>
                <a:gd name="connsiteY9" fmla="*/ 24938 h 268331"/>
                <a:gd name="connsiteX10" fmla="*/ 112535 w 219103"/>
                <a:gd name="connsiteY10" fmla="*/ 19828 h 268331"/>
                <a:gd name="connsiteX11" fmla="*/ 108306 w 219103"/>
                <a:gd name="connsiteY11" fmla="*/ 2636 h 268331"/>
                <a:gd name="connsiteX12" fmla="*/ 133569 w 219103"/>
                <a:gd name="connsiteY12" fmla="*/ 90 h 268331"/>
                <a:gd name="connsiteX13" fmla="*/ 139219 w 219103"/>
                <a:gd name="connsiteY13" fmla="*/ 18587 h 268331"/>
                <a:gd name="connsiteX14" fmla="*/ 181904 w 219103"/>
                <a:gd name="connsiteY14" fmla="*/ 36089 h 268331"/>
                <a:gd name="connsiteX15" fmla="*/ 219103 w 219103"/>
                <a:gd name="connsiteY15" fmla="*/ 94834 h 268331"/>
                <a:gd name="connsiteX16" fmla="*/ 148665 w 219103"/>
                <a:gd name="connsiteY16" fmla="*/ 120615 h 268331"/>
                <a:gd name="connsiteX17" fmla="*/ 118008 w 219103"/>
                <a:gd name="connsiteY17" fmla="*/ 128713 h 268331"/>
                <a:gd name="connsiteX18" fmla="*/ 86168 w 219103"/>
                <a:gd name="connsiteY18" fmla="*/ 165221 h 268331"/>
                <a:gd name="connsiteX19" fmla="*/ 87885 w 219103"/>
                <a:gd name="connsiteY19" fmla="*/ 229718 h 268331"/>
                <a:gd name="connsiteX20" fmla="*/ 50431 w 219103"/>
                <a:gd name="connsiteY20" fmla="*/ 248948 h 268331"/>
                <a:gd name="connsiteX21" fmla="*/ 38697 w 219103"/>
                <a:gd name="connsiteY21" fmla="*/ 262169 h 268331"/>
                <a:gd name="connsiteX0" fmla="*/ 38697 w 219103"/>
                <a:gd name="connsiteY0" fmla="*/ 262169 h 268331"/>
                <a:gd name="connsiteX1" fmla="*/ 700 w 219103"/>
                <a:gd name="connsiteY1" fmla="*/ 144904 h 268331"/>
                <a:gd name="connsiteX2" fmla="*/ 16866 w 219103"/>
                <a:gd name="connsiteY2" fmla="*/ 80694 h 268331"/>
                <a:gd name="connsiteX3" fmla="*/ 0 w 219103"/>
                <a:gd name="connsiteY3" fmla="*/ 51376 h 268331"/>
                <a:gd name="connsiteX4" fmla="*/ 23216 w 219103"/>
                <a:gd name="connsiteY4" fmla="*/ 30948 h 268331"/>
                <a:gd name="connsiteX5" fmla="*/ 48089 w 219103"/>
                <a:gd name="connsiteY5" fmla="*/ 53931 h 268331"/>
                <a:gd name="connsiteX6" fmla="*/ 65931 w 219103"/>
                <a:gd name="connsiteY6" fmla="*/ 39249 h 268331"/>
                <a:gd name="connsiteX7" fmla="*/ 51940 w 219103"/>
                <a:gd name="connsiteY7" fmla="*/ 13436 h 268331"/>
                <a:gd name="connsiteX8" fmla="*/ 83804 w 219103"/>
                <a:gd name="connsiteY8" fmla="*/ 441 h 268331"/>
                <a:gd name="connsiteX9" fmla="*/ 94924 w 219103"/>
                <a:gd name="connsiteY9" fmla="*/ 24938 h 268331"/>
                <a:gd name="connsiteX10" fmla="*/ 112535 w 219103"/>
                <a:gd name="connsiteY10" fmla="*/ 19828 h 268331"/>
                <a:gd name="connsiteX11" fmla="*/ 108306 w 219103"/>
                <a:gd name="connsiteY11" fmla="*/ 2636 h 268331"/>
                <a:gd name="connsiteX12" fmla="*/ 133569 w 219103"/>
                <a:gd name="connsiteY12" fmla="*/ 90 h 268331"/>
                <a:gd name="connsiteX13" fmla="*/ 139219 w 219103"/>
                <a:gd name="connsiteY13" fmla="*/ 18587 h 268331"/>
                <a:gd name="connsiteX14" fmla="*/ 181904 w 219103"/>
                <a:gd name="connsiteY14" fmla="*/ 36089 h 268331"/>
                <a:gd name="connsiteX15" fmla="*/ 219103 w 219103"/>
                <a:gd name="connsiteY15" fmla="*/ 94834 h 268331"/>
                <a:gd name="connsiteX16" fmla="*/ 148665 w 219103"/>
                <a:gd name="connsiteY16" fmla="*/ 120615 h 268331"/>
                <a:gd name="connsiteX17" fmla="*/ 118008 w 219103"/>
                <a:gd name="connsiteY17" fmla="*/ 128713 h 268331"/>
                <a:gd name="connsiteX18" fmla="*/ 86168 w 219103"/>
                <a:gd name="connsiteY18" fmla="*/ 165221 h 268331"/>
                <a:gd name="connsiteX19" fmla="*/ 87885 w 219103"/>
                <a:gd name="connsiteY19" fmla="*/ 229718 h 268331"/>
                <a:gd name="connsiteX20" fmla="*/ 50431 w 219103"/>
                <a:gd name="connsiteY20" fmla="*/ 248948 h 268331"/>
                <a:gd name="connsiteX21" fmla="*/ 38697 w 219103"/>
                <a:gd name="connsiteY21" fmla="*/ 262169 h 268331"/>
                <a:gd name="connsiteX0" fmla="*/ 38697 w 219103"/>
                <a:gd name="connsiteY0" fmla="*/ 262169 h 268331"/>
                <a:gd name="connsiteX1" fmla="*/ 700 w 219103"/>
                <a:gd name="connsiteY1" fmla="*/ 144904 h 268331"/>
                <a:gd name="connsiteX2" fmla="*/ 16866 w 219103"/>
                <a:gd name="connsiteY2" fmla="*/ 80694 h 268331"/>
                <a:gd name="connsiteX3" fmla="*/ 0 w 219103"/>
                <a:gd name="connsiteY3" fmla="*/ 51376 h 268331"/>
                <a:gd name="connsiteX4" fmla="*/ 23216 w 219103"/>
                <a:gd name="connsiteY4" fmla="*/ 30948 h 268331"/>
                <a:gd name="connsiteX5" fmla="*/ 48089 w 219103"/>
                <a:gd name="connsiteY5" fmla="*/ 53931 h 268331"/>
                <a:gd name="connsiteX6" fmla="*/ 65931 w 219103"/>
                <a:gd name="connsiteY6" fmla="*/ 39249 h 268331"/>
                <a:gd name="connsiteX7" fmla="*/ 51940 w 219103"/>
                <a:gd name="connsiteY7" fmla="*/ 13436 h 268331"/>
                <a:gd name="connsiteX8" fmla="*/ 83804 w 219103"/>
                <a:gd name="connsiteY8" fmla="*/ 441 h 268331"/>
                <a:gd name="connsiteX9" fmla="*/ 94924 w 219103"/>
                <a:gd name="connsiteY9" fmla="*/ 24938 h 268331"/>
                <a:gd name="connsiteX10" fmla="*/ 112535 w 219103"/>
                <a:gd name="connsiteY10" fmla="*/ 19828 h 268331"/>
                <a:gd name="connsiteX11" fmla="*/ 108306 w 219103"/>
                <a:gd name="connsiteY11" fmla="*/ 2636 h 268331"/>
                <a:gd name="connsiteX12" fmla="*/ 133569 w 219103"/>
                <a:gd name="connsiteY12" fmla="*/ 90 h 268331"/>
                <a:gd name="connsiteX13" fmla="*/ 139219 w 219103"/>
                <a:gd name="connsiteY13" fmla="*/ 18587 h 268331"/>
                <a:gd name="connsiteX14" fmla="*/ 181904 w 219103"/>
                <a:gd name="connsiteY14" fmla="*/ 36089 h 268331"/>
                <a:gd name="connsiteX15" fmla="*/ 219103 w 219103"/>
                <a:gd name="connsiteY15" fmla="*/ 94834 h 268331"/>
                <a:gd name="connsiteX16" fmla="*/ 148665 w 219103"/>
                <a:gd name="connsiteY16" fmla="*/ 120615 h 268331"/>
                <a:gd name="connsiteX17" fmla="*/ 118008 w 219103"/>
                <a:gd name="connsiteY17" fmla="*/ 128713 h 268331"/>
                <a:gd name="connsiteX18" fmla="*/ 86168 w 219103"/>
                <a:gd name="connsiteY18" fmla="*/ 165221 h 268331"/>
                <a:gd name="connsiteX19" fmla="*/ 87885 w 219103"/>
                <a:gd name="connsiteY19" fmla="*/ 229718 h 268331"/>
                <a:gd name="connsiteX20" fmla="*/ 50431 w 219103"/>
                <a:gd name="connsiteY20" fmla="*/ 248948 h 268331"/>
                <a:gd name="connsiteX21" fmla="*/ 38697 w 219103"/>
                <a:gd name="connsiteY21" fmla="*/ 262169 h 268331"/>
                <a:gd name="connsiteX0" fmla="*/ 38697 w 219103"/>
                <a:gd name="connsiteY0" fmla="*/ 262169 h 268331"/>
                <a:gd name="connsiteX1" fmla="*/ 700 w 219103"/>
                <a:gd name="connsiteY1" fmla="*/ 144904 h 268331"/>
                <a:gd name="connsiteX2" fmla="*/ 16866 w 219103"/>
                <a:gd name="connsiteY2" fmla="*/ 80694 h 268331"/>
                <a:gd name="connsiteX3" fmla="*/ 0 w 219103"/>
                <a:gd name="connsiteY3" fmla="*/ 51376 h 268331"/>
                <a:gd name="connsiteX4" fmla="*/ 23216 w 219103"/>
                <a:gd name="connsiteY4" fmla="*/ 30948 h 268331"/>
                <a:gd name="connsiteX5" fmla="*/ 48089 w 219103"/>
                <a:gd name="connsiteY5" fmla="*/ 53931 h 268331"/>
                <a:gd name="connsiteX6" fmla="*/ 65931 w 219103"/>
                <a:gd name="connsiteY6" fmla="*/ 39249 h 268331"/>
                <a:gd name="connsiteX7" fmla="*/ 51940 w 219103"/>
                <a:gd name="connsiteY7" fmla="*/ 13436 h 268331"/>
                <a:gd name="connsiteX8" fmla="*/ 83804 w 219103"/>
                <a:gd name="connsiteY8" fmla="*/ 441 h 268331"/>
                <a:gd name="connsiteX9" fmla="*/ 94924 w 219103"/>
                <a:gd name="connsiteY9" fmla="*/ 24938 h 268331"/>
                <a:gd name="connsiteX10" fmla="*/ 112535 w 219103"/>
                <a:gd name="connsiteY10" fmla="*/ 19828 h 268331"/>
                <a:gd name="connsiteX11" fmla="*/ 108306 w 219103"/>
                <a:gd name="connsiteY11" fmla="*/ 2636 h 268331"/>
                <a:gd name="connsiteX12" fmla="*/ 133569 w 219103"/>
                <a:gd name="connsiteY12" fmla="*/ 90 h 268331"/>
                <a:gd name="connsiteX13" fmla="*/ 139219 w 219103"/>
                <a:gd name="connsiteY13" fmla="*/ 18587 h 268331"/>
                <a:gd name="connsiteX14" fmla="*/ 181904 w 219103"/>
                <a:gd name="connsiteY14" fmla="*/ 36089 h 268331"/>
                <a:gd name="connsiteX15" fmla="*/ 219103 w 219103"/>
                <a:gd name="connsiteY15" fmla="*/ 94834 h 268331"/>
                <a:gd name="connsiteX16" fmla="*/ 148665 w 219103"/>
                <a:gd name="connsiteY16" fmla="*/ 120615 h 268331"/>
                <a:gd name="connsiteX17" fmla="*/ 118008 w 219103"/>
                <a:gd name="connsiteY17" fmla="*/ 128713 h 268331"/>
                <a:gd name="connsiteX18" fmla="*/ 86168 w 219103"/>
                <a:gd name="connsiteY18" fmla="*/ 165221 h 268331"/>
                <a:gd name="connsiteX19" fmla="*/ 87885 w 219103"/>
                <a:gd name="connsiteY19" fmla="*/ 229718 h 268331"/>
                <a:gd name="connsiteX20" fmla="*/ 50431 w 219103"/>
                <a:gd name="connsiteY20" fmla="*/ 248948 h 268331"/>
                <a:gd name="connsiteX21" fmla="*/ 38697 w 219103"/>
                <a:gd name="connsiteY21" fmla="*/ 262169 h 268331"/>
                <a:gd name="connsiteX0" fmla="*/ 39598 w 219103"/>
                <a:gd name="connsiteY0" fmla="*/ 262529 h 268635"/>
                <a:gd name="connsiteX1" fmla="*/ 700 w 219103"/>
                <a:gd name="connsiteY1" fmla="*/ 144904 h 268635"/>
                <a:gd name="connsiteX2" fmla="*/ 16866 w 219103"/>
                <a:gd name="connsiteY2" fmla="*/ 80694 h 268635"/>
                <a:gd name="connsiteX3" fmla="*/ 0 w 219103"/>
                <a:gd name="connsiteY3" fmla="*/ 51376 h 268635"/>
                <a:gd name="connsiteX4" fmla="*/ 23216 w 219103"/>
                <a:gd name="connsiteY4" fmla="*/ 30948 h 268635"/>
                <a:gd name="connsiteX5" fmla="*/ 48089 w 219103"/>
                <a:gd name="connsiteY5" fmla="*/ 53931 h 268635"/>
                <a:gd name="connsiteX6" fmla="*/ 65931 w 219103"/>
                <a:gd name="connsiteY6" fmla="*/ 39249 h 268635"/>
                <a:gd name="connsiteX7" fmla="*/ 51940 w 219103"/>
                <a:gd name="connsiteY7" fmla="*/ 13436 h 268635"/>
                <a:gd name="connsiteX8" fmla="*/ 83804 w 219103"/>
                <a:gd name="connsiteY8" fmla="*/ 441 h 268635"/>
                <a:gd name="connsiteX9" fmla="*/ 94924 w 219103"/>
                <a:gd name="connsiteY9" fmla="*/ 24938 h 268635"/>
                <a:gd name="connsiteX10" fmla="*/ 112535 w 219103"/>
                <a:gd name="connsiteY10" fmla="*/ 19828 h 268635"/>
                <a:gd name="connsiteX11" fmla="*/ 108306 w 219103"/>
                <a:gd name="connsiteY11" fmla="*/ 2636 h 268635"/>
                <a:gd name="connsiteX12" fmla="*/ 133569 w 219103"/>
                <a:gd name="connsiteY12" fmla="*/ 90 h 268635"/>
                <a:gd name="connsiteX13" fmla="*/ 139219 w 219103"/>
                <a:gd name="connsiteY13" fmla="*/ 18587 h 268635"/>
                <a:gd name="connsiteX14" fmla="*/ 181904 w 219103"/>
                <a:gd name="connsiteY14" fmla="*/ 36089 h 268635"/>
                <a:gd name="connsiteX15" fmla="*/ 219103 w 219103"/>
                <a:gd name="connsiteY15" fmla="*/ 94834 h 268635"/>
                <a:gd name="connsiteX16" fmla="*/ 148665 w 219103"/>
                <a:gd name="connsiteY16" fmla="*/ 120615 h 268635"/>
                <a:gd name="connsiteX17" fmla="*/ 118008 w 219103"/>
                <a:gd name="connsiteY17" fmla="*/ 128713 h 268635"/>
                <a:gd name="connsiteX18" fmla="*/ 86168 w 219103"/>
                <a:gd name="connsiteY18" fmla="*/ 165221 h 268635"/>
                <a:gd name="connsiteX19" fmla="*/ 87885 w 219103"/>
                <a:gd name="connsiteY19" fmla="*/ 229718 h 268635"/>
                <a:gd name="connsiteX20" fmla="*/ 50431 w 219103"/>
                <a:gd name="connsiteY20" fmla="*/ 248948 h 268635"/>
                <a:gd name="connsiteX21" fmla="*/ 39598 w 219103"/>
                <a:gd name="connsiteY21" fmla="*/ 262529 h 268635"/>
                <a:gd name="connsiteX0" fmla="*/ 39598 w 219103"/>
                <a:gd name="connsiteY0" fmla="*/ 262529 h 262529"/>
                <a:gd name="connsiteX1" fmla="*/ 700 w 219103"/>
                <a:gd name="connsiteY1" fmla="*/ 144904 h 262529"/>
                <a:gd name="connsiteX2" fmla="*/ 16866 w 219103"/>
                <a:gd name="connsiteY2" fmla="*/ 80694 h 262529"/>
                <a:gd name="connsiteX3" fmla="*/ 0 w 219103"/>
                <a:gd name="connsiteY3" fmla="*/ 51376 h 262529"/>
                <a:gd name="connsiteX4" fmla="*/ 23216 w 219103"/>
                <a:gd name="connsiteY4" fmla="*/ 30948 h 262529"/>
                <a:gd name="connsiteX5" fmla="*/ 48089 w 219103"/>
                <a:gd name="connsiteY5" fmla="*/ 53931 h 262529"/>
                <a:gd name="connsiteX6" fmla="*/ 65931 w 219103"/>
                <a:gd name="connsiteY6" fmla="*/ 39249 h 262529"/>
                <a:gd name="connsiteX7" fmla="*/ 51940 w 219103"/>
                <a:gd name="connsiteY7" fmla="*/ 13436 h 262529"/>
                <a:gd name="connsiteX8" fmla="*/ 83804 w 219103"/>
                <a:gd name="connsiteY8" fmla="*/ 441 h 262529"/>
                <a:gd name="connsiteX9" fmla="*/ 94924 w 219103"/>
                <a:gd name="connsiteY9" fmla="*/ 24938 h 262529"/>
                <a:gd name="connsiteX10" fmla="*/ 112535 w 219103"/>
                <a:gd name="connsiteY10" fmla="*/ 19828 h 262529"/>
                <a:gd name="connsiteX11" fmla="*/ 108306 w 219103"/>
                <a:gd name="connsiteY11" fmla="*/ 2636 h 262529"/>
                <a:gd name="connsiteX12" fmla="*/ 133569 w 219103"/>
                <a:gd name="connsiteY12" fmla="*/ 90 h 262529"/>
                <a:gd name="connsiteX13" fmla="*/ 139219 w 219103"/>
                <a:gd name="connsiteY13" fmla="*/ 18587 h 262529"/>
                <a:gd name="connsiteX14" fmla="*/ 181904 w 219103"/>
                <a:gd name="connsiteY14" fmla="*/ 36089 h 262529"/>
                <a:gd name="connsiteX15" fmla="*/ 219103 w 219103"/>
                <a:gd name="connsiteY15" fmla="*/ 94834 h 262529"/>
                <a:gd name="connsiteX16" fmla="*/ 148665 w 219103"/>
                <a:gd name="connsiteY16" fmla="*/ 120615 h 262529"/>
                <a:gd name="connsiteX17" fmla="*/ 118008 w 219103"/>
                <a:gd name="connsiteY17" fmla="*/ 128713 h 262529"/>
                <a:gd name="connsiteX18" fmla="*/ 86168 w 219103"/>
                <a:gd name="connsiteY18" fmla="*/ 165221 h 262529"/>
                <a:gd name="connsiteX19" fmla="*/ 87885 w 219103"/>
                <a:gd name="connsiteY19" fmla="*/ 229718 h 262529"/>
                <a:gd name="connsiteX20" fmla="*/ 50431 w 219103"/>
                <a:gd name="connsiteY20" fmla="*/ 248948 h 262529"/>
                <a:gd name="connsiteX21" fmla="*/ 39598 w 219103"/>
                <a:gd name="connsiteY21" fmla="*/ 262529 h 262529"/>
                <a:gd name="connsiteX0" fmla="*/ 40318 w 219103"/>
                <a:gd name="connsiteY0" fmla="*/ 264150 h 264150"/>
                <a:gd name="connsiteX1" fmla="*/ 700 w 219103"/>
                <a:gd name="connsiteY1" fmla="*/ 144904 h 264150"/>
                <a:gd name="connsiteX2" fmla="*/ 16866 w 219103"/>
                <a:gd name="connsiteY2" fmla="*/ 80694 h 264150"/>
                <a:gd name="connsiteX3" fmla="*/ 0 w 219103"/>
                <a:gd name="connsiteY3" fmla="*/ 51376 h 264150"/>
                <a:gd name="connsiteX4" fmla="*/ 23216 w 219103"/>
                <a:gd name="connsiteY4" fmla="*/ 30948 h 264150"/>
                <a:gd name="connsiteX5" fmla="*/ 48089 w 219103"/>
                <a:gd name="connsiteY5" fmla="*/ 53931 h 264150"/>
                <a:gd name="connsiteX6" fmla="*/ 65931 w 219103"/>
                <a:gd name="connsiteY6" fmla="*/ 39249 h 264150"/>
                <a:gd name="connsiteX7" fmla="*/ 51940 w 219103"/>
                <a:gd name="connsiteY7" fmla="*/ 13436 h 264150"/>
                <a:gd name="connsiteX8" fmla="*/ 83804 w 219103"/>
                <a:gd name="connsiteY8" fmla="*/ 441 h 264150"/>
                <a:gd name="connsiteX9" fmla="*/ 94924 w 219103"/>
                <a:gd name="connsiteY9" fmla="*/ 24938 h 264150"/>
                <a:gd name="connsiteX10" fmla="*/ 112535 w 219103"/>
                <a:gd name="connsiteY10" fmla="*/ 19828 h 264150"/>
                <a:gd name="connsiteX11" fmla="*/ 108306 w 219103"/>
                <a:gd name="connsiteY11" fmla="*/ 2636 h 264150"/>
                <a:gd name="connsiteX12" fmla="*/ 133569 w 219103"/>
                <a:gd name="connsiteY12" fmla="*/ 90 h 264150"/>
                <a:gd name="connsiteX13" fmla="*/ 139219 w 219103"/>
                <a:gd name="connsiteY13" fmla="*/ 18587 h 264150"/>
                <a:gd name="connsiteX14" fmla="*/ 181904 w 219103"/>
                <a:gd name="connsiteY14" fmla="*/ 36089 h 264150"/>
                <a:gd name="connsiteX15" fmla="*/ 219103 w 219103"/>
                <a:gd name="connsiteY15" fmla="*/ 94834 h 264150"/>
                <a:gd name="connsiteX16" fmla="*/ 148665 w 219103"/>
                <a:gd name="connsiteY16" fmla="*/ 120615 h 264150"/>
                <a:gd name="connsiteX17" fmla="*/ 118008 w 219103"/>
                <a:gd name="connsiteY17" fmla="*/ 128713 h 264150"/>
                <a:gd name="connsiteX18" fmla="*/ 86168 w 219103"/>
                <a:gd name="connsiteY18" fmla="*/ 165221 h 264150"/>
                <a:gd name="connsiteX19" fmla="*/ 87885 w 219103"/>
                <a:gd name="connsiteY19" fmla="*/ 229718 h 264150"/>
                <a:gd name="connsiteX20" fmla="*/ 50431 w 219103"/>
                <a:gd name="connsiteY20" fmla="*/ 248948 h 264150"/>
                <a:gd name="connsiteX21" fmla="*/ 40318 w 219103"/>
                <a:gd name="connsiteY21" fmla="*/ 264150 h 264150"/>
                <a:gd name="connsiteX0" fmla="*/ 40318 w 219103"/>
                <a:gd name="connsiteY0" fmla="*/ 264150 h 264150"/>
                <a:gd name="connsiteX1" fmla="*/ 700 w 219103"/>
                <a:gd name="connsiteY1" fmla="*/ 144904 h 264150"/>
                <a:gd name="connsiteX2" fmla="*/ 16866 w 219103"/>
                <a:gd name="connsiteY2" fmla="*/ 80694 h 264150"/>
                <a:gd name="connsiteX3" fmla="*/ 0 w 219103"/>
                <a:gd name="connsiteY3" fmla="*/ 51376 h 264150"/>
                <a:gd name="connsiteX4" fmla="*/ 23216 w 219103"/>
                <a:gd name="connsiteY4" fmla="*/ 30948 h 264150"/>
                <a:gd name="connsiteX5" fmla="*/ 48089 w 219103"/>
                <a:gd name="connsiteY5" fmla="*/ 53931 h 264150"/>
                <a:gd name="connsiteX6" fmla="*/ 65931 w 219103"/>
                <a:gd name="connsiteY6" fmla="*/ 39249 h 264150"/>
                <a:gd name="connsiteX7" fmla="*/ 51940 w 219103"/>
                <a:gd name="connsiteY7" fmla="*/ 13436 h 264150"/>
                <a:gd name="connsiteX8" fmla="*/ 83804 w 219103"/>
                <a:gd name="connsiteY8" fmla="*/ 441 h 264150"/>
                <a:gd name="connsiteX9" fmla="*/ 94924 w 219103"/>
                <a:gd name="connsiteY9" fmla="*/ 24938 h 264150"/>
                <a:gd name="connsiteX10" fmla="*/ 112535 w 219103"/>
                <a:gd name="connsiteY10" fmla="*/ 19828 h 264150"/>
                <a:gd name="connsiteX11" fmla="*/ 108306 w 219103"/>
                <a:gd name="connsiteY11" fmla="*/ 2636 h 264150"/>
                <a:gd name="connsiteX12" fmla="*/ 133569 w 219103"/>
                <a:gd name="connsiteY12" fmla="*/ 90 h 264150"/>
                <a:gd name="connsiteX13" fmla="*/ 139219 w 219103"/>
                <a:gd name="connsiteY13" fmla="*/ 18587 h 264150"/>
                <a:gd name="connsiteX14" fmla="*/ 181904 w 219103"/>
                <a:gd name="connsiteY14" fmla="*/ 36089 h 264150"/>
                <a:gd name="connsiteX15" fmla="*/ 219103 w 219103"/>
                <a:gd name="connsiteY15" fmla="*/ 94834 h 264150"/>
                <a:gd name="connsiteX16" fmla="*/ 148665 w 219103"/>
                <a:gd name="connsiteY16" fmla="*/ 120615 h 264150"/>
                <a:gd name="connsiteX17" fmla="*/ 118008 w 219103"/>
                <a:gd name="connsiteY17" fmla="*/ 128713 h 264150"/>
                <a:gd name="connsiteX18" fmla="*/ 86168 w 219103"/>
                <a:gd name="connsiteY18" fmla="*/ 165221 h 264150"/>
                <a:gd name="connsiteX19" fmla="*/ 87885 w 219103"/>
                <a:gd name="connsiteY19" fmla="*/ 229718 h 264150"/>
                <a:gd name="connsiteX20" fmla="*/ 50431 w 219103"/>
                <a:gd name="connsiteY20" fmla="*/ 248948 h 264150"/>
                <a:gd name="connsiteX21" fmla="*/ 40318 w 219103"/>
                <a:gd name="connsiteY21" fmla="*/ 264150 h 264150"/>
                <a:gd name="connsiteX0" fmla="*/ 40318 w 219103"/>
                <a:gd name="connsiteY0" fmla="*/ 264150 h 264150"/>
                <a:gd name="connsiteX1" fmla="*/ 700 w 219103"/>
                <a:gd name="connsiteY1" fmla="*/ 144904 h 264150"/>
                <a:gd name="connsiteX2" fmla="*/ 16866 w 219103"/>
                <a:gd name="connsiteY2" fmla="*/ 80694 h 264150"/>
                <a:gd name="connsiteX3" fmla="*/ 0 w 219103"/>
                <a:gd name="connsiteY3" fmla="*/ 51376 h 264150"/>
                <a:gd name="connsiteX4" fmla="*/ 23216 w 219103"/>
                <a:gd name="connsiteY4" fmla="*/ 30948 h 264150"/>
                <a:gd name="connsiteX5" fmla="*/ 48089 w 219103"/>
                <a:gd name="connsiteY5" fmla="*/ 53931 h 264150"/>
                <a:gd name="connsiteX6" fmla="*/ 65931 w 219103"/>
                <a:gd name="connsiteY6" fmla="*/ 39249 h 264150"/>
                <a:gd name="connsiteX7" fmla="*/ 51940 w 219103"/>
                <a:gd name="connsiteY7" fmla="*/ 13436 h 264150"/>
                <a:gd name="connsiteX8" fmla="*/ 83804 w 219103"/>
                <a:gd name="connsiteY8" fmla="*/ 441 h 264150"/>
                <a:gd name="connsiteX9" fmla="*/ 94924 w 219103"/>
                <a:gd name="connsiteY9" fmla="*/ 24938 h 264150"/>
                <a:gd name="connsiteX10" fmla="*/ 112535 w 219103"/>
                <a:gd name="connsiteY10" fmla="*/ 19828 h 264150"/>
                <a:gd name="connsiteX11" fmla="*/ 108306 w 219103"/>
                <a:gd name="connsiteY11" fmla="*/ 2636 h 264150"/>
                <a:gd name="connsiteX12" fmla="*/ 133569 w 219103"/>
                <a:gd name="connsiteY12" fmla="*/ 90 h 264150"/>
                <a:gd name="connsiteX13" fmla="*/ 139219 w 219103"/>
                <a:gd name="connsiteY13" fmla="*/ 18587 h 264150"/>
                <a:gd name="connsiteX14" fmla="*/ 181904 w 219103"/>
                <a:gd name="connsiteY14" fmla="*/ 36089 h 264150"/>
                <a:gd name="connsiteX15" fmla="*/ 219103 w 219103"/>
                <a:gd name="connsiteY15" fmla="*/ 94834 h 264150"/>
                <a:gd name="connsiteX16" fmla="*/ 148665 w 219103"/>
                <a:gd name="connsiteY16" fmla="*/ 120615 h 264150"/>
                <a:gd name="connsiteX17" fmla="*/ 118008 w 219103"/>
                <a:gd name="connsiteY17" fmla="*/ 128713 h 264150"/>
                <a:gd name="connsiteX18" fmla="*/ 86168 w 219103"/>
                <a:gd name="connsiteY18" fmla="*/ 165221 h 264150"/>
                <a:gd name="connsiteX19" fmla="*/ 87885 w 219103"/>
                <a:gd name="connsiteY19" fmla="*/ 229718 h 264150"/>
                <a:gd name="connsiteX20" fmla="*/ 50431 w 219103"/>
                <a:gd name="connsiteY20" fmla="*/ 248948 h 264150"/>
                <a:gd name="connsiteX21" fmla="*/ 40318 w 219103"/>
                <a:gd name="connsiteY21" fmla="*/ 264150 h 264150"/>
                <a:gd name="connsiteX0" fmla="*/ 42299 w 219103"/>
                <a:gd name="connsiteY0" fmla="*/ 260728 h 260728"/>
                <a:gd name="connsiteX1" fmla="*/ 700 w 219103"/>
                <a:gd name="connsiteY1" fmla="*/ 144904 h 260728"/>
                <a:gd name="connsiteX2" fmla="*/ 16866 w 219103"/>
                <a:gd name="connsiteY2" fmla="*/ 80694 h 260728"/>
                <a:gd name="connsiteX3" fmla="*/ 0 w 219103"/>
                <a:gd name="connsiteY3" fmla="*/ 51376 h 260728"/>
                <a:gd name="connsiteX4" fmla="*/ 23216 w 219103"/>
                <a:gd name="connsiteY4" fmla="*/ 30948 h 260728"/>
                <a:gd name="connsiteX5" fmla="*/ 48089 w 219103"/>
                <a:gd name="connsiteY5" fmla="*/ 53931 h 260728"/>
                <a:gd name="connsiteX6" fmla="*/ 65931 w 219103"/>
                <a:gd name="connsiteY6" fmla="*/ 39249 h 260728"/>
                <a:gd name="connsiteX7" fmla="*/ 51940 w 219103"/>
                <a:gd name="connsiteY7" fmla="*/ 13436 h 260728"/>
                <a:gd name="connsiteX8" fmla="*/ 83804 w 219103"/>
                <a:gd name="connsiteY8" fmla="*/ 441 h 260728"/>
                <a:gd name="connsiteX9" fmla="*/ 94924 w 219103"/>
                <a:gd name="connsiteY9" fmla="*/ 24938 h 260728"/>
                <a:gd name="connsiteX10" fmla="*/ 112535 w 219103"/>
                <a:gd name="connsiteY10" fmla="*/ 19828 h 260728"/>
                <a:gd name="connsiteX11" fmla="*/ 108306 w 219103"/>
                <a:gd name="connsiteY11" fmla="*/ 2636 h 260728"/>
                <a:gd name="connsiteX12" fmla="*/ 133569 w 219103"/>
                <a:gd name="connsiteY12" fmla="*/ 90 h 260728"/>
                <a:gd name="connsiteX13" fmla="*/ 139219 w 219103"/>
                <a:gd name="connsiteY13" fmla="*/ 18587 h 260728"/>
                <a:gd name="connsiteX14" fmla="*/ 181904 w 219103"/>
                <a:gd name="connsiteY14" fmla="*/ 36089 h 260728"/>
                <a:gd name="connsiteX15" fmla="*/ 219103 w 219103"/>
                <a:gd name="connsiteY15" fmla="*/ 94834 h 260728"/>
                <a:gd name="connsiteX16" fmla="*/ 148665 w 219103"/>
                <a:gd name="connsiteY16" fmla="*/ 120615 h 260728"/>
                <a:gd name="connsiteX17" fmla="*/ 118008 w 219103"/>
                <a:gd name="connsiteY17" fmla="*/ 128713 h 260728"/>
                <a:gd name="connsiteX18" fmla="*/ 86168 w 219103"/>
                <a:gd name="connsiteY18" fmla="*/ 165221 h 260728"/>
                <a:gd name="connsiteX19" fmla="*/ 87885 w 219103"/>
                <a:gd name="connsiteY19" fmla="*/ 229718 h 260728"/>
                <a:gd name="connsiteX20" fmla="*/ 50431 w 219103"/>
                <a:gd name="connsiteY20" fmla="*/ 248948 h 260728"/>
                <a:gd name="connsiteX21" fmla="*/ 42299 w 219103"/>
                <a:gd name="connsiteY21" fmla="*/ 260728 h 260728"/>
                <a:gd name="connsiteX0" fmla="*/ 42299 w 219103"/>
                <a:gd name="connsiteY0" fmla="*/ 260728 h 260728"/>
                <a:gd name="connsiteX1" fmla="*/ 700 w 219103"/>
                <a:gd name="connsiteY1" fmla="*/ 144904 h 260728"/>
                <a:gd name="connsiteX2" fmla="*/ 16866 w 219103"/>
                <a:gd name="connsiteY2" fmla="*/ 80694 h 260728"/>
                <a:gd name="connsiteX3" fmla="*/ 0 w 219103"/>
                <a:gd name="connsiteY3" fmla="*/ 51376 h 260728"/>
                <a:gd name="connsiteX4" fmla="*/ 23216 w 219103"/>
                <a:gd name="connsiteY4" fmla="*/ 30948 h 260728"/>
                <a:gd name="connsiteX5" fmla="*/ 48089 w 219103"/>
                <a:gd name="connsiteY5" fmla="*/ 53931 h 260728"/>
                <a:gd name="connsiteX6" fmla="*/ 65931 w 219103"/>
                <a:gd name="connsiteY6" fmla="*/ 39249 h 260728"/>
                <a:gd name="connsiteX7" fmla="*/ 51940 w 219103"/>
                <a:gd name="connsiteY7" fmla="*/ 13436 h 260728"/>
                <a:gd name="connsiteX8" fmla="*/ 83804 w 219103"/>
                <a:gd name="connsiteY8" fmla="*/ 441 h 260728"/>
                <a:gd name="connsiteX9" fmla="*/ 94924 w 219103"/>
                <a:gd name="connsiteY9" fmla="*/ 24938 h 260728"/>
                <a:gd name="connsiteX10" fmla="*/ 112535 w 219103"/>
                <a:gd name="connsiteY10" fmla="*/ 19828 h 260728"/>
                <a:gd name="connsiteX11" fmla="*/ 108306 w 219103"/>
                <a:gd name="connsiteY11" fmla="*/ 2636 h 260728"/>
                <a:gd name="connsiteX12" fmla="*/ 133569 w 219103"/>
                <a:gd name="connsiteY12" fmla="*/ 90 h 260728"/>
                <a:gd name="connsiteX13" fmla="*/ 139219 w 219103"/>
                <a:gd name="connsiteY13" fmla="*/ 18587 h 260728"/>
                <a:gd name="connsiteX14" fmla="*/ 181904 w 219103"/>
                <a:gd name="connsiteY14" fmla="*/ 36089 h 260728"/>
                <a:gd name="connsiteX15" fmla="*/ 219103 w 219103"/>
                <a:gd name="connsiteY15" fmla="*/ 94834 h 260728"/>
                <a:gd name="connsiteX16" fmla="*/ 148665 w 219103"/>
                <a:gd name="connsiteY16" fmla="*/ 120615 h 260728"/>
                <a:gd name="connsiteX17" fmla="*/ 118008 w 219103"/>
                <a:gd name="connsiteY17" fmla="*/ 128713 h 260728"/>
                <a:gd name="connsiteX18" fmla="*/ 85268 w 219103"/>
                <a:gd name="connsiteY18" fmla="*/ 165221 h 260728"/>
                <a:gd name="connsiteX19" fmla="*/ 87885 w 219103"/>
                <a:gd name="connsiteY19" fmla="*/ 229718 h 260728"/>
                <a:gd name="connsiteX20" fmla="*/ 50431 w 219103"/>
                <a:gd name="connsiteY20" fmla="*/ 248948 h 260728"/>
                <a:gd name="connsiteX21" fmla="*/ 42299 w 219103"/>
                <a:gd name="connsiteY21" fmla="*/ 260728 h 260728"/>
                <a:gd name="connsiteX0" fmla="*/ 42299 w 219103"/>
                <a:gd name="connsiteY0" fmla="*/ 260728 h 260728"/>
                <a:gd name="connsiteX1" fmla="*/ 700 w 219103"/>
                <a:gd name="connsiteY1" fmla="*/ 144904 h 260728"/>
                <a:gd name="connsiteX2" fmla="*/ 16866 w 219103"/>
                <a:gd name="connsiteY2" fmla="*/ 80694 h 260728"/>
                <a:gd name="connsiteX3" fmla="*/ 0 w 219103"/>
                <a:gd name="connsiteY3" fmla="*/ 51376 h 260728"/>
                <a:gd name="connsiteX4" fmla="*/ 23216 w 219103"/>
                <a:gd name="connsiteY4" fmla="*/ 30948 h 260728"/>
                <a:gd name="connsiteX5" fmla="*/ 48089 w 219103"/>
                <a:gd name="connsiteY5" fmla="*/ 53931 h 260728"/>
                <a:gd name="connsiteX6" fmla="*/ 65931 w 219103"/>
                <a:gd name="connsiteY6" fmla="*/ 39249 h 260728"/>
                <a:gd name="connsiteX7" fmla="*/ 51940 w 219103"/>
                <a:gd name="connsiteY7" fmla="*/ 13436 h 260728"/>
                <a:gd name="connsiteX8" fmla="*/ 83804 w 219103"/>
                <a:gd name="connsiteY8" fmla="*/ 441 h 260728"/>
                <a:gd name="connsiteX9" fmla="*/ 94924 w 219103"/>
                <a:gd name="connsiteY9" fmla="*/ 24938 h 260728"/>
                <a:gd name="connsiteX10" fmla="*/ 112535 w 219103"/>
                <a:gd name="connsiteY10" fmla="*/ 19828 h 260728"/>
                <a:gd name="connsiteX11" fmla="*/ 108306 w 219103"/>
                <a:gd name="connsiteY11" fmla="*/ 2636 h 260728"/>
                <a:gd name="connsiteX12" fmla="*/ 133569 w 219103"/>
                <a:gd name="connsiteY12" fmla="*/ 90 h 260728"/>
                <a:gd name="connsiteX13" fmla="*/ 139219 w 219103"/>
                <a:gd name="connsiteY13" fmla="*/ 18587 h 260728"/>
                <a:gd name="connsiteX14" fmla="*/ 181904 w 219103"/>
                <a:gd name="connsiteY14" fmla="*/ 36089 h 260728"/>
                <a:gd name="connsiteX15" fmla="*/ 219103 w 219103"/>
                <a:gd name="connsiteY15" fmla="*/ 94834 h 260728"/>
                <a:gd name="connsiteX16" fmla="*/ 148665 w 219103"/>
                <a:gd name="connsiteY16" fmla="*/ 120615 h 260728"/>
                <a:gd name="connsiteX17" fmla="*/ 88109 w 219103"/>
                <a:gd name="connsiteY17" fmla="*/ 122229 h 260728"/>
                <a:gd name="connsiteX18" fmla="*/ 85268 w 219103"/>
                <a:gd name="connsiteY18" fmla="*/ 165221 h 260728"/>
                <a:gd name="connsiteX19" fmla="*/ 87885 w 219103"/>
                <a:gd name="connsiteY19" fmla="*/ 229718 h 260728"/>
                <a:gd name="connsiteX20" fmla="*/ 50431 w 219103"/>
                <a:gd name="connsiteY20" fmla="*/ 248948 h 260728"/>
                <a:gd name="connsiteX21" fmla="*/ 42299 w 219103"/>
                <a:gd name="connsiteY21" fmla="*/ 260728 h 260728"/>
                <a:gd name="connsiteX0" fmla="*/ 42299 w 219103"/>
                <a:gd name="connsiteY0" fmla="*/ 260728 h 260728"/>
                <a:gd name="connsiteX1" fmla="*/ 700 w 219103"/>
                <a:gd name="connsiteY1" fmla="*/ 144904 h 260728"/>
                <a:gd name="connsiteX2" fmla="*/ 16866 w 219103"/>
                <a:gd name="connsiteY2" fmla="*/ 80694 h 260728"/>
                <a:gd name="connsiteX3" fmla="*/ 0 w 219103"/>
                <a:gd name="connsiteY3" fmla="*/ 51376 h 260728"/>
                <a:gd name="connsiteX4" fmla="*/ 23216 w 219103"/>
                <a:gd name="connsiteY4" fmla="*/ 30948 h 260728"/>
                <a:gd name="connsiteX5" fmla="*/ 48089 w 219103"/>
                <a:gd name="connsiteY5" fmla="*/ 53931 h 260728"/>
                <a:gd name="connsiteX6" fmla="*/ 65931 w 219103"/>
                <a:gd name="connsiteY6" fmla="*/ 39249 h 260728"/>
                <a:gd name="connsiteX7" fmla="*/ 51940 w 219103"/>
                <a:gd name="connsiteY7" fmla="*/ 13436 h 260728"/>
                <a:gd name="connsiteX8" fmla="*/ 83804 w 219103"/>
                <a:gd name="connsiteY8" fmla="*/ 441 h 260728"/>
                <a:gd name="connsiteX9" fmla="*/ 94924 w 219103"/>
                <a:gd name="connsiteY9" fmla="*/ 24938 h 260728"/>
                <a:gd name="connsiteX10" fmla="*/ 112535 w 219103"/>
                <a:gd name="connsiteY10" fmla="*/ 19828 h 260728"/>
                <a:gd name="connsiteX11" fmla="*/ 108306 w 219103"/>
                <a:gd name="connsiteY11" fmla="*/ 2636 h 260728"/>
                <a:gd name="connsiteX12" fmla="*/ 133569 w 219103"/>
                <a:gd name="connsiteY12" fmla="*/ 90 h 260728"/>
                <a:gd name="connsiteX13" fmla="*/ 139219 w 219103"/>
                <a:gd name="connsiteY13" fmla="*/ 18587 h 260728"/>
                <a:gd name="connsiteX14" fmla="*/ 181904 w 219103"/>
                <a:gd name="connsiteY14" fmla="*/ 36089 h 260728"/>
                <a:gd name="connsiteX15" fmla="*/ 219103 w 219103"/>
                <a:gd name="connsiteY15" fmla="*/ 94834 h 260728"/>
                <a:gd name="connsiteX16" fmla="*/ 139479 w 219103"/>
                <a:gd name="connsiteY16" fmla="*/ 103504 h 260728"/>
                <a:gd name="connsiteX17" fmla="*/ 88109 w 219103"/>
                <a:gd name="connsiteY17" fmla="*/ 122229 h 260728"/>
                <a:gd name="connsiteX18" fmla="*/ 85268 w 219103"/>
                <a:gd name="connsiteY18" fmla="*/ 165221 h 260728"/>
                <a:gd name="connsiteX19" fmla="*/ 87885 w 219103"/>
                <a:gd name="connsiteY19" fmla="*/ 229718 h 260728"/>
                <a:gd name="connsiteX20" fmla="*/ 50431 w 219103"/>
                <a:gd name="connsiteY20" fmla="*/ 248948 h 260728"/>
                <a:gd name="connsiteX21" fmla="*/ 42299 w 219103"/>
                <a:gd name="connsiteY21" fmla="*/ 260728 h 260728"/>
                <a:gd name="connsiteX0" fmla="*/ 42299 w 182247"/>
                <a:gd name="connsiteY0" fmla="*/ 260728 h 260728"/>
                <a:gd name="connsiteX1" fmla="*/ 700 w 182247"/>
                <a:gd name="connsiteY1" fmla="*/ 144904 h 260728"/>
                <a:gd name="connsiteX2" fmla="*/ 16866 w 182247"/>
                <a:gd name="connsiteY2" fmla="*/ 80694 h 260728"/>
                <a:gd name="connsiteX3" fmla="*/ 0 w 182247"/>
                <a:gd name="connsiteY3" fmla="*/ 51376 h 260728"/>
                <a:gd name="connsiteX4" fmla="*/ 23216 w 182247"/>
                <a:gd name="connsiteY4" fmla="*/ 30948 h 260728"/>
                <a:gd name="connsiteX5" fmla="*/ 48089 w 182247"/>
                <a:gd name="connsiteY5" fmla="*/ 53931 h 260728"/>
                <a:gd name="connsiteX6" fmla="*/ 65931 w 182247"/>
                <a:gd name="connsiteY6" fmla="*/ 39249 h 260728"/>
                <a:gd name="connsiteX7" fmla="*/ 51940 w 182247"/>
                <a:gd name="connsiteY7" fmla="*/ 13436 h 260728"/>
                <a:gd name="connsiteX8" fmla="*/ 83804 w 182247"/>
                <a:gd name="connsiteY8" fmla="*/ 441 h 260728"/>
                <a:gd name="connsiteX9" fmla="*/ 94924 w 182247"/>
                <a:gd name="connsiteY9" fmla="*/ 24938 h 260728"/>
                <a:gd name="connsiteX10" fmla="*/ 112535 w 182247"/>
                <a:gd name="connsiteY10" fmla="*/ 19828 h 260728"/>
                <a:gd name="connsiteX11" fmla="*/ 108306 w 182247"/>
                <a:gd name="connsiteY11" fmla="*/ 2636 h 260728"/>
                <a:gd name="connsiteX12" fmla="*/ 133569 w 182247"/>
                <a:gd name="connsiteY12" fmla="*/ 90 h 260728"/>
                <a:gd name="connsiteX13" fmla="*/ 139219 w 182247"/>
                <a:gd name="connsiteY13" fmla="*/ 18587 h 260728"/>
                <a:gd name="connsiteX14" fmla="*/ 181904 w 182247"/>
                <a:gd name="connsiteY14" fmla="*/ 36089 h 260728"/>
                <a:gd name="connsiteX15" fmla="*/ 163989 w 182247"/>
                <a:gd name="connsiteY15" fmla="*/ 100417 h 260728"/>
                <a:gd name="connsiteX16" fmla="*/ 139479 w 182247"/>
                <a:gd name="connsiteY16" fmla="*/ 103504 h 260728"/>
                <a:gd name="connsiteX17" fmla="*/ 88109 w 182247"/>
                <a:gd name="connsiteY17" fmla="*/ 122229 h 260728"/>
                <a:gd name="connsiteX18" fmla="*/ 85268 w 182247"/>
                <a:gd name="connsiteY18" fmla="*/ 165221 h 260728"/>
                <a:gd name="connsiteX19" fmla="*/ 87885 w 182247"/>
                <a:gd name="connsiteY19" fmla="*/ 229718 h 260728"/>
                <a:gd name="connsiteX20" fmla="*/ 50431 w 182247"/>
                <a:gd name="connsiteY20" fmla="*/ 248948 h 260728"/>
                <a:gd name="connsiteX21" fmla="*/ 42299 w 182247"/>
                <a:gd name="connsiteY21" fmla="*/ 260728 h 260728"/>
                <a:gd name="connsiteX0" fmla="*/ 42299 w 163989"/>
                <a:gd name="connsiteY0" fmla="*/ 260728 h 260728"/>
                <a:gd name="connsiteX1" fmla="*/ 700 w 163989"/>
                <a:gd name="connsiteY1" fmla="*/ 144904 h 260728"/>
                <a:gd name="connsiteX2" fmla="*/ 16866 w 163989"/>
                <a:gd name="connsiteY2" fmla="*/ 80694 h 260728"/>
                <a:gd name="connsiteX3" fmla="*/ 0 w 163989"/>
                <a:gd name="connsiteY3" fmla="*/ 51376 h 260728"/>
                <a:gd name="connsiteX4" fmla="*/ 23216 w 163989"/>
                <a:gd name="connsiteY4" fmla="*/ 30948 h 260728"/>
                <a:gd name="connsiteX5" fmla="*/ 48089 w 163989"/>
                <a:gd name="connsiteY5" fmla="*/ 53931 h 260728"/>
                <a:gd name="connsiteX6" fmla="*/ 65931 w 163989"/>
                <a:gd name="connsiteY6" fmla="*/ 39249 h 260728"/>
                <a:gd name="connsiteX7" fmla="*/ 51940 w 163989"/>
                <a:gd name="connsiteY7" fmla="*/ 13436 h 260728"/>
                <a:gd name="connsiteX8" fmla="*/ 83804 w 163989"/>
                <a:gd name="connsiteY8" fmla="*/ 441 h 260728"/>
                <a:gd name="connsiteX9" fmla="*/ 94924 w 163989"/>
                <a:gd name="connsiteY9" fmla="*/ 24938 h 260728"/>
                <a:gd name="connsiteX10" fmla="*/ 112535 w 163989"/>
                <a:gd name="connsiteY10" fmla="*/ 19828 h 260728"/>
                <a:gd name="connsiteX11" fmla="*/ 108306 w 163989"/>
                <a:gd name="connsiteY11" fmla="*/ 2636 h 260728"/>
                <a:gd name="connsiteX12" fmla="*/ 133569 w 163989"/>
                <a:gd name="connsiteY12" fmla="*/ 90 h 260728"/>
                <a:gd name="connsiteX13" fmla="*/ 139219 w 163989"/>
                <a:gd name="connsiteY13" fmla="*/ 18587 h 260728"/>
                <a:gd name="connsiteX14" fmla="*/ 156148 w 163989"/>
                <a:gd name="connsiteY14" fmla="*/ 56081 h 260728"/>
                <a:gd name="connsiteX15" fmla="*/ 163989 w 163989"/>
                <a:gd name="connsiteY15" fmla="*/ 100417 h 260728"/>
                <a:gd name="connsiteX16" fmla="*/ 139479 w 163989"/>
                <a:gd name="connsiteY16" fmla="*/ 103504 h 260728"/>
                <a:gd name="connsiteX17" fmla="*/ 88109 w 163989"/>
                <a:gd name="connsiteY17" fmla="*/ 122229 h 260728"/>
                <a:gd name="connsiteX18" fmla="*/ 85268 w 163989"/>
                <a:gd name="connsiteY18" fmla="*/ 165221 h 260728"/>
                <a:gd name="connsiteX19" fmla="*/ 87885 w 163989"/>
                <a:gd name="connsiteY19" fmla="*/ 229718 h 260728"/>
                <a:gd name="connsiteX20" fmla="*/ 50431 w 163989"/>
                <a:gd name="connsiteY20" fmla="*/ 248948 h 260728"/>
                <a:gd name="connsiteX21" fmla="*/ 42299 w 163989"/>
                <a:gd name="connsiteY21" fmla="*/ 260728 h 260728"/>
                <a:gd name="connsiteX0" fmla="*/ 42299 w 163989"/>
                <a:gd name="connsiteY0" fmla="*/ 260728 h 260728"/>
                <a:gd name="connsiteX1" fmla="*/ 700 w 163989"/>
                <a:gd name="connsiteY1" fmla="*/ 144904 h 260728"/>
                <a:gd name="connsiteX2" fmla="*/ 16866 w 163989"/>
                <a:gd name="connsiteY2" fmla="*/ 80694 h 260728"/>
                <a:gd name="connsiteX3" fmla="*/ 0 w 163989"/>
                <a:gd name="connsiteY3" fmla="*/ 51376 h 260728"/>
                <a:gd name="connsiteX4" fmla="*/ 23216 w 163989"/>
                <a:gd name="connsiteY4" fmla="*/ 30948 h 260728"/>
                <a:gd name="connsiteX5" fmla="*/ 48089 w 163989"/>
                <a:gd name="connsiteY5" fmla="*/ 53931 h 260728"/>
                <a:gd name="connsiteX6" fmla="*/ 65931 w 163989"/>
                <a:gd name="connsiteY6" fmla="*/ 39249 h 260728"/>
                <a:gd name="connsiteX7" fmla="*/ 51940 w 163989"/>
                <a:gd name="connsiteY7" fmla="*/ 13436 h 260728"/>
                <a:gd name="connsiteX8" fmla="*/ 83804 w 163989"/>
                <a:gd name="connsiteY8" fmla="*/ 441 h 260728"/>
                <a:gd name="connsiteX9" fmla="*/ 94924 w 163989"/>
                <a:gd name="connsiteY9" fmla="*/ 24938 h 260728"/>
                <a:gd name="connsiteX10" fmla="*/ 112535 w 163989"/>
                <a:gd name="connsiteY10" fmla="*/ 19828 h 260728"/>
                <a:gd name="connsiteX11" fmla="*/ 108306 w 163989"/>
                <a:gd name="connsiteY11" fmla="*/ 2636 h 260728"/>
                <a:gd name="connsiteX12" fmla="*/ 133569 w 163989"/>
                <a:gd name="connsiteY12" fmla="*/ 90 h 260728"/>
                <a:gd name="connsiteX13" fmla="*/ 121028 w 163989"/>
                <a:gd name="connsiteY13" fmla="*/ 23450 h 260728"/>
                <a:gd name="connsiteX14" fmla="*/ 156148 w 163989"/>
                <a:gd name="connsiteY14" fmla="*/ 56081 h 260728"/>
                <a:gd name="connsiteX15" fmla="*/ 163989 w 163989"/>
                <a:gd name="connsiteY15" fmla="*/ 100417 h 260728"/>
                <a:gd name="connsiteX16" fmla="*/ 139479 w 163989"/>
                <a:gd name="connsiteY16" fmla="*/ 103504 h 260728"/>
                <a:gd name="connsiteX17" fmla="*/ 88109 w 163989"/>
                <a:gd name="connsiteY17" fmla="*/ 122229 h 260728"/>
                <a:gd name="connsiteX18" fmla="*/ 85268 w 163989"/>
                <a:gd name="connsiteY18" fmla="*/ 165221 h 260728"/>
                <a:gd name="connsiteX19" fmla="*/ 87885 w 163989"/>
                <a:gd name="connsiteY19" fmla="*/ 229718 h 260728"/>
                <a:gd name="connsiteX20" fmla="*/ 50431 w 163989"/>
                <a:gd name="connsiteY20" fmla="*/ 248948 h 260728"/>
                <a:gd name="connsiteX21" fmla="*/ 42299 w 163989"/>
                <a:gd name="connsiteY21" fmla="*/ 260728 h 260728"/>
                <a:gd name="connsiteX0" fmla="*/ 42299 w 163989"/>
                <a:gd name="connsiteY0" fmla="*/ 283698 h 283698"/>
                <a:gd name="connsiteX1" fmla="*/ 700 w 163989"/>
                <a:gd name="connsiteY1" fmla="*/ 167874 h 283698"/>
                <a:gd name="connsiteX2" fmla="*/ 16866 w 163989"/>
                <a:gd name="connsiteY2" fmla="*/ 103664 h 283698"/>
                <a:gd name="connsiteX3" fmla="*/ 0 w 163989"/>
                <a:gd name="connsiteY3" fmla="*/ 74346 h 283698"/>
                <a:gd name="connsiteX4" fmla="*/ 23216 w 163989"/>
                <a:gd name="connsiteY4" fmla="*/ 53918 h 283698"/>
                <a:gd name="connsiteX5" fmla="*/ 48089 w 163989"/>
                <a:gd name="connsiteY5" fmla="*/ 76901 h 283698"/>
                <a:gd name="connsiteX6" fmla="*/ 65931 w 163989"/>
                <a:gd name="connsiteY6" fmla="*/ 62219 h 283698"/>
                <a:gd name="connsiteX7" fmla="*/ 51940 w 163989"/>
                <a:gd name="connsiteY7" fmla="*/ 36406 h 283698"/>
                <a:gd name="connsiteX8" fmla="*/ 83804 w 163989"/>
                <a:gd name="connsiteY8" fmla="*/ 23411 h 283698"/>
                <a:gd name="connsiteX9" fmla="*/ 94924 w 163989"/>
                <a:gd name="connsiteY9" fmla="*/ 47908 h 283698"/>
                <a:gd name="connsiteX10" fmla="*/ 112535 w 163989"/>
                <a:gd name="connsiteY10" fmla="*/ 42798 h 283698"/>
                <a:gd name="connsiteX11" fmla="*/ 108306 w 163989"/>
                <a:gd name="connsiteY11" fmla="*/ 25606 h 283698"/>
                <a:gd name="connsiteX12" fmla="*/ 130867 w 163989"/>
                <a:gd name="connsiteY12" fmla="*/ 6 h 283698"/>
                <a:gd name="connsiteX13" fmla="*/ 121028 w 163989"/>
                <a:gd name="connsiteY13" fmla="*/ 46420 h 283698"/>
                <a:gd name="connsiteX14" fmla="*/ 156148 w 163989"/>
                <a:gd name="connsiteY14" fmla="*/ 79051 h 283698"/>
                <a:gd name="connsiteX15" fmla="*/ 163989 w 163989"/>
                <a:gd name="connsiteY15" fmla="*/ 123387 h 283698"/>
                <a:gd name="connsiteX16" fmla="*/ 139479 w 163989"/>
                <a:gd name="connsiteY16" fmla="*/ 126474 h 283698"/>
                <a:gd name="connsiteX17" fmla="*/ 88109 w 163989"/>
                <a:gd name="connsiteY17" fmla="*/ 145199 h 283698"/>
                <a:gd name="connsiteX18" fmla="*/ 85268 w 163989"/>
                <a:gd name="connsiteY18" fmla="*/ 188191 h 283698"/>
                <a:gd name="connsiteX19" fmla="*/ 87885 w 163989"/>
                <a:gd name="connsiteY19" fmla="*/ 252688 h 283698"/>
                <a:gd name="connsiteX20" fmla="*/ 50431 w 163989"/>
                <a:gd name="connsiteY20" fmla="*/ 271918 h 283698"/>
                <a:gd name="connsiteX21" fmla="*/ 42299 w 163989"/>
                <a:gd name="connsiteY21" fmla="*/ 283698 h 28369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5931 w 163989"/>
                <a:gd name="connsiteY6" fmla="*/ 67169 h 288648"/>
                <a:gd name="connsiteX7" fmla="*/ 51940 w 163989"/>
                <a:gd name="connsiteY7" fmla="*/ 41356 h 288648"/>
                <a:gd name="connsiteX8" fmla="*/ 83804 w 163989"/>
                <a:gd name="connsiteY8" fmla="*/ 28361 h 288648"/>
                <a:gd name="connsiteX9" fmla="*/ 94924 w 163989"/>
                <a:gd name="connsiteY9" fmla="*/ 52858 h 288648"/>
                <a:gd name="connsiteX10" fmla="*/ 112535 w 163989"/>
                <a:gd name="connsiteY10" fmla="*/ 47748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5931 w 163989"/>
                <a:gd name="connsiteY6" fmla="*/ 67169 h 288648"/>
                <a:gd name="connsiteX7" fmla="*/ 51940 w 163989"/>
                <a:gd name="connsiteY7" fmla="*/ 41356 h 288648"/>
                <a:gd name="connsiteX8" fmla="*/ 83804 w 163989"/>
                <a:gd name="connsiteY8" fmla="*/ 28361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5931 w 163989"/>
                <a:gd name="connsiteY6" fmla="*/ 67169 h 288648"/>
                <a:gd name="connsiteX7" fmla="*/ 51940 w 163989"/>
                <a:gd name="connsiteY7" fmla="*/ 41356 h 288648"/>
                <a:gd name="connsiteX8" fmla="*/ 89748 w 163989"/>
                <a:gd name="connsiteY8" fmla="*/ 1164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5931 w 163989"/>
                <a:gd name="connsiteY6" fmla="*/ 67169 h 288648"/>
                <a:gd name="connsiteX7" fmla="*/ 58064 w 163989"/>
                <a:gd name="connsiteY7" fmla="*/ 5514 h 288648"/>
                <a:gd name="connsiteX8" fmla="*/ 89748 w 163989"/>
                <a:gd name="connsiteY8" fmla="*/ 1164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0888 w 163989"/>
                <a:gd name="connsiteY6" fmla="*/ 71312 h 288648"/>
                <a:gd name="connsiteX7" fmla="*/ 58064 w 163989"/>
                <a:gd name="connsiteY7" fmla="*/ 5514 h 288648"/>
                <a:gd name="connsiteX8" fmla="*/ 89748 w 163989"/>
                <a:gd name="connsiteY8" fmla="*/ 1164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33500 w 163989"/>
                <a:gd name="connsiteY5" fmla="*/ 20613 h 288648"/>
                <a:gd name="connsiteX6" fmla="*/ 60888 w 163989"/>
                <a:gd name="connsiteY6" fmla="*/ 71312 h 288648"/>
                <a:gd name="connsiteX7" fmla="*/ 58064 w 163989"/>
                <a:gd name="connsiteY7" fmla="*/ 5514 h 288648"/>
                <a:gd name="connsiteX8" fmla="*/ 89748 w 163989"/>
                <a:gd name="connsiteY8" fmla="*/ 1164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3030 w 164720"/>
                <a:gd name="connsiteY0" fmla="*/ 288648 h 288648"/>
                <a:gd name="connsiteX1" fmla="*/ 1431 w 164720"/>
                <a:gd name="connsiteY1" fmla="*/ 172824 h 288648"/>
                <a:gd name="connsiteX2" fmla="*/ 17597 w 164720"/>
                <a:gd name="connsiteY2" fmla="*/ 108614 h 288648"/>
                <a:gd name="connsiteX3" fmla="*/ 731 w 164720"/>
                <a:gd name="connsiteY3" fmla="*/ 79296 h 288648"/>
                <a:gd name="connsiteX4" fmla="*/ 1433 w 164720"/>
                <a:gd name="connsiteY4" fmla="*/ 40677 h 288648"/>
                <a:gd name="connsiteX5" fmla="*/ 34231 w 164720"/>
                <a:gd name="connsiteY5" fmla="*/ 20613 h 288648"/>
                <a:gd name="connsiteX6" fmla="*/ 61619 w 164720"/>
                <a:gd name="connsiteY6" fmla="*/ 71312 h 288648"/>
                <a:gd name="connsiteX7" fmla="*/ 58795 w 164720"/>
                <a:gd name="connsiteY7" fmla="*/ 5514 h 288648"/>
                <a:gd name="connsiteX8" fmla="*/ 90479 w 164720"/>
                <a:gd name="connsiteY8" fmla="*/ 1164 h 288648"/>
                <a:gd name="connsiteX9" fmla="*/ 95655 w 164720"/>
                <a:gd name="connsiteY9" fmla="*/ 52858 h 288648"/>
                <a:gd name="connsiteX10" fmla="*/ 100838 w 164720"/>
                <a:gd name="connsiteY10" fmla="*/ 71163 h 288648"/>
                <a:gd name="connsiteX11" fmla="*/ 102733 w 164720"/>
                <a:gd name="connsiteY11" fmla="*/ 297 h 288648"/>
                <a:gd name="connsiteX12" fmla="*/ 131598 w 164720"/>
                <a:gd name="connsiteY12" fmla="*/ 4956 h 288648"/>
                <a:gd name="connsiteX13" fmla="*/ 121759 w 164720"/>
                <a:gd name="connsiteY13" fmla="*/ 51370 h 288648"/>
                <a:gd name="connsiteX14" fmla="*/ 156879 w 164720"/>
                <a:gd name="connsiteY14" fmla="*/ 84001 h 288648"/>
                <a:gd name="connsiteX15" fmla="*/ 164720 w 164720"/>
                <a:gd name="connsiteY15" fmla="*/ 128337 h 288648"/>
                <a:gd name="connsiteX16" fmla="*/ 140210 w 164720"/>
                <a:gd name="connsiteY16" fmla="*/ 131424 h 288648"/>
                <a:gd name="connsiteX17" fmla="*/ 88840 w 164720"/>
                <a:gd name="connsiteY17" fmla="*/ 150149 h 288648"/>
                <a:gd name="connsiteX18" fmla="*/ 85999 w 164720"/>
                <a:gd name="connsiteY18" fmla="*/ 193141 h 288648"/>
                <a:gd name="connsiteX19" fmla="*/ 88616 w 164720"/>
                <a:gd name="connsiteY19" fmla="*/ 257638 h 288648"/>
                <a:gd name="connsiteX20" fmla="*/ 51162 w 164720"/>
                <a:gd name="connsiteY20" fmla="*/ 276868 h 288648"/>
                <a:gd name="connsiteX21" fmla="*/ 43030 w 164720"/>
                <a:gd name="connsiteY21" fmla="*/ 288648 h 288648"/>
                <a:gd name="connsiteX0" fmla="*/ 43030 w 164720"/>
                <a:gd name="connsiteY0" fmla="*/ 288648 h 288648"/>
                <a:gd name="connsiteX1" fmla="*/ 1431 w 164720"/>
                <a:gd name="connsiteY1" fmla="*/ 172824 h 288648"/>
                <a:gd name="connsiteX2" fmla="*/ 17597 w 164720"/>
                <a:gd name="connsiteY2" fmla="*/ 108614 h 288648"/>
                <a:gd name="connsiteX3" fmla="*/ 731 w 164720"/>
                <a:gd name="connsiteY3" fmla="*/ 79296 h 288648"/>
                <a:gd name="connsiteX4" fmla="*/ 1433 w 164720"/>
                <a:gd name="connsiteY4" fmla="*/ 40677 h 288648"/>
                <a:gd name="connsiteX5" fmla="*/ 34231 w 164720"/>
                <a:gd name="connsiteY5" fmla="*/ 20613 h 288648"/>
                <a:gd name="connsiteX6" fmla="*/ 61619 w 164720"/>
                <a:gd name="connsiteY6" fmla="*/ 71312 h 288648"/>
                <a:gd name="connsiteX7" fmla="*/ 58795 w 164720"/>
                <a:gd name="connsiteY7" fmla="*/ 5514 h 288648"/>
                <a:gd name="connsiteX8" fmla="*/ 90479 w 164720"/>
                <a:gd name="connsiteY8" fmla="*/ 1164 h 288648"/>
                <a:gd name="connsiteX9" fmla="*/ 95655 w 164720"/>
                <a:gd name="connsiteY9" fmla="*/ 52858 h 288648"/>
                <a:gd name="connsiteX10" fmla="*/ 100838 w 164720"/>
                <a:gd name="connsiteY10" fmla="*/ 71163 h 288648"/>
                <a:gd name="connsiteX11" fmla="*/ 102733 w 164720"/>
                <a:gd name="connsiteY11" fmla="*/ 297 h 288648"/>
                <a:gd name="connsiteX12" fmla="*/ 131598 w 164720"/>
                <a:gd name="connsiteY12" fmla="*/ 4956 h 288648"/>
                <a:gd name="connsiteX13" fmla="*/ 121759 w 164720"/>
                <a:gd name="connsiteY13" fmla="*/ 51370 h 288648"/>
                <a:gd name="connsiteX14" fmla="*/ 156879 w 164720"/>
                <a:gd name="connsiteY14" fmla="*/ 84001 h 288648"/>
                <a:gd name="connsiteX15" fmla="*/ 164720 w 164720"/>
                <a:gd name="connsiteY15" fmla="*/ 128337 h 288648"/>
                <a:gd name="connsiteX16" fmla="*/ 140210 w 164720"/>
                <a:gd name="connsiteY16" fmla="*/ 131424 h 288648"/>
                <a:gd name="connsiteX17" fmla="*/ 88840 w 164720"/>
                <a:gd name="connsiteY17" fmla="*/ 150149 h 288648"/>
                <a:gd name="connsiteX18" fmla="*/ 85999 w 164720"/>
                <a:gd name="connsiteY18" fmla="*/ 193141 h 288648"/>
                <a:gd name="connsiteX19" fmla="*/ 88616 w 164720"/>
                <a:gd name="connsiteY19" fmla="*/ 257638 h 288648"/>
                <a:gd name="connsiteX20" fmla="*/ 51162 w 164720"/>
                <a:gd name="connsiteY20" fmla="*/ 276868 h 288648"/>
                <a:gd name="connsiteX21" fmla="*/ 43030 w 164720"/>
                <a:gd name="connsiteY21" fmla="*/ 288648 h 288648"/>
                <a:gd name="connsiteX0" fmla="*/ 42179 w 163869"/>
                <a:gd name="connsiteY0" fmla="*/ 288648 h 288648"/>
                <a:gd name="connsiteX1" fmla="*/ 580 w 163869"/>
                <a:gd name="connsiteY1" fmla="*/ 172824 h 288648"/>
                <a:gd name="connsiteX2" fmla="*/ 16746 w 163869"/>
                <a:gd name="connsiteY2" fmla="*/ 108614 h 288648"/>
                <a:gd name="connsiteX3" fmla="*/ 582 w 163869"/>
                <a:gd name="connsiteY3" fmla="*/ 40677 h 288648"/>
                <a:gd name="connsiteX4" fmla="*/ 33380 w 163869"/>
                <a:gd name="connsiteY4" fmla="*/ 20613 h 288648"/>
                <a:gd name="connsiteX5" fmla="*/ 60768 w 163869"/>
                <a:gd name="connsiteY5" fmla="*/ 71312 h 288648"/>
                <a:gd name="connsiteX6" fmla="*/ 57944 w 163869"/>
                <a:gd name="connsiteY6" fmla="*/ 5514 h 288648"/>
                <a:gd name="connsiteX7" fmla="*/ 89628 w 163869"/>
                <a:gd name="connsiteY7" fmla="*/ 1164 h 288648"/>
                <a:gd name="connsiteX8" fmla="*/ 94804 w 163869"/>
                <a:gd name="connsiteY8" fmla="*/ 52858 h 288648"/>
                <a:gd name="connsiteX9" fmla="*/ 99987 w 163869"/>
                <a:gd name="connsiteY9" fmla="*/ 71163 h 288648"/>
                <a:gd name="connsiteX10" fmla="*/ 101882 w 163869"/>
                <a:gd name="connsiteY10" fmla="*/ 297 h 288648"/>
                <a:gd name="connsiteX11" fmla="*/ 130747 w 163869"/>
                <a:gd name="connsiteY11" fmla="*/ 4956 h 288648"/>
                <a:gd name="connsiteX12" fmla="*/ 120908 w 163869"/>
                <a:gd name="connsiteY12" fmla="*/ 51370 h 288648"/>
                <a:gd name="connsiteX13" fmla="*/ 156028 w 163869"/>
                <a:gd name="connsiteY13" fmla="*/ 84001 h 288648"/>
                <a:gd name="connsiteX14" fmla="*/ 163869 w 163869"/>
                <a:gd name="connsiteY14" fmla="*/ 128337 h 288648"/>
                <a:gd name="connsiteX15" fmla="*/ 139359 w 163869"/>
                <a:gd name="connsiteY15" fmla="*/ 131424 h 288648"/>
                <a:gd name="connsiteX16" fmla="*/ 87989 w 163869"/>
                <a:gd name="connsiteY16" fmla="*/ 150149 h 288648"/>
                <a:gd name="connsiteX17" fmla="*/ 85148 w 163869"/>
                <a:gd name="connsiteY17" fmla="*/ 193141 h 288648"/>
                <a:gd name="connsiteX18" fmla="*/ 87765 w 163869"/>
                <a:gd name="connsiteY18" fmla="*/ 257638 h 288648"/>
                <a:gd name="connsiteX19" fmla="*/ 50311 w 163869"/>
                <a:gd name="connsiteY19" fmla="*/ 276868 h 288648"/>
                <a:gd name="connsiteX20" fmla="*/ 42179 w 163869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2393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2393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2393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4468 w 163533"/>
                <a:gd name="connsiteY8" fmla="*/ 53405 h 289195"/>
                <a:gd name="connsiteX9" fmla="*/ 99651 w 163533"/>
                <a:gd name="connsiteY9" fmla="*/ 71710 h 289195"/>
                <a:gd name="connsiteX10" fmla="*/ 101546 w 163533"/>
                <a:gd name="connsiteY10" fmla="*/ 844 h 289195"/>
                <a:gd name="connsiteX11" fmla="*/ 130411 w 163533"/>
                <a:gd name="connsiteY11" fmla="*/ 5503 h 289195"/>
                <a:gd name="connsiteX12" fmla="*/ 120572 w 163533"/>
                <a:gd name="connsiteY12" fmla="*/ 51917 h 289195"/>
                <a:gd name="connsiteX13" fmla="*/ 155692 w 163533"/>
                <a:gd name="connsiteY13" fmla="*/ 84548 h 289195"/>
                <a:gd name="connsiteX14" fmla="*/ 163533 w 163533"/>
                <a:gd name="connsiteY14" fmla="*/ 128884 h 289195"/>
                <a:gd name="connsiteX15" fmla="*/ 139023 w 163533"/>
                <a:gd name="connsiteY15" fmla="*/ 131971 h 289195"/>
                <a:gd name="connsiteX16" fmla="*/ 87653 w 163533"/>
                <a:gd name="connsiteY16" fmla="*/ 150696 h 289195"/>
                <a:gd name="connsiteX17" fmla="*/ 84812 w 163533"/>
                <a:gd name="connsiteY17" fmla="*/ 193688 h 289195"/>
                <a:gd name="connsiteX18" fmla="*/ 87429 w 163533"/>
                <a:gd name="connsiteY18" fmla="*/ 258185 h 289195"/>
                <a:gd name="connsiteX19" fmla="*/ 49975 w 163533"/>
                <a:gd name="connsiteY19" fmla="*/ 277415 h 289195"/>
                <a:gd name="connsiteX20" fmla="*/ 41843 w 163533"/>
                <a:gd name="connsiteY20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4468 w 163533"/>
                <a:gd name="connsiteY8" fmla="*/ 53405 h 289195"/>
                <a:gd name="connsiteX9" fmla="*/ 99651 w 163533"/>
                <a:gd name="connsiteY9" fmla="*/ 71710 h 289195"/>
                <a:gd name="connsiteX10" fmla="*/ 101546 w 163533"/>
                <a:gd name="connsiteY10" fmla="*/ 844 h 289195"/>
                <a:gd name="connsiteX11" fmla="*/ 130411 w 163533"/>
                <a:gd name="connsiteY11" fmla="*/ 5503 h 289195"/>
                <a:gd name="connsiteX12" fmla="*/ 120572 w 163533"/>
                <a:gd name="connsiteY12" fmla="*/ 51917 h 289195"/>
                <a:gd name="connsiteX13" fmla="*/ 155692 w 163533"/>
                <a:gd name="connsiteY13" fmla="*/ 84548 h 289195"/>
                <a:gd name="connsiteX14" fmla="*/ 163533 w 163533"/>
                <a:gd name="connsiteY14" fmla="*/ 128884 h 289195"/>
                <a:gd name="connsiteX15" fmla="*/ 139023 w 163533"/>
                <a:gd name="connsiteY15" fmla="*/ 131971 h 289195"/>
                <a:gd name="connsiteX16" fmla="*/ 87653 w 163533"/>
                <a:gd name="connsiteY16" fmla="*/ 150696 h 289195"/>
                <a:gd name="connsiteX17" fmla="*/ 84812 w 163533"/>
                <a:gd name="connsiteY17" fmla="*/ 193688 h 289195"/>
                <a:gd name="connsiteX18" fmla="*/ 87429 w 163533"/>
                <a:gd name="connsiteY18" fmla="*/ 258185 h 289195"/>
                <a:gd name="connsiteX19" fmla="*/ 49975 w 163533"/>
                <a:gd name="connsiteY19" fmla="*/ 277415 h 289195"/>
                <a:gd name="connsiteX20" fmla="*/ 41843 w 163533"/>
                <a:gd name="connsiteY20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9651 w 163533"/>
                <a:gd name="connsiteY8" fmla="*/ 71710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279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279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279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279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333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333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333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690 h 289690"/>
                <a:gd name="connsiteX1" fmla="*/ 244 w 163533"/>
                <a:gd name="connsiteY1" fmla="*/ 173866 h 289690"/>
                <a:gd name="connsiteX2" fmla="*/ 23614 w 163533"/>
                <a:gd name="connsiteY2" fmla="*/ 107134 h 289690"/>
                <a:gd name="connsiteX3" fmla="*/ 246 w 163533"/>
                <a:gd name="connsiteY3" fmla="*/ 41719 h 289690"/>
                <a:gd name="connsiteX4" fmla="*/ 33044 w 163533"/>
                <a:gd name="connsiteY4" fmla="*/ 21655 h 289690"/>
                <a:gd name="connsiteX5" fmla="*/ 60432 w 163533"/>
                <a:gd name="connsiteY5" fmla="*/ 72354 h 289690"/>
                <a:gd name="connsiteX6" fmla="*/ 57608 w 163533"/>
                <a:gd name="connsiteY6" fmla="*/ 6556 h 289690"/>
                <a:gd name="connsiteX7" fmla="*/ 89292 w 163533"/>
                <a:gd name="connsiteY7" fmla="*/ 2206 h 289690"/>
                <a:gd name="connsiteX8" fmla="*/ 98030 w 163533"/>
                <a:gd name="connsiteY8" fmla="*/ 73826 h 289690"/>
                <a:gd name="connsiteX9" fmla="*/ 101546 w 163533"/>
                <a:gd name="connsiteY9" fmla="*/ 258 h 289690"/>
                <a:gd name="connsiteX10" fmla="*/ 130411 w 163533"/>
                <a:gd name="connsiteY10" fmla="*/ 5998 h 289690"/>
                <a:gd name="connsiteX11" fmla="*/ 120572 w 163533"/>
                <a:gd name="connsiteY11" fmla="*/ 52412 h 289690"/>
                <a:gd name="connsiteX12" fmla="*/ 155692 w 163533"/>
                <a:gd name="connsiteY12" fmla="*/ 85043 h 289690"/>
                <a:gd name="connsiteX13" fmla="*/ 163533 w 163533"/>
                <a:gd name="connsiteY13" fmla="*/ 129379 h 289690"/>
                <a:gd name="connsiteX14" fmla="*/ 139023 w 163533"/>
                <a:gd name="connsiteY14" fmla="*/ 132466 h 289690"/>
                <a:gd name="connsiteX15" fmla="*/ 87653 w 163533"/>
                <a:gd name="connsiteY15" fmla="*/ 151191 h 289690"/>
                <a:gd name="connsiteX16" fmla="*/ 84812 w 163533"/>
                <a:gd name="connsiteY16" fmla="*/ 194183 h 289690"/>
                <a:gd name="connsiteX17" fmla="*/ 87429 w 163533"/>
                <a:gd name="connsiteY17" fmla="*/ 258680 h 289690"/>
                <a:gd name="connsiteX18" fmla="*/ 49975 w 163533"/>
                <a:gd name="connsiteY18" fmla="*/ 277910 h 289690"/>
                <a:gd name="connsiteX19" fmla="*/ 41843 w 163533"/>
                <a:gd name="connsiteY19" fmla="*/ 289690 h 289690"/>
                <a:gd name="connsiteX0" fmla="*/ 41843 w 163533"/>
                <a:gd name="connsiteY0" fmla="*/ 289690 h 289690"/>
                <a:gd name="connsiteX1" fmla="*/ 244 w 163533"/>
                <a:gd name="connsiteY1" fmla="*/ 173866 h 289690"/>
                <a:gd name="connsiteX2" fmla="*/ 23614 w 163533"/>
                <a:gd name="connsiteY2" fmla="*/ 107134 h 289690"/>
                <a:gd name="connsiteX3" fmla="*/ 246 w 163533"/>
                <a:gd name="connsiteY3" fmla="*/ 41719 h 289690"/>
                <a:gd name="connsiteX4" fmla="*/ 33044 w 163533"/>
                <a:gd name="connsiteY4" fmla="*/ 21655 h 289690"/>
                <a:gd name="connsiteX5" fmla="*/ 60432 w 163533"/>
                <a:gd name="connsiteY5" fmla="*/ 72354 h 289690"/>
                <a:gd name="connsiteX6" fmla="*/ 57608 w 163533"/>
                <a:gd name="connsiteY6" fmla="*/ 6556 h 289690"/>
                <a:gd name="connsiteX7" fmla="*/ 89292 w 163533"/>
                <a:gd name="connsiteY7" fmla="*/ 2206 h 289690"/>
                <a:gd name="connsiteX8" fmla="*/ 98030 w 163533"/>
                <a:gd name="connsiteY8" fmla="*/ 73826 h 289690"/>
                <a:gd name="connsiteX9" fmla="*/ 101546 w 163533"/>
                <a:gd name="connsiteY9" fmla="*/ 258 h 289690"/>
                <a:gd name="connsiteX10" fmla="*/ 130411 w 163533"/>
                <a:gd name="connsiteY10" fmla="*/ 5998 h 289690"/>
                <a:gd name="connsiteX11" fmla="*/ 120572 w 163533"/>
                <a:gd name="connsiteY11" fmla="*/ 52412 h 289690"/>
                <a:gd name="connsiteX12" fmla="*/ 155692 w 163533"/>
                <a:gd name="connsiteY12" fmla="*/ 85043 h 289690"/>
                <a:gd name="connsiteX13" fmla="*/ 163533 w 163533"/>
                <a:gd name="connsiteY13" fmla="*/ 129379 h 289690"/>
                <a:gd name="connsiteX14" fmla="*/ 139023 w 163533"/>
                <a:gd name="connsiteY14" fmla="*/ 132466 h 289690"/>
                <a:gd name="connsiteX15" fmla="*/ 87653 w 163533"/>
                <a:gd name="connsiteY15" fmla="*/ 151191 h 289690"/>
                <a:gd name="connsiteX16" fmla="*/ 84812 w 163533"/>
                <a:gd name="connsiteY16" fmla="*/ 194183 h 289690"/>
                <a:gd name="connsiteX17" fmla="*/ 87429 w 163533"/>
                <a:gd name="connsiteY17" fmla="*/ 258680 h 289690"/>
                <a:gd name="connsiteX18" fmla="*/ 49975 w 163533"/>
                <a:gd name="connsiteY18" fmla="*/ 277910 h 289690"/>
                <a:gd name="connsiteX19" fmla="*/ 41843 w 163533"/>
                <a:gd name="connsiteY19" fmla="*/ 289690 h 289690"/>
                <a:gd name="connsiteX0" fmla="*/ 41843 w 163533"/>
                <a:gd name="connsiteY0" fmla="*/ 290182 h 290182"/>
                <a:gd name="connsiteX1" fmla="*/ 244 w 163533"/>
                <a:gd name="connsiteY1" fmla="*/ 174358 h 290182"/>
                <a:gd name="connsiteX2" fmla="*/ 23614 w 163533"/>
                <a:gd name="connsiteY2" fmla="*/ 107626 h 290182"/>
                <a:gd name="connsiteX3" fmla="*/ 246 w 163533"/>
                <a:gd name="connsiteY3" fmla="*/ 42211 h 290182"/>
                <a:gd name="connsiteX4" fmla="*/ 33044 w 163533"/>
                <a:gd name="connsiteY4" fmla="*/ 22147 h 290182"/>
                <a:gd name="connsiteX5" fmla="*/ 60432 w 163533"/>
                <a:gd name="connsiteY5" fmla="*/ 72846 h 290182"/>
                <a:gd name="connsiteX6" fmla="*/ 57608 w 163533"/>
                <a:gd name="connsiteY6" fmla="*/ 7048 h 290182"/>
                <a:gd name="connsiteX7" fmla="*/ 89292 w 163533"/>
                <a:gd name="connsiteY7" fmla="*/ 2698 h 290182"/>
                <a:gd name="connsiteX8" fmla="*/ 98030 w 163533"/>
                <a:gd name="connsiteY8" fmla="*/ 74318 h 290182"/>
                <a:gd name="connsiteX9" fmla="*/ 101546 w 163533"/>
                <a:gd name="connsiteY9" fmla="*/ 750 h 290182"/>
                <a:gd name="connsiteX10" fmla="*/ 130411 w 163533"/>
                <a:gd name="connsiteY10" fmla="*/ 6490 h 290182"/>
                <a:gd name="connsiteX11" fmla="*/ 120572 w 163533"/>
                <a:gd name="connsiteY11" fmla="*/ 52904 h 290182"/>
                <a:gd name="connsiteX12" fmla="*/ 155692 w 163533"/>
                <a:gd name="connsiteY12" fmla="*/ 85535 h 290182"/>
                <a:gd name="connsiteX13" fmla="*/ 163533 w 163533"/>
                <a:gd name="connsiteY13" fmla="*/ 129871 h 290182"/>
                <a:gd name="connsiteX14" fmla="*/ 139023 w 163533"/>
                <a:gd name="connsiteY14" fmla="*/ 132958 h 290182"/>
                <a:gd name="connsiteX15" fmla="*/ 87653 w 163533"/>
                <a:gd name="connsiteY15" fmla="*/ 151683 h 290182"/>
                <a:gd name="connsiteX16" fmla="*/ 84812 w 163533"/>
                <a:gd name="connsiteY16" fmla="*/ 194675 h 290182"/>
                <a:gd name="connsiteX17" fmla="*/ 87429 w 163533"/>
                <a:gd name="connsiteY17" fmla="*/ 259172 h 290182"/>
                <a:gd name="connsiteX18" fmla="*/ 49975 w 163533"/>
                <a:gd name="connsiteY18" fmla="*/ 278402 h 290182"/>
                <a:gd name="connsiteX19" fmla="*/ 41843 w 163533"/>
                <a:gd name="connsiteY19" fmla="*/ 290182 h 290182"/>
                <a:gd name="connsiteX0" fmla="*/ 41843 w 163533"/>
                <a:gd name="connsiteY0" fmla="*/ 290182 h 290182"/>
                <a:gd name="connsiteX1" fmla="*/ 244 w 163533"/>
                <a:gd name="connsiteY1" fmla="*/ 174358 h 290182"/>
                <a:gd name="connsiteX2" fmla="*/ 23614 w 163533"/>
                <a:gd name="connsiteY2" fmla="*/ 107626 h 290182"/>
                <a:gd name="connsiteX3" fmla="*/ 246 w 163533"/>
                <a:gd name="connsiteY3" fmla="*/ 42211 h 290182"/>
                <a:gd name="connsiteX4" fmla="*/ 33044 w 163533"/>
                <a:gd name="connsiteY4" fmla="*/ 22147 h 290182"/>
                <a:gd name="connsiteX5" fmla="*/ 60432 w 163533"/>
                <a:gd name="connsiteY5" fmla="*/ 72846 h 290182"/>
                <a:gd name="connsiteX6" fmla="*/ 57608 w 163533"/>
                <a:gd name="connsiteY6" fmla="*/ 7048 h 290182"/>
                <a:gd name="connsiteX7" fmla="*/ 89292 w 163533"/>
                <a:gd name="connsiteY7" fmla="*/ 2698 h 290182"/>
                <a:gd name="connsiteX8" fmla="*/ 98030 w 163533"/>
                <a:gd name="connsiteY8" fmla="*/ 74318 h 290182"/>
                <a:gd name="connsiteX9" fmla="*/ 101546 w 163533"/>
                <a:gd name="connsiteY9" fmla="*/ 750 h 290182"/>
                <a:gd name="connsiteX10" fmla="*/ 130411 w 163533"/>
                <a:gd name="connsiteY10" fmla="*/ 6490 h 290182"/>
                <a:gd name="connsiteX11" fmla="*/ 120572 w 163533"/>
                <a:gd name="connsiteY11" fmla="*/ 52904 h 290182"/>
                <a:gd name="connsiteX12" fmla="*/ 155692 w 163533"/>
                <a:gd name="connsiteY12" fmla="*/ 85535 h 290182"/>
                <a:gd name="connsiteX13" fmla="*/ 163533 w 163533"/>
                <a:gd name="connsiteY13" fmla="*/ 129871 h 290182"/>
                <a:gd name="connsiteX14" fmla="*/ 139023 w 163533"/>
                <a:gd name="connsiteY14" fmla="*/ 132958 h 290182"/>
                <a:gd name="connsiteX15" fmla="*/ 87653 w 163533"/>
                <a:gd name="connsiteY15" fmla="*/ 151683 h 290182"/>
                <a:gd name="connsiteX16" fmla="*/ 84812 w 163533"/>
                <a:gd name="connsiteY16" fmla="*/ 194675 h 290182"/>
                <a:gd name="connsiteX17" fmla="*/ 87429 w 163533"/>
                <a:gd name="connsiteY17" fmla="*/ 259172 h 290182"/>
                <a:gd name="connsiteX18" fmla="*/ 49975 w 163533"/>
                <a:gd name="connsiteY18" fmla="*/ 278402 h 290182"/>
                <a:gd name="connsiteX19" fmla="*/ 41843 w 163533"/>
                <a:gd name="connsiteY19" fmla="*/ 290182 h 29018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55692 w 163533"/>
                <a:gd name="connsiteY12" fmla="*/ 85625 h 290272"/>
                <a:gd name="connsiteX13" fmla="*/ 163533 w 163533"/>
                <a:gd name="connsiteY13" fmla="*/ 129961 h 290272"/>
                <a:gd name="connsiteX14" fmla="*/ 139023 w 163533"/>
                <a:gd name="connsiteY14" fmla="*/ 133048 h 290272"/>
                <a:gd name="connsiteX15" fmla="*/ 87653 w 163533"/>
                <a:gd name="connsiteY15" fmla="*/ 151773 h 290272"/>
                <a:gd name="connsiteX16" fmla="*/ 84812 w 163533"/>
                <a:gd name="connsiteY16" fmla="*/ 194765 h 290272"/>
                <a:gd name="connsiteX17" fmla="*/ 87429 w 163533"/>
                <a:gd name="connsiteY17" fmla="*/ 259262 h 290272"/>
                <a:gd name="connsiteX18" fmla="*/ 49975 w 163533"/>
                <a:gd name="connsiteY18" fmla="*/ 278492 h 290272"/>
                <a:gd name="connsiteX19" fmla="*/ 41843 w 163533"/>
                <a:gd name="connsiteY19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55692 w 163533"/>
                <a:gd name="connsiteY12" fmla="*/ 85625 h 290272"/>
                <a:gd name="connsiteX13" fmla="*/ 163533 w 163533"/>
                <a:gd name="connsiteY13" fmla="*/ 129961 h 290272"/>
                <a:gd name="connsiteX14" fmla="*/ 139023 w 163533"/>
                <a:gd name="connsiteY14" fmla="*/ 133048 h 290272"/>
                <a:gd name="connsiteX15" fmla="*/ 87653 w 163533"/>
                <a:gd name="connsiteY15" fmla="*/ 151773 h 290272"/>
                <a:gd name="connsiteX16" fmla="*/ 84812 w 163533"/>
                <a:gd name="connsiteY16" fmla="*/ 194765 h 290272"/>
                <a:gd name="connsiteX17" fmla="*/ 87429 w 163533"/>
                <a:gd name="connsiteY17" fmla="*/ 259262 h 290272"/>
                <a:gd name="connsiteX18" fmla="*/ 49975 w 163533"/>
                <a:gd name="connsiteY18" fmla="*/ 278492 h 290272"/>
                <a:gd name="connsiteX19" fmla="*/ 41843 w 163533"/>
                <a:gd name="connsiteY19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139023 w 163533"/>
                <a:gd name="connsiteY13" fmla="*/ 133048 h 290272"/>
                <a:gd name="connsiteX14" fmla="*/ 87653 w 163533"/>
                <a:gd name="connsiteY14" fmla="*/ 151773 h 290272"/>
                <a:gd name="connsiteX15" fmla="*/ 84812 w 163533"/>
                <a:gd name="connsiteY15" fmla="*/ 194765 h 290272"/>
                <a:gd name="connsiteX16" fmla="*/ 87429 w 163533"/>
                <a:gd name="connsiteY16" fmla="*/ 259262 h 290272"/>
                <a:gd name="connsiteX17" fmla="*/ 49975 w 163533"/>
                <a:gd name="connsiteY17" fmla="*/ 278492 h 290272"/>
                <a:gd name="connsiteX18" fmla="*/ 41843 w 163533"/>
                <a:gd name="connsiteY18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139023 w 163533"/>
                <a:gd name="connsiteY13" fmla="*/ 133048 h 290272"/>
                <a:gd name="connsiteX14" fmla="*/ 87653 w 163533"/>
                <a:gd name="connsiteY14" fmla="*/ 151773 h 290272"/>
                <a:gd name="connsiteX15" fmla="*/ 84812 w 163533"/>
                <a:gd name="connsiteY15" fmla="*/ 194765 h 290272"/>
                <a:gd name="connsiteX16" fmla="*/ 87429 w 163533"/>
                <a:gd name="connsiteY16" fmla="*/ 259262 h 290272"/>
                <a:gd name="connsiteX17" fmla="*/ 49975 w 163533"/>
                <a:gd name="connsiteY17" fmla="*/ 278492 h 290272"/>
                <a:gd name="connsiteX18" fmla="*/ 41843 w 163533"/>
                <a:gd name="connsiteY18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139023 w 163533"/>
                <a:gd name="connsiteY13" fmla="*/ 133048 h 290272"/>
                <a:gd name="connsiteX14" fmla="*/ 87653 w 163533"/>
                <a:gd name="connsiteY14" fmla="*/ 151773 h 290272"/>
                <a:gd name="connsiteX15" fmla="*/ 84812 w 163533"/>
                <a:gd name="connsiteY15" fmla="*/ 194765 h 290272"/>
                <a:gd name="connsiteX16" fmla="*/ 87429 w 163533"/>
                <a:gd name="connsiteY16" fmla="*/ 259262 h 290272"/>
                <a:gd name="connsiteX17" fmla="*/ 49975 w 163533"/>
                <a:gd name="connsiteY17" fmla="*/ 278492 h 290272"/>
                <a:gd name="connsiteX18" fmla="*/ 41843 w 163533"/>
                <a:gd name="connsiteY18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5532 w 163533"/>
                <a:gd name="connsiteY14" fmla="*/ 209354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5532 w 163533"/>
                <a:gd name="connsiteY14" fmla="*/ 209354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5532 w 163533"/>
                <a:gd name="connsiteY14" fmla="*/ 209354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2580 w 163550"/>
                <a:gd name="connsiteY0" fmla="*/ 290992 h 290992"/>
                <a:gd name="connsiteX1" fmla="*/ 261 w 163550"/>
                <a:gd name="connsiteY1" fmla="*/ 174448 h 290992"/>
                <a:gd name="connsiteX2" fmla="*/ 23631 w 163550"/>
                <a:gd name="connsiteY2" fmla="*/ 107716 h 290992"/>
                <a:gd name="connsiteX3" fmla="*/ 263 w 163550"/>
                <a:gd name="connsiteY3" fmla="*/ 42301 h 290992"/>
                <a:gd name="connsiteX4" fmla="*/ 33061 w 163550"/>
                <a:gd name="connsiteY4" fmla="*/ 22237 h 290992"/>
                <a:gd name="connsiteX5" fmla="*/ 60449 w 163550"/>
                <a:gd name="connsiteY5" fmla="*/ 72936 h 290992"/>
                <a:gd name="connsiteX6" fmla="*/ 57625 w 163550"/>
                <a:gd name="connsiteY6" fmla="*/ 7138 h 290992"/>
                <a:gd name="connsiteX7" fmla="*/ 89309 w 163550"/>
                <a:gd name="connsiteY7" fmla="*/ 2788 h 290992"/>
                <a:gd name="connsiteX8" fmla="*/ 98047 w 163550"/>
                <a:gd name="connsiteY8" fmla="*/ 74408 h 290992"/>
                <a:gd name="connsiteX9" fmla="*/ 101563 w 163550"/>
                <a:gd name="connsiteY9" fmla="*/ 840 h 290992"/>
                <a:gd name="connsiteX10" fmla="*/ 130428 w 163550"/>
                <a:gd name="connsiteY10" fmla="*/ 6580 h 290992"/>
                <a:gd name="connsiteX11" fmla="*/ 120589 w 163550"/>
                <a:gd name="connsiteY11" fmla="*/ 52994 h 290992"/>
                <a:gd name="connsiteX12" fmla="*/ 163550 w 163550"/>
                <a:gd name="connsiteY12" fmla="*/ 129961 h 290992"/>
                <a:gd name="connsiteX13" fmla="*/ 87670 w 163550"/>
                <a:gd name="connsiteY13" fmla="*/ 151773 h 290992"/>
                <a:gd name="connsiteX14" fmla="*/ 85549 w 163550"/>
                <a:gd name="connsiteY14" fmla="*/ 209354 h 290992"/>
                <a:gd name="connsiteX15" fmla="*/ 87446 w 163550"/>
                <a:gd name="connsiteY15" fmla="*/ 259262 h 290992"/>
                <a:gd name="connsiteX16" fmla="*/ 49992 w 163550"/>
                <a:gd name="connsiteY16" fmla="*/ 278492 h 290992"/>
                <a:gd name="connsiteX17" fmla="*/ 42580 w 163550"/>
                <a:gd name="connsiteY17" fmla="*/ 290992 h 290992"/>
                <a:gd name="connsiteX0" fmla="*/ 42580 w 163550"/>
                <a:gd name="connsiteY0" fmla="*/ 290992 h 290992"/>
                <a:gd name="connsiteX1" fmla="*/ 261 w 163550"/>
                <a:gd name="connsiteY1" fmla="*/ 174448 h 290992"/>
                <a:gd name="connsiteX2" fmla="*/ 23631 w 163550"/>
                <a:gd name="connsiteY2" fmla="*/ 107716 h 290992"/>
                <a:gd name="connsiteX3" fmla="*/ 263 w 163550"/>
                <a:gd name="connsiteY3" fmla="*/ 42301 h 290992"/>
                <a:gd name="connsiteX4" fmla="*/ 33061 w 163550"/>
                <a:gd name="connsiteY4" fmla="*/ 22237 h 290992"/>
                <a:gd name="connsiteX5" fmla="*/ 60449 w 163550"/>
                <a:gd name="connsiteY5" fmla="*/ 72936 h 290992"/>
                <a:gd name="connsiteX6" fmla="*/ 57625 w 163550"/>
                <a:gd name="connsiteY6" fmla="*/ 7138 h 290992"/>
                <a:gd name="connsiteX7" fmla="*/ 89309 w 163550"/>
                <a:gd name="connsiteY7" fmla="*/ 2788 h 290992"/>
                <a:gd name="connsiteX8" fmla="*/ 98047 w 163550"/>
                <a:gd name="connsiteY8" fmla="*/ 74408 h 290992"/>
                <a:gd name="connsiteX9" fmla="*/ 101563 w 163550"/>
                <a:gd name="connsiteY9" fmla="*/ 840 h 290992"/>
                <a:gd name="connsiteX10" fmla="*/ 130428 w 163550"/>
                <a:gd name="connsiteY10" fmla="*/ 6580 h 290992"/>
                <a:gd name="connsiteX11" fmla="*/ 120589 w 163550"/>
                <a:gd name="connsiteY11" fmla="*/ 52994 h 290992"/>
                <a:gd name="connsiteX12" fmla="*/ 163550 w 163550"/>
                <a:gd name="connsiteY12" fmla="*/ 129961 h 290992"/>
                <a:gd name="connsiteX13" fmla="*/ 87670 w 163550"/>
                <a:gd name="connsiteY13" fmla="*/ 151773 h 290992"/>
                <a:gd name="connsiteX14" fmla="*/ 85549 w 163550"/>
                <a:gd name="connsiteY14" fmla="*/ 209354 h 290992"/>
                <a:gd name="connsiteX15" fmla="*/ 87446 w 163550"/>
                <a:gd name="connsiteY15" fmla="*/ 259262 h 290992"/>
                <a:gd name="connsiteX16" fmla="*/ 49992 w 163550"/>
                <a:gd name="connsiteY16" fmla="*/ 278492 h 290992"/>
                <a:gd name="connsiteX17" fmla="*/ 42580 w 163550"/>
                <a:gd name="connsiteY17" fmla="*/ 290992 h 290992"/>
                <a:gd name="connsiteX0" fmla="*/ 42569 w 163539"/>
                <a:gd name="connsiteY0" fmla="*/ 290992 h 290992"/>
                <a:gd name="connsiteX1" fmla="*/ 250 w 163539"/>
                <a:gd name="connsiteY1" fmla="*/ 174448 h 290992"/>
                <a:gd name="connsiteX2" fmla="*/ 23980 w 163539"/>
                <a:gd name="connsiteY2" fmla="*/ 106635 h 290992"/>
                <a:gd name="connsiteX3" fmla="*/ 252 w 163539"/>
                <a:gd name="connsiteY3" fmla="*/ 42301 h 290992"/>
                <a:gd name="connsiteX4" fmla="*/ 33050 w 163539"/>
                <a:gd name="connsiteY4" fmla="*/ 22237 h 290992"/>
                <a:gd name="connsiteX5" fmla="*/ 60438 w 163539"/>
                <a:gd name="connsiteY5" fmla="*/ 72936 h 290992"/>
                <a:gd name="connsiteX6" fmla="*/ 57614 w 163539"/>
                <a:gd name="connsiteY6" fmla="*/ 7138 h 290992"/>
                <a:gd name="connsiteX7" fmla="*/ 89298 w 163539"/>
                <a:gd name="connsiteY7" fmla="*/ 2788 h 290992"/>
                <a:gd name="connsiteX8" fmla="*/ 98036 w 163539"/>
                <a:gd name="connsiteY8" fmla="*/ 74408 h 290992"/>
                <a:gd name="connsiteX9" fmla="*/ 101552 w 163539"/>
                <a:gd name="connsiteY9" fmla="*/ 840 h 290992"/>
                <a:gd name="connsiteX10" fmla="*/ 130417 w 163539"/>
                <a:gd name="connsiteY10" fmla="*/ 6580 h 290992"/>
                <a:gd name="connsiteX11" fmla="*/ 120578 w 163539"/>
                <a:gd name="connsiteY11" fmla="*/ 52994 h 290992"/>
                <a:gd name="connsiteX12" fmla="*/ 163539 w 163539"/>
                <a:gd name="connsiteY12" fmla="*/ 129961 h 290992"/>
                <a:gd name="connsiteX13" fmla="*/ 87659 w 163539"/>
                <a:gd name="connsiteY13" fmla="*/ 151773 h 290992"/>
                <a:gd name="connsiteX14" fmla="*/ 85538 w 163539"/>
                <a:gd name="connsiteY14" fmla="*/ 209354 h 290992"/>
                <a:gd name="connsiteX15" fmla="*/ 87435 w 163539"/>
                <a:gd name="connsiteY15" fmla="*/ 259262 h 290992"/>
                <a:gd name="connsiteX16" fmla="*/ 49981 w 163539"/>
                <a:gd name="connsiteY16" fmla="*/ 278492 h 290992"/>
                <a:gd name="connsiteX17" fmla="*/ 42569 w 163539"/>
                <a:gd name="connsiteY17" fmla="*/ 290992 h 290992"/>
                <a:gd name="connsiteX0" fmla="*/ 42813 w 163783"/>
                <a:gd name="connsiteY0" fmla="*/ 290992 h 290992"/>
                <a:gd name="connsiteX1" fmla="*/ 494 w 163783"/>
                <a:gd name="connsiteY1" fmla="*/ 174448 h 290992"/>
                <a:gd name="connsiteX2" fmla="*/ 24224 w 163783"/>
                <a:gd name="connsiteY2" fmla="*/ 106635 h 290992"/>
                <a:gd name="connsiteX3" fmla="*/ 496 w 163783"/>
                <a:gd name="connsiteY3" fmla="*/ 42301 h 290992"/>
                <a:gd name="connsiteX4" fmla="*/ 33294 w 163783"/>
                <a:gd name="connsiteY4" fmla="*/ 22237 h 290992"/>
                <a:gd name="connsiteX5" fmla="*/ 60682 w 163783"/>
                <a:gd name="connsiteY5" fmla="*/ 72936 h 290992"/>
                <a:gd name="connsiteX6" fmla="*/ 57858 w 163783"/>
                <a:gd name="connsiteY6" fmla="*/ 7138 h 290992"/>
                <a:gd name="connsiteX7" fmla="*/ 89542 w 163783"/>
                <a:gd name="connsiteY7" fmla="*/ 2788 h 290992"/>
                <a:gd name="connsiteX8" fmla="*/ 98280 w 163783"/>
                <a:gd name="connsiteY8" fmla="*/ 74408 h 290992"/>
                <a:gd name="connsiteX9" fmla="*/ 101796 w 163783"/>
                <a:gd name="connsiteY9" fmla="*/ 840 h 290992"/>
                <a:gd name="connsiteX10" fmla="*/ 130661 w 163783"/>
                <a:gd name="connsiteY10" fmla="*/ 6580 h 290992"/>
                <a:gd name="connsiteX11" fmla="*/ 120822 w 163783"/>
                <a:gd name="connsiteY11" fmla="*/ 52994 h 290992"/>
                <a:gd name="connsiteX12" fmla="*/ 163783 w 163783"/>
                <a:gd name="connsiteY12" fmla="*/ 129961 h 290992"/>
                <a:gd name="connsiteX13" fmla="*/ 87903 w 163783"/>
                <a:gd name="connsiteY13" fmla="*/ 151773 h 290992"/>
                <a:gd name="connsiteX14" fmla="*/ 85782 w 163783"/>
                <a:gd name="connsiteY14" fmla="*/ 209354 h 290992"/>
                <a:gd name="connsiteX15" fmla="*/ 87679 w 163783"/>
                <a:gd name="connsiteY15" fmla="*/ 259262 h 290992"/>
                <a:gd name="connsiteX16" fmla="*/ 50225 w 163783"/>
                <a:gd name="connsiteY16" fmla="*/ 278492 h 290992"/>
                <a:gd name="connsiteX17" fmla="*/ 42813 w 163783"/>
                <a:gd name="connsiteY17" fmla="*/ 290992 h 290992"/>
                <a:gd name="connsiteX0" fmla="*/ 42317 w 163287"/>
                <a:gd name="connsiteY0" fmla="*/ 290992 h 290992"/>
                <a:gd name="connsiteX1" fmla="*/ 2880 w 163287"/>
                <a:gd name="connsiteY1" fmla="*/ 195161 h 290992"/>
                <a:gd name="connsiteX2" fmla="*/ 23728 w 163287"/>
                <a:gd name="connsiteY2" fmla="*/ 106635 h 290992"/>
                <a:gd name="connsiteX3" fmla="*/ 0 w 163287"/>
                <a:gd name="connsiteY3" fmla="*/ 42301 h 290992"/>
                <a:gd name="connsiteX4" fmla="*/ 32798 w 163287"/>
                <a:gd name="connsiteY4" fmla="*/ 22237 h 290992"/>
                <a:gd name="connsiteX5" fmla="*/ 60186 w 163287"/>
                <a:gd name="connsiteY5" fmla="*/ 72936 h 290992"/>
                <a:gd name="connsiteX6" fmla="*/ 57362 w 163287"/>
                <a:gd name="connsiteY6" fmla="*/ 7138 h 290992"/>
                <a:gd name="connsiteX7" fmla="*/ 89046 w 163287"/>
                <a:gd name="connsiteY7" fmla="*/ 2788 h 290992"/>
                <a:gd name="connsiteX8" fmla="*/ 97784 w 163287"/>
                <a:gd name="connsiteY8" fmla="*/ 74408 h 290992"/>
                <a:gd name="connsiteX9" fmla="*/ 101300 w 163287"/>
                <a:gd name="connsiteY9" fmla="*/ 840 h 290992"/>
                <a:gd name="connsiteX10" fmla="*/ 130165 w 163287"/>
                <a:gd name="connsiteY10" fmla="*/ 6580 h 290992"/>
                <a:gd name="connsiteX11" fmla="*/ 120326 w 163287"/>
                <a:gd name="connsiteY11" fmla="*/ 52994 h 290992"/>
                <a:gd name="connsiteX12" fmla="*/ 163287 w 163287"/>
                <a:gd name="connsiteY12" fmla="*/ 129961 h 290992"/>
                <a:gd name="connsiteX13" fmla="*/ 87407 w 163287"/>
                <a:gd name="connsiteY13" fmla="*/ 151773 h 290992"/>
                <a:gd name="connsiteX14" fmla="*/ 85286 w 163287"/>
                <a:gd name="connsiteY14" fmla="*/ 209354 h 290992"/>
                <a:gd name="connsiteX15" fmla="*/ 87183 w 163287"/>
                <a:gd name="connsiteY15" fmla="*/ 259262 h 290992"/>
                <a:gd name="connsiteX16" fmla="*/ 49729 w 163287"/>
                <a:gd name="connsiteY16" fmla="*/ 278492 h 290992"/>
                <a:gd name="connsiteX17" fmla="*/ 42317 w 163287"/>
                <a:gd name="connsiteY17" fmla="*/ 290992 h 290992"/>
                <a:gd name="connsiteX0" fmla="*/ 42317 w 163287"/>
                <a:gd name="connsiteY0" fmla="*/ 290992 h 290992"/>
                <a:gd name="connsiteX1" fmla="*/ 2880 w 163287"/>
                <a:gd name="connsiteY1" fmla="*/ 195161 h 290992"/>
                <a:gd name="connsiteX2" fmla="*/ 23728 w 163287"/>
                <a:gd name="connsiteY2" fmla="*/ 106635 h 290992"/>
                <a:gd name="connsiteX3" fmla="*/ 0 w 163287"/>
                <a:gd name="connsiteY3" fmla="*/ 42301 h 290992"/>
                <a:gd name="connsiteX4" fmla="*/ 32798 w 163287"/>
                <a:gd name="connsiteY4" fmla="*/ 22237 h 290992"/>
                <a:gd name="connsiteX5" fmla="*/ 60186 w 163287"/>
                <a:gd name="connsiteY5" fmla="*/ 72936 h 290992"/>
                <a:gd name="connsiteX6" fmla="*/ 57362 w 163287"/>
                <a:gd name="connsiteY6" fmla="*/ 7138 h 290992"/>
                <a:gd name="connsiteX7" fmla="*/ 89046 w 163287"/>
                <a:gd name="connsiteY7" fmla="*/ 2788 h 290992"/>
                <a:gd name="connsiteX8" fmla="*/ 97784 w 163287"/>
                <a:gd name="connsiteY8" fmla="*/ 74408 h 290992"/>
                <a:gd name="connsiteX9" fmla="*/ 101300 w 163287"/>
                <a:gd name="connsiteY9" fmla="*/ 840 h 290992"/>
                <a:gd name="connsiteX10" fmla="*/ 130165 w 163287"/>
                <a:gd name="connsiteY10" fmla="*/ 6580 h 290992"/>
                <a:gd name="connsiteX11" fmla="*/ 120326 w 163287"/>
                <a:gd name="connsiteY11" fmla="*/ 52994 h 290992"/>
                <a:gd name="connsiteX12" fmla="*/ 163287 w 163287"/>
                <a:gd name="connsiteY12" fmla="*/ 129961 h 290992"/>
                <a:gd name="connsiteX13" fmla="*/ 87407 w 163287"/>
                <a:gd name="connsiteY13" fmla="*/ 151773 h 290992"/>
                <a:gd name="connsiteX14" fmla="*/ 85286 w 163287"/>
                <a:gd name="connsiteY14" fmla="*/ 209354 h 290992"/>
                <a:gd name="connsiteX15" fmla="*/ 87183 w 163287"/>
                <a:gd name="connsiteY15" fmla="*/ 259262 h 290992"/>
                <a:gd name="connsiteX16" fmla="*/ 49729 w 163287"/>
                <a:gd name="connsiteY16" fmla="*/ 278492 h 290992"/>
                <a:gd name="connsiteX17" fmla="*/ 42317 w 163287"/>
                <a:gd name="connsiteY17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2880 w 163287"/>
                <a:gd name="connsiteY2" fmla="*/ 195161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78 w 163287"/>
                <a:gd name="connsiteY2" fmla="*/ 178231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4917 w 163287"/>
                <a:gd name="connsiteY7" fmla="*/ 1198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4917 w 163287"/>
                <a:gd name="connsiteY7" fmla="*/ 11988 h 290992"/>
                <a:gd name="connsiteX8" fmla="*/ 87917 w 163287"/>
                <a:gd name="connsiteY8" fmla="*/ 6381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4917 w 163287"/>
                <a:gd name="connsiteY7" fmla="*/ 11988 h 290992"/>
                <a:gd name="connsiteX8" fmla="*/ 87917 w 163287"/>
                <a:gd name="connsiteY8" fmla="*/ 6381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743 h 290743"/>
                <a:gd name="connsiteX1" fmla="*/ 17850 w 163287"/>
                <a:gd name="connsiteY1" fmla="*/ 231595 h 290743"/>
                <a:gd name="connsiteX2" fmla="*/ 1439 w 163287"/>
                <a:gd name="connsiteY2" fmla="*/ 178703 h 290743"/>
                <a:gd name="connsiteX3" fmla="*/ 23728 w 163287"/>
                <a:gd name="connsiteY3" fmla="*/ 106386 h 290743"/>
                <a:gd name="connsiteX4" fmla="*/ 0 w 163287"/>
                <a:gd name="connsiteY4" fmla="*/ 42052 h 290743"/>
                <a:gd name="connsiteX5" fmla="*/ 32798 w 163287"/>
                <a:gd name="connsiteY5" fmla="*/ 21988 h 290743"/>
                <a:gd name="connsiteX6" fmla="*/ 60186 w 163287"/>
                <a:gd name="connsiteY6" fmla="*/ 72687 h 290743"/>
                <a:gd name="connsiteX7" fmla="*/ 54917 w 163287"/>
                <a:gd name="connsiteY7" fmla="*/ 11739 h 290743"/>
                <a:gd name="connsiteX8" fmla="*/ 87917 w 163287"/>
                <a:gd name="connsiteY8" fmla="*/ 6132 h 290743"/>
                <a:gd name="connsiteX9" fmla="*/ 97784 w 163287"/>
                <a:gd name="connsiteY9" fmla="*/ 74159 h 290743"/>
                <a:gd name="connsiteX10" fmla="*/ 101300 w 163287"/>
                <a:gd name="connsiteY10" fmla="*/ 591 h 290743"/>
                <a:gd name="connsiteX11" fmla="*/ 128849 w 163287"/>
                <a:gd name="connsiteY11" fmla="*/ 10463 h 290743"/>
                <a:gd name="connsiteX12" fmla="*/ 120326 w 163287"/>
                <a:gd name="connsiteY12" fmla="*/ 52745 h 290743"/>
                <a:gd name="connsiteX13" fmla="*/ 163287 w 163287"/>
                <a:gd name="connsiteY13" fmla="*/ 129712 h 290743"/>
                <a:gd name="connsiteX14" fmla="*/ 87407 w 163287"/>
                <a:gd name="connsiteY14" fmla="*/ 151524 h 290743"/>
                <a:gd name="connsiteX15" fmla="*/ 85286 w 163287"/>
                <a:gd name="connsiteY15" fmla="*/ 209105 h 290743"/>
                <a:gd name="connsiteX16" fmla="*/ 87183 w 163287"/>
                <a:gd name="connsiteY16" fmla="*/ 259013 h 290743"/>
                <a:gd name="connsiteX17" fmla="*/ 49729 w 163287"/>
                <a:gd name="connsiteY17" fmla="*/ 278243 h 290743"/>
                <a:gd name="connsiteX18" fmla="*/ 42317 w 163287"/>
                <a:gd name="connsiteY18" fmla="*/ 290743 h 290743"/>
                <a:gd name="connsiteX0" fmla="*/ 42317 w 163287"/>
                <a:gd name="connsiteY0" fmla="*/ 287689 h 287689"/>
                <a:gd name="connsiteX1" fmla="*/ 17850 w 163287"/>
                <a:gd name="connsiteY1" fmla="*/ 228541 h 287689"/>
                <a:gd name="connsiteX2" fmla="*/ 1439 w 163287"/>
                <a:gd name="connsiteY2" fmla="*/ 175649 h 287689"/>
                <a:gd name="connsiteX3" fmla="*/ 23728 w 163287"/>
                <a:gd name="connsiteY3" fmla="*/ 103332 h 287689"/>
                <a:gd name="connsiteX4" fmla="*/ 0 w 163287"/>
                <a:gd name="connsiteY4" fmla="*/ 38998 h 287689"/>
                <a:gd name="connsiteX5" fmla="*/ 32798 w 163287"/>
                <a:gd name="connsiteY5" fmla="*/ 18934 h 287689"/>
                <a:gd name="connsiteX6" fmla="*/ 60186 w 163287"/>
                <a:gd name="connsiteY6" fmla="*/ 69633 h 287689"/>
                <a:gd name="connsiteX7" fmla="*/ 54917 w 163287"/>
                <a:gd name="connsiteY7" fmla="*/ 8685 h 287689"/>
                <a:gd name="connsiteX8" fmla="*/ 87917 w 163287"/>
                <a:gd name="connsiteY8" fmla="*/ 3078 h 287689"/>
                <a:gd name="connsiteX9" fmla="*/ 97784 w 163287"/>
                <a:gd name="connsiteY9" fmla="*/ 71105 h 287689"/>
                <a:gd name="connsiteX10" fmla="*/ 100548 w 163287"/>
                <a:gd name="connsiteY10" fmla="*/ 771 h 287689"/>
                <a:gd name="connsiteX11" fmla="*/ 128849 w 163287"/>
                <a:gd name="connsiteY11" fmla="*/ 7409 h 287689"/>
                <a:gd name="connsiteX12" fmla="*/ 120326 w 163287"/>
                <a:gd name="connsiteY12" fmla="*/ 49691 h 287689"/>
                <a:gd name="connsiteX13" fmla="*/ 163287 w 163287"/>
                <a:gd name="connsiteY13" fmla="*/ 126658 h 287689"/>
                <a:gd name="connsiteX14" fmla="*/ 87407 w 163287"/>
                <a:gd name="connsiteY14" fmla="*/ 148470 h 287689"/>
                <a:gd name="connsiteX15" fmla="*/ 85286 w 163287"/>
                <a:gd name="connsiteY15" fmla="*/ 206051 h 287689"/>
                <a:gd name="connsiteX16" fmla="*/ 87183 w 163287"/>
                <a:gd name="connsiteY16" fmla="*/ 255959 h 287689"/>
                <a:gd name="connsiteX17" fmla="*/ 49729 w 163287"/>
                <a:gd name="connsiteY17" fmla="*/ 275189 h 287689"/>
                <a:gd name="connsiteX18" fmla="*/ 42317 w 163287"/>
                <a:gd name="connsiteY18" fmla="*/ 287689 h 287689"/>
                <a:gd name="connsiteX0" fmla="*/ 42317 w 163287"/>
                <a:gd name="connsiteY0" fmla="*/ 287829 h 287829"/>
                <a:gd name="connsiteX1" fmla="*/ 17850 w 163287"/>
                <a:gd name="connsiteY1" fmla="*/ 228681 h 287829"/>
                <a:gd name="connsiteX2" fmla="*/ 1439 w 163287"/>
                <a:gd name="connsiteY2" fmla="*/ 175789 h 287829"/>
                <a:gd name="connsiteX3" fmla="*/ 23728 w 163287"/>
                <a:gd name="connsiteY3" fmla="*/ 103472 h 287829"/>
                <a:gd name="connsiteX4" fmla="*/ 0 w 163287"/>
                <a:gd name="connsiteY4" fmla="*/ 39138 h 287829"/>
                <a:gd name="connsiteX5" fmla="*/ 32798 w 163287"/>
                <a:gd name="connsiteY5" fmla="*/ 19074 h 287829"/>
                <a:gd name="connsiteX6" fmla="*/ 60186 w 163287"/>
                <a:gd name="connsiteY6" fmla="*/ 69773 h 287829"/>
                <a:gd name="connsiteX7" fmla="*/ 54917 w 163287"/>
                <a:gd name="connsiteY7" fmla="*/ 8825 h 287829"/>
                <a:gd name="connsiteX8" fmla="*/ 87917 w 163287"/>
                <a:gd name="connsiteY8" fmla="*/ 3218 h 287829"/>
                <a:gd name="connsiteX9" fmla="*/ 97784 w 163287"/>
                <a:gd name="connsiteY9" fmla="*/ 71245 h 287829"/>
                <a:gd name="connsiteX10" fmla="*/ 100548 w 163287"/>
                <a:gd name="connsiteY10" fmla="*/ 911 h 287829"/>
                <a:gd name="connsiteX11" fmla="*/ 128849 w 163287"/>
                <a:gd name="connsiteY11" fmla="*/ 7549 h 287829"/>
                <a:gd name="connsiteX12" fmla="*/ 120326 w 163287"/>
                <a:gd name="connsiteY12" fmla="*/ 49831 h 287829"/>
                <a:gd name="connsiteX13" fmla="*/ 163287 w 163287"/>
                <a:gd name="connsiteY13" fmla="*/ 126798 h 287829"/>
                <a:gd name="connsiteX14" fmla="*/ 87407 w 163287"/>
                <a:gd name="connsiteY14" fmla="*/ 148610 h 287829"/>
                <a:gd name="connsiteX15" fmla="*/ 85286 w 163287"/>
                <a:gd name="connsiteY15" fmla="*/ 206191 h 287829"/>
                <a:gd name="connsiteX16" fmla="*/ 87183 w 163287"/>
                <a:gd name="connsiteY16" fmla="*/ 256099 h 287829"/>
                <a:gd name="connsiteX17" fmla="*/ 49729 w 163287"/>
                <a:gd name="connsiteY17" fmla="*/ 275329 h 287829"/>
                <a:gd name="connsiteX18" fmla="*/ 42317 w 163287"/>
                <a:gd name="connsiteY18" fmla="*/ 287829 h 2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287" h="287829">
                  <a:moveTo>
                    <a:pt x="42317" y="287829"/>
                  </a:moveTo>
                  <a:cubicBezTo>
                    <a:pt x="36614" y="280475"/>
                    <a:pt x="23342" y="246634"/>
                    <a:pt x="17850" y="228681"/>
                  </a:cubicBezTo>
                  <a:cubicBezTo>
                    <a:pt x="10557" y="213609"/>
                    <a:pt x="459" y="196657"/>
                    <a:pt x="1439" y="175789"/>
                  </a:cubicBezTo>
                  <a:cubicBezTo>
                    <a:pt x="2419" y="154921"/>
                    <a:pt x="2655" y="126037"/>
                    <a:pt x="23728" y="103472"/>
                  </a:cubicBezTo>
                  <a:cubicBezTo>
                    <a:pt x="23728" y="81448"/>
                    <a:pt x="10916" y="54706"/>
                    <a:pt x="0" y="39138"/>
                  </a:cubicBezTo>
                  <a:cubicBezTo>
                    <a:pt x="5261" y="32192"/>
                    <a:pt x="21088" y="19235"/>
                    <a:pt x="32798" y="19074"/>
                  </a:cubicBezTo>
                  <a:cubicBezTo>
                    <a:pt x="42754" y="25809"/>
                    <a:pt x="51228" y="48704"/>
                    <a:pt x="60186" y="69773"/>
                  </a:cubicBezTo>
                  <a:cubicBezTo>
                    <a:pt x="54325" y="49735"/>
                    <a:pt x="55356" y="18536"/>
                    <a:pt x="54917" y="8825"/>
                  </a:cubicBezTo>
                  <a:cubicBezTo>
                    <a:pt x="67003" y="-1326"/>
                    <a:pt x="81872" y="349"/>
                    <a:pt x="87917" y="3218"/>
                  </a:cubicBezTo>
                  <a:cubicBezTo>
                    <a:pt x="88620" y="18122"/>
                    <a:pt x="84035" y="34827"/>
                    <a:pt x="97784" y="71245"/>
                  </a:cubicBezTo>
                  <a:cubicBezTo>
                    <a:pt x="85472" y="44836"/>
                    <a:pt x="89885" y="11850"/>
                    <a:pt x="100548" y="911"/>
                  </a:cubicBezTo>
                  <a:cubicBezTo>
                    <a:pt x="115664" y="-2380"/>
                    <a:pt x="126585" y="4039"/>
                    <a:pt x="128849" y="7549"/>
                  </a:cubicBezTo>
                  <a:cubicBezTo>
                    <a:pt x="123237" y="19133"/>
                    <a:pt x="116680" y="42571"/>
                    <a:pt x="120326" y="49831"/>
                  </a:cubicBezTo>
                  <a:cubicBezTo>
                    <a:pt x="164030" y="60489"/>
                    <a:pt x="160212" y="113456"/>
                    <a:pt x="163287" y="126798"/>
                  </a:cubicBezTo>
                  <a:cubicBezTo>
                    <a:pt x="136188" y="127231"/>
                    <a:pt x="100407" y="135378"/>
                    <a:pt x="87407" y="148610"/>
                  </a:cubicBezTo>
                  <a:cubicBezTo>
                    <a:pt x="74407" y="161842"/>
                    <a:pt x="84213" y="188546"/>
                    <a:pt x="85286" y="206191"/>
                  </a:cubicBezTo>
                  <a:cubicBezTo>
                    <a:pt x="86359" y="223836"/>
                    <a:pt x="89627" y="239082"/>
                    <a:pt x="87183" y="256099"/>
                  </a:cubicBezTo>
                  <a:cubicBezTo>
                    <a:pt x="75554" y="263210"/>
                    <a:pt x="57927" y="269921"/>
                    <a:pt x="49729" y="275329"/>
                  </a:cubicBezTo>
                  <a:cubicBezTo>
                    <a:pt x="47475" y="281819"/>
                    <a:pt x="49254" y="278874"/>
                    <a:pt x="42317" y="287829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18" name=".class(cardio_10)"/>
            <p:cNvSpPr>
              <a:spLocks/>
            </p:cNvSpPr>
            <p:nvPr/>
          </p:nvSpPr>
          <p:spPr>
            <a:xfrm rot="21256978">
              <a:off x="20784321" y="22382199"/>
              <a:ext cx="716266" cy="969271"/>
            </a:xfrm>
            <a:custGeom>
              <a:avLst/>
              <a:gdLst>
                <a:gd name="connsiteX0" fmla="*/ 378674 w 1819475"/>
                <a:gd name="connsiteY0" fmla="*/ 2068360 h 2071949"/>
                <a:gd name="connsiteX1" fmla="*/ 194036 w 1819475"/>
                <a:gd name="connsiteY1" fmla="*/ 1712271 h 2071949"/>
                <a:gd name="connsiteX2" fmla="*/ 605 w 1819475"/>
                <a:gd name="connsiteY2" fmla="*/ 1105602 h 2071949"/>
                <a:gd name="connsiteX3" fmla="*/ 259978 w 1819475"/>
                <a:gd name="connsiteY3" fmla="*/ 296710 h 2071949"/>
                <a:gd name="connsiteX4" fmla="*/ 378674 w 1819475"/>
                <a:gd name="connsiteY4" fmla="*/ 169221 h 2071949"/>
                <a:gd name="connsiteX5" fmla="*/ 629255 w 1819475"/>
                <a:gd name="connsiteY5" fmla="*/ 85695 h 2071949"/>
                <a:gd name="connsiteX6" fmla="*/ 778724 w 1819475"/>
                <a:gd name="connsiteY6" fmla="*/ 2168 h 2071949"/>
                <a:gd name="connsiteX7" fmla="*/ 923797 w 1819475"/>
                <a:gd name="connsiteY7" fmla="*/ 24148 h 2071949"/>
                <a:gd name="connsiteX8" fmla="*/ 1060078 w 1819475"/>
                <a:gd name="connsiteY8" fmla="*/ 19752 h 2071949"/>
                <a:gd name="connsiteX9" fmla="*/ 1310659 w 1819475"/>
                <a:gd name="connsiteY9" fmla="*/ 138448 h 2071949"/>
                <a:gd name="connsiteX10" fmla="*/ 1785444 w 1819475"/>
                <a:gd name="connsiteY10" fmla="*/ 191202 h 2071949"/>
                <a:gd name="connsiteX11" fmla="*/ 1763463 w 1819475"/>
                <a:gd name="connsiteY11" fmla="*/ 446179 h 2071949"/>
                <a:gd name="connsiteX12" fmla="*/ 1618390 w 1819475"/>
                <a:gd name="connsiteY12" fmla="*/ 591252 h 2071949"/>
                <a:gd name="connsiteX13" fmla="*/ 1337036 w 1819475"/>
                <a:gd name="connsiteY13" fmla="*/ 903379 h 2071949"/>
                <a:gd name="connsiteX14" fmla="*/ 1235924 w 1819475"/>
                <a:gd name="connsiteY14" fmla="*/ 956133 h 2071949"/>
                <a:gd name="connsiteX15" fmla="*/ 1029305 w 1819475"/>
                <a:gd name="connsiteY15" fmla="*/ 1215506 h 2071949"/>
                <a:gd name="connsiteX16" fmla="*/ 915005 w 1819475"/>
                <a:gd name="connsiteY16" fmla="*/ 1356183 h 2071949"/>
                <a:gd name="connsiteX17" fmla="*/ 769932 w 1819475"/>
                <a:gd name="connsiteY17" fmla="*/ 1496860 h 2071949"/>
                <a:gd name="connsiteX18" fmla="*/ 668820 w 1819475"/>
                <a:gd name="connsiteY18" fmla="*/ 1751837 h 2071949"/>
                <a:gd name="connsiteX19" fmla="*/ 550124 w 1819475"/>
                <a:gd name="connsiteY19" fmla="*/ 1888118 h 2071949"/>
                <a:gd name="connsiteX20" fmla="*/ 378674 w 1819475"/>
                <a:gd name="connsiteY20" fmla="*/ 2068360 h 2071949"/>
                <a:gd name="connsiteX0" fmla="*/ 378674 w 1819475"/>
                <a:gd name="connsiteY0" fmla="*/ 2068360 h 2071949"/>
                <a:gd name="connsiteX1" fmla="*/ 194036 w 1819475"/>
                <a:gd name="connsiteY1" fmla="*/ 1712271 h 2071949"/>
                <a:gd name="connsiteX2" fmla="*/ 605 w 1819475"/>
                <a:gd name="connsiteY2" fmla="*/ 1105602 h 2071949"/>
                <a:gd name="connsiteX3" fmla="*/ 259978 w 1819475"/>
                <a:gd name="connsiteY3" fmla="*/ 296710 h 2071949"/>
                <a:gd name="connsiteX4" fmla="*/ 378674 w 1819475"/>
                <a:gd name="connsiteY4" fmla="*/ 169221 h 2071949"/>
                <a:gd name="connsiteX5" fmla="*/ 629255 w 1819475"/>
                <a:gd name="connsiteY5" fmla="*/ 85695 h 2071949"/>
                <a:gd name="connsiteX6" fmla="*/ 778724 w 1819475"/>
                <a:gd name="connsiteY6" fmla="*/ 2168 h 2071949"/>
                <a:gd name="connsiteX7" fmla="*/ 923797 w 1819475"/>
                <a:gd name="connsiteY7" fmla="*/ 24148 h 2071949"/>
                <a:gd name="connsiteX8" fmla="*/ 1060078 w 1819475"/>
                <a:gd name="connsiteY8" fmla="*/ 19752 h 2071949"/>
                <a:gd name="connsiteX9" fmla="*/ 1310659 w 1819475"/>
                <a:gd name="connsiteY9" fmla="*/ 138448 h 2071949"/>
                <a:gd name="connsiteX10" fmla="*/ 1785444 w 1819475"/>
                <a:gd name="connsiteY10" fmla="*/ 191202 h 2071949"/>
                <a:gd name="connsiteX11" fmla="*/ 1763463 w 1819475"/>
                <a:gd name="connsiteY11" fmla="*/ 446179 h 2071949"/>
                <a:gd name="connsiteX12" fmla="*/ 1618390 w 1819475"/>
                <a:gd name="connsiteY12" fmla="*/ 591252 h 2071949"/>
                <a:gd name="connsiteX13" fmla="*/ 1337036 w 1819475"/>
                <a:gd name="connsiteY13" fmla="*/ 903379 h 2071949"/>
                <a:gd name="connsiteX14" fmla="*/ 1235924 w 1819475"/>
                <a:gd name="connsiteY14" fmla="*/ 956133 h 2071949"/>
                <a:gd name="connsiteX15" fmla="*/ 1029305 w 1819475"/>
                <a:gd name="connsiteY15" fmla="*/ 1215506 h 2071949"/>
                <a:gd name="connsiteX16" fmla="*/ 915005 w 1819475"/>
                <a:gd name="connsiteY16" fmla="*/ 1356183 h 2071949"/>
                <a:gd name="connsiteX17" fmla="*/ 769932 w 1819475"/>
                <a:gd name="connsiteY17" fmla="*/ 1496860 h 2071949"/>
                <a:gd name="connsiteX18" fmla="*/ 668820 w 1819475"/>
                <a:gd name="connsiteY18" fmla="*/ 1751837 h 2071949"/>
                <a:gd name="connsiteX19" fmla="*/ 550124 w 1819475"/>
                <a:gd name="connsiteY19" fmla="*/ 1888118 h 2071949"/>
                <a:gd name="connsiteX20" fmla="*/ 378674 w 1819475"/>
                <a:gd name="connsiteY20" fmla="*/ 2068360 h 2071949"/>
                <a:gd name="connsiteX0" fmla="*/ 378731 w 1819532"/>
                <a:gd name="connsiteY0" fmla="*/ 2068360 h 2071949"/>
                <a:gd name="connsiteX1" fmla="*/ 194093 w 1819532"/>
                <a:gd name="connsiteY1" fmla="*/ 1712271 h 2071949"/>
                <a:gd name="connsiteX2" fmla="*/ 662 w 1819532"/>
                <a:gd name="connsiteY2" fmla="*/ 1105602 h 2071949"/>
                <a:gd name="connsiteX3" fmla="*/ 260035 w 1819532"/>
                <a:gd name="connsiteY3" fmla="*/ 296710 h 2071949"/>
                <a:gd name="connsiteX4" fmla="*/ 378731 w 1819532"/>
                <a:gd name="connsiteY4" fmla="*/ 169221 h 2071949"/>
                <a:gd name="connsiteX5" fmla="*/ 629312 w 1819532"/>
                <a:gd name="connsiteY5" fmla="*/ 85695 h 2071949"/>
                <a:gd name="connsiteX6" fmla="*/ 778781 w 1819532"/>
                <a:gd name="connsiteY6" fmla="*/ 2168 h 2071949"/>
                <a:gd name="connsiteX7" fmla="*/ 923854 w 1819532"/>
                <a:gd name="connsiteY7" fmla="*/ 24148 h 2071949"/>
                <a:gd name="connsiteX8" fmla="*/ 1060135 w 1819532"/>
                <a:gd name="connsiteY8" fmla="*/ 19752 h 2071949"/>
                <a:gd name="connsiteX9" fmla="*/ 1310716 w 1819532"/>
                <a:gd name="connsiteY9" fmla="*/ 138448 h 2071949"/>
                <a:gd name="connsiteX10" fmla="*/ 1785501 w 1819532"/>
                <a:gd name="connsiteY10" fmla="*/ 191202 h 2071949"/>
                <a:gd name="connsiteX11" fmla="*/ 1763520 w 1819532"/>
                <a:gd name="connsiteY11" fmla="*/ 446179 h 2071949"/>
                <a:gd name="connsiteX12" fmla="*/ 1618447 w 1819532"/>
                <a:gd name="connsiteY12" fmla="*/ 591252 h 2071949"/>
                <a:gd name="connsiteX13" fmla="*/ 1337093 w 1819532"/>
                <a:gd name="connsiteY13" fmla="*/ 903379 h 2071949"/>
                <a:gd name="connsiteX14" fmla="*/ 1235981 w 1819532"/>
                <a:gd name="connsiteY14" fmla="*/ 956133 h 2071949"/>
                <a:gd name="connsiteX15" fmla="*/ 1029362 w 1819532"/>
                <a:gd name="connsiteY15" fmla="*/ 1215506 h 2071949"/>
                <a:gd name="connsiteX16" fmla="*/ 915062 w 1819532"/>
                <a:gd name="connsiteY16" fmla="*/ 1356183 h 2071949"/>
                <a:gd name="connsiteX17" fmla="*/ 769989 w 1819532"/>
                <a:gd name="connsiteY17" fmla="*/ 1496860 h 2071949"/>
                <a:gd name="connsiteX18" fmla="*/ 668877 w 1819532"/>
                <a:gd name="connsiteY18" fmla="*/ 1751837 h 2071949"/>
                <a:gd name="connsiteX19" fmla="*/ 550181 w 1819532"/>
                <a:gd name="connsiteY19" fmla="*/ 1888118 h 2071949"/>
                <a:gd name="connsiteX20" fmla="*/ 378731 w 1819532"/>
                <a:gd name="connsiteY20" fmla="*/ 2068360 h 2071949"/>
                <a:gd name="connsiteX0" fmla="*/ 378731 w 1819532"/>
                <a:gd name="connsiteY0" fmla="*/ 2068360 h 2071949"/>
                <a:gd name="connsiteX1" fmla="*/ 194093 w 1819532"/>
                <a:gd name="connsiteY1" fmla="*/ 1712271 h 2071949"/>
                <a:gd name="connsiteX2" fmla="*/ 662 w 1819532"/>
                <a:gd name="connsiteY2" fmla="*/ 1105602 h 2071949"/>
                <a:gd name="connsiteX3" fmla="*/ 260035 w 1819532"/>
                <a:gd name="connsiteY3" fmla="*/ 296710 h 2071949"/>
                <a:gd name="connsiteX4" fmla="*/ 378731 w 1819532"/>
                <a:gd name="connsiteY4" fmla="*/ 169221 h 2071949"/>
                <a:gd name="connsiteX5" fmla="*/ 629312 w 1819532"/>
                <a:gd name="connsiteY5" fmla="*/ 85695 h 2071949"/>
                <a:gd name="connsiteX6" fmla="*/ 778781 w 1819532"/>
                <a:gd name="connsiteY6" fmla="*/ 2168 h 2071949"/>
                <a:gd name="connsiteX7" fmla="*/ 923854 w 1819532"/>
                <a:gd name="connsiteY7" fmla="*/ 24148 h 2071949"/>
                <a:gd name="connsiteX8" fmla="*/ 1060135 w 1819532"/>
                <a:gd name="connsiteY8" fmla="*/ 19752 h 2071949"/>
                <a:gd name="connsiteX9" fmla="*/ 1310716 w 1819532"/>
                <a:gd name="connsiteY9" fmla="*/ 138448 h 2071949"/>
                <a:gd name="connsiteX10" fmla="*/ 1785501 w 1819532"/>
                <a:gd name="connsiteY10" fmla="*/ 191202 h 2071949"/>
                <a:gd name="connsiteX11" fmla="*/ 1763520 w 1819532"/>
                <a:gd name="connsiteY11" fmla="*/ 446179 h 2071949"/>
                <a:gd name="connsiteX12" fmla="*/ 1618447 w 1819532"/>
                <a:gd name="connsiteY12" fmla="*/ 591252 h 2071949"/>
                <a:gd name="connsiteX13" fmla="*/ 1337093 w 1819532"/>
                <a:gd name="connsiteY13" fmla="*/ 903379 h 2071949"/>
                <a:gd name="connsiteX14" fmla="*/ 1235981 w 1819532"/>
                <a:gd name="connsiteY14" fmla="*/ 956133 h 2071949"/>
                <a:gd name="connsiteX15" fmla="*/ 1029362 w 1819532"/>
                <a:gd name="connsiteY15" fmla="*/ 1215506 h 2071949"/>
                <a:gd name="connsiteX16" fmla="*/ 915062 w 1819532"/>
                <a:gd name="connsiteY16" fmla="*/ 1356183 h 2071949"/>
                <a:gd name="connsiteX17" fmla="*/ 769989 w 1819532"/>
                <a:gd name="connsiteY17" fmla="*/ 1496860 h 2071949"/>
                <a:gd name="connsiteX18" fmla="*/ 668877 w 1819532"/>
                <a:gd name="connsiteY18" fmla="*/ 1751837 h 2071949"/>
                <a:gd name="connsiteX19" fmla="*/ 550181 w 1819532"/>
                <a:gd name="connsiteY19" fmla="*/ 1888118 h 2071949"/>
                <a:gd name="connsiteX20" fmla="*/ 378731 w 1819532"/>
                <a:gd name="connsiteY20" fmla="*/ 2068360 h 2071949"/>
                <a:gd name="connsiteX0" fmla="*/ 383870 w 1824671"/>
                <a:gd name="connsiteY0" fmla="*/ 2068360 h 2071949"/>
                <a:gd name="connsiteX1" fmla="*/ 199232 w 1824671"/>
                <a:gd name="connsiteY1" fmla="*/ 1712271 h 2071949"/>
                <a:gd name="connsiteX2" fmla="*/ 5801 w 1824671"/>
                <a:gd name="connsiteY2" fmla="*/ 1105602 h 2071949"/>
                <a:gd name="connsiteX3" fmla="*/ 265174 w 1824671"/>
                <a:gd name="connsiteY3" fmla="*/ 296710 h 2071949"/>
                <a:gd name="connsiteX4" fmla="*/ 383870 w 1824671"/>
                <a:gd name="connsiteY4" fmla="*/ 169221 h 2071949"/>
                <a:gd name="connsiteX5" fmla="*/ 634451 w 1824671"/>
                <a:gd name="connsiteY5" fmla="*/ 85695 h 2071949"/>
                <a:gd name="connsiteX6" fmla="*/ 783920 w 1824671"/>
                <a:gd name="connsiteY6" fmla="*/ 2168 h 2071949"/>
                <a:gd name="connsiteX7" fmla="*/ 928993 w 1824671"/>
                <a:gd name="connsiteY7" fmla="*/ 24148 h 2071949"/>
                <a:gd name="connsiteX8" fmla="*/ 1065274 w 1824671"/>
                <a:gd name="connsiteY8" fmla="*/ 19752 h 2071949"/>
                <a:gd name="connsiteX9" fmla="*/ 1315855 w 1824671"/>
                <a:gd name="connsiteY9" fmla="*/ 138448 h 2071949"/>
                <a:gd name="connsiteX10" fmla="*/ 1790640 w 1824671"/>
                <a:gd name="connsiteY10" fmla="*/ 191202 h 2071949"/>
                <a:gd name="connsiteX11" fmla="*/ 1768659 w 1824671"/>
                <a:gd name="connsiteY11" fmla="*/ 446179 h 2071949"/>
                <a:gd name="connsiteX12" fmla="*/ 1623586 w 1824671"/>
                <a:gd name="connsiteY12" fmla="*/ 591252 h 2071949"/>
                <a:gd name="connsiteX13" fmla="*/ 1342232 w 1824671"/>
                <a:gd name="connsiteY13" fmla="*/ 903379 h 2071949"/>
                <a:gd name="connsiteX14" fmla="*/ 1241120 w 1824671"/>
                <a:gd name="connsiteY14" fmla="*/ 956133 h 2071949"/>
                <a:gd name="connsiteX15" fmla="*/ 1034501 w 1824671"/>
                <a:gd name="connsiteY15" fmla="*/ 1215506 h 2071949"/>
                <a:gd name="connsiteX16" fmla="*/ 920201 w 1824671"/>
                <a:gd name="connsiteY16" fmla="*/ 1356183 h 2071949"/>
                <a:gd name="connsiteX17" fmla="*/ 775128 w 1824671"/>
                <a:gd name="connsiteY17" fmla="*/ 1496860 h 2071949"/>
                <a:gd name="connsiteX18" fmla="*/ 674016 w 1824671"/>
                <a:gd name="connsiteY18" fmla="*/ 1751837 h 2071949"/>
                <a:gd name="connsiteX19" fmla="*/ 555320 w 1824671"/>
                <a:gd name="connsiteY19" fmla="*/ 1888118 h 2071949"/>
                <a:gd name="connsiteX20" fmla="*/ 383870 w 1824671"/>
                <a:gd name="connsiteY20" fmla="*/ 2068360 h 2071949"/>
                <a:gd name="connsiteX0" fmla="*/ 380531 w 1821332"/>
                <a:gd name="connsiteY0" fmla="*/ 2068360 h 2071949"/>
                <a:gd name="connsiteX1" fmla="*/ 195893 w 1821332"/>
                <a:gd name="connsiteY1" fmla="*/ 1712271 h 2071949"/>
                <a:gd name="connsiteX2" fmla="*/ 2462 w 1821332"/>
                <a:gd name="connsiteY2" fmla="*/ 1105602 h 2071949"/>
                <a:gd name="connsiteX3" fmla="*/ 332174 w 1821332"/>
                <a:gd name="connsiteY3" fmla="*/ 498933 h 2071949"/>
                <a:gd name="connsiteX4" fmla="*/ 380531 w 1821332"/>
                <a:gd name="connsiteY4" fmla="*/ 169221 h 2071949"/>
                <a:gd name="connsiteX5" fmla="*/ 631112 w 1821332"/>
                <a:gd name="connsiteY5" fmla="*/ 85695 h 2071949"/>
                <a:gd name="connsiteX6" fmla="*/ 780581 w 1821332"/>
                <a:gd name="connsiteY6" fmla="*/ 2168 h 2071949"/>
                <a:gd name="connsiteX7" fmla="*/ 925654 w 1821332"/>
                <a:gd name="connsiteY7" fmla="*/ 24148 h 2071949"/>
                <a:gd name="connsiteX8" fmla="*/ 1061935 w 1821332"/>
                <a:gd name="connsiteY8" fmla="*/ 19752 h 2071949"/>
                <a:gd name="connsiteX9" fmla="*/ 1312516 w 1821332"/>
                <a:gd name="connsiteY9" fmla="*/ 138448 h 2071949"/>
                <a:gd name="connsiteX10" fmla="*/ 1787301 w 1821332"/>
                <a:gd name="connsiteY10" fmla="*/ 191202 h 2071949"/>
                <a:gd name="connsiteX11" fmla="*/ 1765320 w 1821332"/>
                <a:gd name="connsiteY11" fmla="*/ 446179 h 2071949"/>
                <a:gd name="connsiteX12" fmla="*/ 1620247 w 1821332"/>
                <a:gd name="connsiteY12" fmla="*/ 591252 h 2071949"/>
                <a:gd name="connsiteX13" fmla="*/ 1338893 w 1821332"/>
                <a:gd name="connsiteY13" fmla="*/ 903379 h 2071949"/>
                <a:gd name="connsiteX14" fmla="*/ 1237781 w 1821332"/>
                <a:gd name="connsiteY14" fmla="*/ 956133 h 2071949"/>
                <a:gd name="connsiteX15" fmla="*/ 1031162 w 1821332"/>
                <a:gd name="connsiteY15" fmla="*/ 1215506 h 2071949"/>
                <a:gd name="connsiteX16" fmla="*/ 916862 w 1821332"/>
                <a:gd name="connsiteY16" fmla="*/ 1356183 h 2071949"/>
                <a:gd name="connsiteX17" fmla="*/ 771789 w 1821332"/>
                <a:gd name="connsiteY17" fmla="*/ 1496860 h 2071949"/>
                <a:gd name="connsiteX18" fmla="*/ 670677 w 1821332"/>
                <a:gd name="connsiteY18" fmla="*/ 1751837 h 2071949"/>
                <a:gd name="connsiteX19" fmla="*/ 551981 w 1821332"/>
                <a:gd name="connsiteY19" fmla="*/ 1888118 h 2071949"/>
                <a:gd name="connsiteX20" fmla="*/ 380531 w 1821332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7110 h 2070699"/>
                <a:gd name="connsiteX1" fmla="*/ 195555 w 1820994"/>
                <a:gd name="connsiteY1" fmla="*/ 1711021 h 2070699"/>
                <a:gd name="connsiteX2" fmla="*/ 2124 w 1820994"/>
                <a:gd name="connsiteY2" fmla="*/ 1104352 h 2070699"/>
                <a:gd name="connsiteX3" fmla="*/ 301063 w 1820994"/>
                <a:gd name="connsiteY3" fmla="*/ 308648 h 2070699"/>
                <a:gd name="connsiteX4" fmla="*/ 364001 w 1820994"/>
                <a:gd name="connsiteY4" fmla="*/ 165114 h 2070699"/>
                <a:gd name="connsiteX5" fmla="*/ 607914 w 1820994"/>
                <a:gd name="connsiteY5" fmla="*/ 58727 h 2070699"/>
                <a:gd name="connsiteX6" fmla="*/ 780243 w 1820994"/>
                <a:gd name="connsiteY6" fmla="*/ 918 h 2070699"/>
                <a:gd name="connsiteX7" fmla="*/ 925316 w 1820994"/>
                <a:gd name="connsiteY7" fmla="*/ 22898 h 2070699"/>
                <a:gd name="connsiteX8" fmla="*/ 1061597 w 1820994"/>
                <a:gd name="connsiteY8" fmla="*/ 18502 h 2070699"/>
                <a:gd name="connsiteX9" fmla="*/ 1312178 w 1820994"/>
                <a:gd name="connsiteY9" fmla="*/ 137198 h 2070699"/>
                <a:gd name="connsiteX10" fmla="*/ 1786963 w 1820994"/>
                <a:gd name="connsiteY10" fmla="*/ 189952 h 2070699"/>
                <a:gd name="connsiteX11" fmla="*/ 1764982 w 1820994"/>
                <a:gd name="connsiteY11" fmla="*/ 444929 h 2070699"/>
                <a:gd name="connsiteX12" fmla="*/ 1619909 w 1820994"/>
                <a:gd name="connsiteY12" fmla="*/ 590002 h 2070699"/>
                <a:gd name="connsiteX13" fmla="*/ 1338555 w 1820994"/>
                <a:gd name="connsiteY13" fmla="*/ 902129 h 2070699"/>
                <a:gd name="connsiteX14" fmla="*/ 1237443 w 1820994"/>
                <a:gd name="connsiteY14" fmla="*/ 954883 h 2070699"/>
                <a:gd name="connsiteX15" fmla="*/ 1030824 w 1820994"/>
                <a:gd name="connsiteY15" fmla="*/ 1214256 h 2070699"/>
                <a:gd name="connsiteX16" fmla="*/ 916524 w 1820994"/>
                <a:gd name="connsiteY16" fmla="*/ 1354933 h 2070699"/>
                <a:gd name="connsiteX17" fmla="*/ 771451 w 1820994"/>
                <a:gd name="connsiteY17" fmla="*/ 1495610 h 2070699"/>
                <a:gd name="connsiteX18" fmla="*/ 670339 w 1820994"/>
                <a:gd name="connsiteY18" fmla="*/ 1750587 h 2070699"/>
                <a:gd name="connsiteX19" fmla="*/ 551643 w 1820994"/>
                <a:gd name="connsiteY19" fmla="*/ 1886868 h 2070699"/>
                <a:gd name="connsiteX20" fmla="*/ 380193 w 1820994"/>
                <a:gd name="connsiteY20" fmla="*/ 2067110 h 2070699"/>
                <a:gd name="connsiteX0" fmla="*/ 380193 w 1820994"/>
                <a:gd name="connsiteY0" fmla="*/ 2067110 h 2070699"/>
                <a:gd name="connsiteX1" fmla="*/ 195555 w 1820994"/>
                <a:gd name="connsiteY1" fmla="*/ 1711021 h 2070699"/>
                <a:gd name="connsiteX2" fmla="*/ 2124 w 1820994"/>
                <a:gd name="connsiteY2" fmla="*/ 1104352 h 2070699"/>
                <a:gd name="connsiteX3" fmla="*/ 301063 w 1820994"/>
                <a:gd name="connsiteY3" fmla="*/ 308648 h 2070699"/>
                <a:gd name="connsiteX4" fmla="*/ 364001 w 1820994"/>
                <a:gd name="connsiteY4" fmla="*/ 165114 h 2070699"/>
                <a:gd name="connsiteX5" fmla="*/ 607914 w 1820994"/>
                <a:gd name="connsiteY5" fmla="*/ 58727 h 2070699"/>
                <a:gd name="connsiteX6" fmla="*/ 780243 w 1820994"/>
                <a:gd name="connsiteY6" fmla="*/ 918 h 2070699"/>
                <a:gd name="connsiteX7" fmla="*/ 925316 w 1820994"/>
                <a:gd name="connsiteY7" fmla="*/ 22898 h 2070699"/>
                <a:gd name="connsiteX8" fmla="*/ 1061597 w 1820994"/>
                <a:gd name="connsiteY8" fmla="*/ 18502 h 2070699"/>
                <a:gd name="connsiteX9" fmla="*/ 1312178 w 1820994"/>
                <a:gd name="connsiteY9" fmla="*/ 137198 h 2070699"/>
                <a:gd name="connsiteX10" fmla="*/ 1786963 w 1820994"/>
                <a:gd name="connsiteY10" fmla="*/ 189952 h 2070699"/>
                <a:gd name="connsiteX11" fmla="*/ 1764982 w 1820994"/>
                <a:gd name="connsiteY11" fmla="*/ 444929 h 2070699"/>
                <a:gd name="connsiteX12" fmla="*/ 1619909 w 1820994"/>
                <a:gd name="connsiteY12" fmla="*/ 590002 h 2070699"/>
                <a:gd name="connsiteX13" fmla="*/ 1338555 w 1820994"/>
                <a:gd name="connsiteY13" fmla="*/ 902129 h 2070699"/>
                <a:gd name="connsiteX14" fmla="*/ 1237443 w 1820994"/>
                <a:gd name="connsiteY14" fmla="*/ 954883 h 2070699"/>
                <a:gd name="connsiteX15" fmla="*/ 1030824 w 1820994"/>
                <a:gd name="connsiteY15" fmla="*/ 1214256 h 2070699"/>
                <a:gd name="connsiteX16" fmla="*/ 916524 w 1820994"/>
                <a:gd name="connsiteY16" fmla="*/ 1354933 h 2070699"/>
                <a:gd name="connsiteX17" fmla="*/ 771451 w 1820994"/>
                <a:gd name="connsiteY17" fmla="*/ 1495610 h 2070699"/>
                <a:gd name="connsiteX18" fmla="*/ 670339 w 1820994"/>
                <a:gd name="connsiteY18" fmla="*/ 1750587 h 2070699"/>
                <a:gd name="connsiteX19" fmla="*/ 551643 w 1820994"/>
                <a:gd name="connsiteY19" fmla="*/ 1886868 h 2070699"/>
                <a:gd name="connsiteX20" fmla="*/ 380193 w 1820994"/>
                <a:gd name="connsiteY20" fmla="*/ 2067110 h 2070699"/>
                <a:gd name="connsiteX0" fmla="*/ 380193 w 1820994"/>
                <a:gd name="connsiteY0" fmla="*/ 2068966 h 2072555"/>
                <a:gd name="connsiteX1" fmla="*/ 195555 w 1820994"/>
                <a:gd name="connsiteY1" fmla="*/ 1712877 h 2072555"/>
                <a:gd name="connsiteX2" fmla="*/ 2124 w 1820994"/>
                <a:gd name="connsiteY2" fmla="*/ 1106208 h 2072555"/>
                <a:gd name="connsiteX3" fmla="*/ 301063 w 1820994"/>
                <a:gd name="connsiteY3" fmla="*/ 310504 h 2072555"/>
                <a:gd name="connsiteX4" fmla="*/ 364001 w 1820994"/>
                <a:gd name="connsiteY4" fmla="*/ 166970 h 2072555"/>
                <a:gd name="connsiteX5" fmla="*/ 607914 w 1820994"/>
                <a:gd name="connsiteY5" fmla="*/ 60583 h 2072555"/>
                <a:gd name="connsiteX6" fmla="*/ 757383 w 1820994"/>
                <a:gd name="connsiteY6" fmla="*/ 869 h 2072555"/>
                <a:gd name="connsiteX7" fmla="*/ 925316 w 1820994"/>
                <a:gd name="connsiteY7" fmla="*/ 24754 h 2072555"/>
                <a:gd name="connsiteX8" fmla="*/ 1061597 w 1820994"/>
                <a:gd name="connsiteY8" fmla="*/ 20358 h 2072555"/>
                <a:gd name="connsiteX9" fmla="*/ 1312178 w 1820994"/>
                <a:gd name="connsiteY9" fmla="*/ 139054 h 2072555"/>
                <a:gd name="connsiteX10" fmla="*/ 1786963 w 1820994"/>
                <a:gd name="connsiteY10" fmla="*/ 191808 h 2072555"/>
                <a:gd name="connsiteX11" fmla="*/ 1764982 w 1820994"/>
                <a:gd name="connsiteY11" fmla="*/ 446785 h 2072555"/>
                <a:gd name="connsiteX12" fmla="*/ 1619909 w 1820994"/>
                <a:gd name="connsiteY12" fmla="*/ 591858 h 2072555"/>
                <a:gd name="connsiteX13" fmla="*/ 1338555 w 1820994"/>
                <a:gd name="connsiteY13" fmla="*/ 903985 h 2072555"/>
                <a:gd name="connsiteX14" fmla="*/ 1237443 w 1820994"/>
                <a:gd name="connsiteY14" fmla="*/ 956739 h 2072555"/>
                <a:gd name="connsiteX15" fmla="*/ 1030824 w 1820994"/>
                <a:gd name="connsiteY15" fmla="*/ 1216112 h 2072555"/>
                <a:gd name="connsiteX16" fmla="*/ 916524 w 1820994"/>
                <a:gd name="connsiteY16" fmla="*/ 1356789 h 2072555"/>
                <a:gd name="connsiteX17" fmla="*/ 771451 w 1820994"/>
                <a:gd name="connsiteY17" fmla="*/ 1497466 h 2072555"/>
                <a:gd name="connsiteX18" fmla="*/ 670339 w 1820994"/>
                <a:gd name="connsiteY18" fmla="*/ 1752443 h 2072555"/>
                <a:gd name="connsiteX19" fmla="*/ 551643 w 1820994"/>
                <a:gd name="connsiteY19" fmla="*/ 1888724 h 2072555"/>
                <a:gd name="connsiteX20" fmla="*/ 380193 w 1820994"/>
                <a:gd name="connsiteY20" fmla="*/ 2068966 h 2072555"/>
                <a:gd name="connsiteX0" fmla="*/ 380193 w 1820994"/>
                <a:gd name="connsiteY0" fmla="*/ 2069552 h 2073141"/>
                <a:gd name="connsiteX1" fmla="*/ 195555 w 1820994"/>
                <a:gd name="connsiteY1" fmla="*/ 1713463 h 2073141"/>
                <a:gd name="connsiteX2" fmla="*/ 2124 w 1820994"/>
                <a:gd name="connsiteY2" fmla="*/ 1106794 h 2073141"/>
                <a:gd name="connsiteX3" fmla="*/ 301063 w 1820994"/>
                <a:gd name="connsiteY3" fmla="*/ 311090 h 2073141"/>
                <a:gd name="connsiteX4" fmla="*/ 364001 w 1820994"/>
                <a:gd name="connsiteY4" fmla="*/ 167556 h 2073141"/>
                <a:gd name="connsiteX5" fmla="*/ 607914 w 1820994"/>
                <a:gd name="connsiteY5" fmla="*/ 61169 h 2073141"/>
                <a:gd name="connsiteX6" fmla="*/ 757383 w 1820994"/>
                <a:gd name="connsiteY6" fmla="*/ 1455 h 2073141"/>
                <a:gd name="connsiteX7" fmla="*/ 925316 w 1820994"/>
                <a:gd name="connsiteY7" fmla="*/ 25340 h 2073141"/>
                <a:gd name="connsiteX8" fmla="*/ 1061597 w 1820994"/>
                <a:gd name="connsiteY8" fmla="*/ 20944 h 2073141"/>
                <a:gd name="connsiteX9" fmla="*/ 1312178 w 1820994"/>
                <a:gd name="connsiteY9" fmla="*/ 139640 h 2073141"/>
                <a:gd name="connsiteX10" fmla="*/ 1786963 w 1820994"/>
                <a:gd name="connsiteY10" fmla="*/ 192394 h 2073141"/>
                <a:gd name="connsiteX11" fmla="*/ 1764982 w 1820994"/>
                <a:gd name="connsiteY11" fmla="*/ 447371 h 2073141"/>
                <a:gd name="connsiteX12" fmla="*/ 1619909 w 1820994"/>
                <a:gd name="connsiteY12" fmla="*/ 592444 h 2073141"/>
                <a:gd name="connsiteX13" fmla="*/ 1338555 w 1820994"/>
                <a:gd name="connsiteY13" fmla="*/ 904571 h 2073141"/>
                <a:gd name="connsiteX14" fmla="*/ 1237443 w 1820994"/>
                <a:gd name="connsiteY14" fmla="*/ 957325 h 2073141"/>
                <a:gd name="connsiteX15" fmla="*/ 1030824 w 1820994"/>
                <a:gd name="connsiteY15" fmla="*/ 1216698 h 2073141"/>
                <a:gd name="connsiteX16" fmla="*/ 916524 w 1820994"/>
                <a:gd name="connsiteY16" fmla="*/ 1357375 h 2073141"/>
                <a:gd name="connsiteX17" fmla="*/ 771451 w 1820994"/>
                <a:gd name="connsiteY17" fmla="*/ 1498052 h 2073141"/>
                <a:gd name="connsiteX18" fmla="*/ 670339 w 1820994"/>
                <a:gd name="connsiteY18" fmla="*/ 1753029 h 2073141"/>
                <a:gd name="connsiteX19" fmla="*/ 551643 w 1820994"/>
                <a:gd name="connsiteY19" fmla="*/ 1889310 h 2073141"/>
                <a:gd name="connsiteX20" fmla="*/ 380193 w 1820994"/>
                <a:gd name="connsiteY20" fmla="*/ 2069552 h 2073141"/>
                <a:gd name="connsiteX0" fmla="*/ 380193 w 1820994"/>
                <a:gd name="connsiteY0" fmla="*/ 2069213 h 2072802"/>
                <a:gd name="connsiteX1" fmla="*/ 195555 w 1820994"/>
                <a:gd name="connsiteY1" fmla="*/ 1713124 h 2072802"/>
                <a:gd name="connsiteX2" fmla="*/ 2124 w 1820994"/>
                <a:gd name="connsiteY2" fmla="*/ 1106455 h 2072802"/>
                <a:gd name="connsiteX3" fmla="*/ 301063 w 1820994"/>
                <a:gd name="connsiteY3" fmla="*/ 310751 h 2072802"/>
                <a:gd name="connsiteX4" fmla="*/ 364001 w 1820994"/>
                <a:gd name="connsiteY4" fmla="*/ 167217 h 2072802"/>
                <a:gd name="connsiteX5" fmla="*/ 607914 w 1820994"/>
                <a:gd name="connsiteY5" fmla="*/ 60830 h 2072802"/>
                <a:gd name="connsiteX6" fmla="*/ 757383 w 1820994"/>
                <a:gd name="connsiteY6" fmla="*/ 1116 h 2072802"/>
                <a:gd name="connsiteX7" fmla="*/ 925316 w 1820994"/>
                <a:gd name="connsiteY7" fmla="*/ 25001 h 2072802"/>
                <a:gd name="connsiteX8" fmla="*/ 1053977 w 1820994"/>
                <a:gd name="connsiteY8" fmla="*/ 63467 h 2072802"/>
                <a:gd name="connsiteX9" fmla="*/ 1312178 w 1820994"/>
                <a:gd name="connsiteY9" fmla="*/ 139301 h 2072802"/>
                <a:gd name="connsiteX10" fmla="*/ 1786963 w 1820994"/>
                <a:gd name="connsiteY10" fmla="*/ 192055 h 2072802"/>
                <a:gd name="connsiteX11" fmla="*/ 1764982 w 1820994"/>
                <a:gd name="connsiteY11" fmla="*/ 447032 h 2072802"/>
                <a:gd name="connsiteX12" fmla="*/ 1619909 w 1820994"/>
                <a:gd name="connsiteY12" fmla="*/ 592105 h 2072802"/>
                <a:gd name="connsiteX13" fmla="*/ 1338555 w 1820994"/>
                <a:gd name="connsiteY13" fmla="*/ 904232 h 2072802"/>
                <a:gd name="connsiteX14" fmla="*/ 1237443 w 1820994"/>
                <a:gd name="connsiteY14" fmla="*/ 956986 h 2072802"/>
                <a:gd name="connsiteX15" fmla="*/ 1030824 w 1820994"/>
                <a:gd name="connsiteY15" fmla="*/ 1216359 h 2072802"/>
                <a:gd name="connsiteX16" fmla="*/ 916524 w 1820994"/>
                <a:gd name="connsiteY16" fmla="*/ 1357036 h 2072802"/>
                <a:gd name="connsiteX17" fmla="*/ 771451 w 1820994"/>
                <a:gd name="connsiteY17" fmla="*/ 1497713 h 2072802"/>
                <a:gd name="connsiteX18" fmla="*/ 670339 w 1820994"/>
                <a:gd name="connsiteY18" fmla="*/ 1752690 h 2072802"/>
                <a:gd name="connsiteX19" fmla="*/ 551643 w 1820994"/>
                <a:gd name="connsiteY19" fmla="*/ 1888971 h 2072802"/>
                <a:gd name="connsiteX20" fmla="*/ 380193 w 1820994"/>
                <a:gd name="connsiteY20" fmla="*/ 2069213 h 2072802"/>
                <a:gd name="connsiteX0" fmla="*/ 380193 w 1820994"/>
                <a:gd name="connsiteY0" fmla="*/ 2069047 h 2072636"/>
                <a:gd name="connsiteX1" fmla="*/ 195555 w 1820994"/>
                <a:gd name="connsiteY1" fmla="*/ 1712958 h 2072636"/>
                <a:gd name="connsiteX2" fmla="*/ 2124 w 1820994"/>
                <a:gd name="connsiteY2" fmla="*/ 1106289 h 2072636"/>
                <a:gd name="connsiteX3" fmla="*/ 301063 w 1820994"/>
                <a:gd name="connsiteY3" fmla="*/ 310585 h 2072636"/>
                <a:gd name="connsiteX4" fmla="*/ 364001 w 1820994"/>
                <a:gd name="connsiteY4" fmla="*/ 167051 h 2072636"/>
                <a:gd name="connsiteX5" fmla="*/ 607914 w 1820994"/>
                <a:gd name="connsiteY5" fmla="*/ 60664 h 2072636"/>
                <a:gd name="connsiteX6" fmla="*/ 757383 w 1820994"/>
                <a:gd name="connsiteY6" fmla="*/ 950 h 2072636"/>
                <a:gd name="connsiteX7" fmla="*/ 925316 w 1820994"/>
                <a:gd name="connsiteY7" fmla="*/ 24835 h 2072636"/>
                <a:gd name="connsiteX8" fmla="*/ 1098744 w 1820994"/>
                <a:gd name="connsiteY8" fmla="*/ 36631 h 2072636"/>
                <a:gd name="connsiteX9" fmla="*/ 1312178 w 1820994"/>
                <a:gd name="connsiteY9" fmla="*/ 139135 h 2072636"/>
                <a:gd name="connsiteX10" fmla="*/ 1786963 w 1820994"/>
                <a:gd name="connsiteY10" fmla="*/ 191889 h 2072636"/>
                <a:gd name="connsiteX11" fmla="*/ 1764982 w 1820994"/>
                <a:gd name="connsiteY11" fmla="*/ 446866 h 2072636"/>
                <a:gd name="connsiteX12" fmla="*/ 1619909 w 1820994"/>
                <a:gd name="connsiteY12" fmla="*/ 591939 h 2072636"/>
                <a:gd name="connsiteX13" fmla="*/ 1338555 w 1820994"/>
                <a:gd name="connsiteY13" fmla="*/ 904066 h 2072636"/>
                <a:gd name="connsiteX14" fmla="*/ 1237443 w 1820994"/>
                <a:gd name="connsiteY14" fmla="*/ 956820 h 2072636"/>
                <a:gd name="connsiteX15" fmla="*/ 1030824 w 1820994"/>
                <a:gd name="connsiteY15" fmla="*/ 1216193 h 2072636"/>
                <a:gd name="connsiteX16" fmla="*/ 916524 w 1820994"/>
                <a:gd name="connsiteY16" fmla="*/ 1356870 h 2072636"/>
                <a:gd name="connsiteX17" fmla="*/ 771451 w 1820994"/>
                <a:gd name="connsiteY17" fmla="*/ 1497547 h 2072636"/>
                <a:gd name="connsiteX18" fmla="*/ 670339 w 1820994"/>
                <a:gd name="connsiteY18" fmla="*/ 1752524 h 2072636"/>
                <a:gd name="connsiteX19" fmla="*/ 551643 w 1820994"/>
                <a:gd name="connsiteY19" fmla="*/ 1888805 h 2072636"/>
                <a:gd name="connsiteX20" fmla="*/ 380193 w 1820994"/>
                <a:gd name="connsiteY20" fmla="*/ 2069047 h 2072636"/>
                <a:gd name="connsiteX0" fmla="*/ 380193 w 1823040"/>
                <a:gd name="connsiteY0" fmla="*/ 2069047 h 2072636"/>
                <a:gd name="connsiteX1" fmla="*/ 195555 w 1823040"/>
                <a:gd name="connsiteY1" fmla="*/ 1712958 h 2072636"/>
                <a:gd name="connsiteX2" fmla="*/ 2124 w 1823040"/>
                <a:gd name="connsiteY2" fmla="*/ 1106289 h 2072636"/>
                <a:gd name="connsiteX3" fmla="*/ 301063 w 1823040"/>
                <a:gd name="connsiteY3" fmla="*/ 310585 h 2072636"/>
                <a:gd name="connsiteX4" fmla="*/ 364001 w 1823040"/>
                <a:gd name="connsiteY4" fmla="*/ 167051 h 2072636"/>
                <a:gd name="connsiteX5" fmla="*/ 607914 w 1823040"/>
                <a:gd name="connsiteY5" fmla="*/ 60664 h 2072636"/>
                <a:gd name="connsiteX6" fmla="*/ 757383 w 1823040"/>
                <a:gd name="connsiteY6" fmla="*/ 950 h 2072636"/>
                <a:gd name="connsiteX7" fmla="*/ 925316 w 1823040"/>
                <a:gd name="connsiteY7" fmla="*/ 24835 h 2072636"/>
                <a:gd name="connsiteX8" fmla="*/ 1098744 w 1823040"/>
                <a:gd name="connsiteY8" fmla="*/ 36631 h 2072636"/>
                <a:gd name="connsiteX9" fmla="*/ 1284555 w 1823040"/>
                <a:gd name="connsiteY9" fmla="*/ 191522 h 2072636"/>
                <a:gd name="connsiteX10" fmla="*/ 1786963 w 1823040"/>
                <a:gd name="connsiteY10" fmla="*/ 191889 h 2072636"/>
                <a:gd name="connsiteX11" fmla="*/ 1764982 w 1823040"/>
                <a:gd name="connsiteY11" fmla="*/ 446866 h 2072636"/>
                <a:gd name="connsiteX12" fmla="*/ 1619909 w 1823040"/>
                <a:gd name="connsiteY12" fmla="*/ 591939 h 2072636"/>
                <a:gd name="connsiteX13" fmla="*/ 1338555 w 1823040"/>
                <a:gd name="connsiteY13" fmla="*/ 904066 h 2072636"/>
                <a:gd name="connsiteX14" fmla="*/ 1237443 w 1823040"/>
                <a:gd name="connsiteY14" fmla="*/ 956820 h 2072636"/>
                <a:gd name="connsiteX15" fmla="*/ 1030824 w 1823040"/>
                <a:gd name="connsiteY15" fmla="*/ 1216193 h 2072636"/>
                <a:gd name="connsiteX16" fmla="*/ 916524 w 1823040"/>
                <a:gd name="connsiteY16" fmla="*/ 1356870 h 2072636"/>
                <a:gd name="connsiteX17" fmla="*/ 771451 w 1823040"/>
                <a:gd name="connsiteY17" fmla="*/ 1497547 h 2072636"/>
                <a:gd name="connsiteX18" fmla="*/ 670339 w 1823040"/>
                <a:gd name="connsiteY18" fmla="*/ 1752524 h 2072636"/>
                <a:gd name="connsiteX19" fmla="*/ 551643 w 1823040"/>
                <a:gd name="connsiteY19" fmla="*/ 1888805 h 2072636"/>
                <a:gd name="connsiteX20" fmla="*/ 380193 w 1823040"/>
                <a:gd name="connsiteY20" fmla="*/ 2069047 h 2072636"/>
                <a:gd name="connsiteX0" fmla="*/ 380193 w 1822123"/>
                <a:gd name="connsiteY0" fmla="*/ 2069047 h 2072636"/>
                <a:gd name="connsiteX1" fmla="*/ 195555 w 1822123"/>
                <a:gd name="connsiteY1" fmla="*/ 1712958 h 2072636"/>
                <a:gd name="connsiteX2" fmla="*/ 2124 w 1822123"/>
                <a:gd name="connsiteY2" fmla="*/ 1106289 h 2072636"/>
                <a:gd name="connsiteX3" fmla="*/ 301063 w 1822123"/>
                <a:gd name="connsiteY3" fmla="*/ 310585 h 2072636"/>
                <a:gd name="connsiteX4" fmla="*/ 364001 w 1822123"/>
                <a:gd name="connsiteY4" fmla="*/ 167051 h 2072636"/>
                <a:gd name="connsiteX5" fmla="*/ 607914 w 1822123"/>
                <a:gd name="connsiteY5" fmla="*/ 60664 h 2072636"/>
                <a:gd name="connsiteX6" fmla="*/ 757383 w 1822123"/>
                <a:gd name="connsiteY6" fmla="*/ 950 h 2072636"/>
                <a:gd name="connsiteX7" fmla="*/ 925316 w 1822123"/>
                <a:gd name="connsiteY7" fmla="*/ 24835 h 2072636"/>
                <a:gd name="connsiteX8" fmla="*/ 1098744 w 1822123"/>
                <a:gd name="connsiteY8" fmla="*/ 36631 h 2072636"/>
                <a:gd name="connsiteX9" fmla="*/ 1296937 w 1822123"/>
                <a:gd name="connsiteY9" fmla="*/ 127704 h 2072636"/>
                <a:gd name="connsiteX10" fmla="*/ 1786963 w 1822123"/>
                <a:gd name="connsiteY10" fmla="*/ 191889 h 2072636"/>
                <a:gd name="connsiteX11" fmla="*/ 1764982 w 1822123"/>
                <a:gd name="connsiteY11" fmla="*/ 446866 h 2072636"/>
                <a:gd name="connsiteX12" fmla="*/ 1619909 w 1822123"/>
                <a:gd name="connsiteY12" fmla="*/ 591939 h 2072636"/>
                <a:gd name="connsiteX13" fmla="*/ 1338555 w 1822123"/>
                <a:gd name="connsiteY13" fmla="*/ 904066 h 2072636"/>
                <a:gd name="connsiteX14" fmla="*/ 1237443 w 1822123"/>
                <a:gd name="connsiteY14" fmla="*/ 956820 h 2072636"/>
                <a:gd name="connsiteX15" fmla="*/ 1030824 w 1822123"/>
                <a:gd name="connsiteY15" fmla="*/ 1216193 h 2072636"/>
                <a:gd name="connsiteX16" fmla="*/ 916524 w 1822123"/>
                <a:gd name="connsiteY16" fmla="*/ 1356870 h 2072636"/>
                <a:gd name="connsiteX17" fmla="*/ 771451 w 1822123"/>
                <a:gd name="connsiteY17" fmla="*/ 1497547 h 2072636"/>
                <a:gd name="connsiteX18" fmla="*/ 670339 w 1822123"/>
                <a:gd name="connsiteY18" fmla="*/ 1752524 h 2072636"/>
                <a:gd name="connsiteX19" fmla="*/ 551643 w 1822123"/>
                <a:gd name="connsiteY19" fmla="*/ 1888805 h 2072636"/>
                <a:gd name="connsiteX20" fmla="*/ 380193 w 1822123"/>
                <a:gd name="connsiteY20" fmla="*/ 2069047 h 2072636"/>
                <a:gd name="connsiteX0" fmla="*/ 380193 w 1822123"/>
                <a:gd name="connsiteY0" fmla="*/ 2069056 h 2072645"/>
                <a:gd name="connsiteX1" fmla="*/ 195555 w 1822123"/>
                <a:gd name="connsiteY1" fmla="*/ 1712967 h 2072645"/>
                <a:gd name="connsiteX2" fmla="*/ 2124 w 1822123"/>
                <a:gd name="connsiteY2" fmla="*/ 1106298 h 2072645"/>
                <a:gd name="connsiteX3" fmla="*/ 301063 w 1822123"/>
                <a:gd name="connsiteY3" fmla="*/ 310594 h 2072645"/>
                <a:gd name="connsiteX4" fmla="*/ 364001 w 1822123"/>
                <a:gd name="connsiteY4" fmla="*/ 167060 h 2072645"/>
                <a:gd name="connsiteX5" fmla="*/ 607914 w 1822123"/>
                <a:gd name="connsiteY5" fmla="*/ 60673 h 2072645"/>
                <a:gd name="connsiteX6" fmla="*/ 757383 w 1822123"/>
                <a:gd name="connsiteY6" fmla="*/ 959 h 2072645"/>
                <a:gd name="connsiteX7" fmla="*/ 925316 w 1822123"/>
                <a:gd name="connsiteY7" fmla="*/ 24844 h 2072645"/>
                <a:gd name="connsiteX8" fmla="*/ 1093981 w 1822123"/>
                <a:gd name="connsiteY8" fmla="*/ 38545 h 2072645"/>
                <a:gd name="connsiteX9" fmla="*/ 1296937 w 1822123"/>
                <a:gd name="connsiteY9" fmla="*/ 127713 h 2072645"/>
                <a:gd name="connsiteX10" fmla="*/ 1786963 w 1822123"/>
                <a:gd name="connsiteY10" fmla="*/ 191898 h 2072645"/>
                <a:gd name="connsiteX11" fmla="*/ 1764982 w 1822123"/>
                <a:gd name="connsiteY11" fmla="*/ 446875 h 2072645"/>
                <a:gd name="connsiteX12" fmla="*/ 1619909 w 1822123"/>
                <a:gd name="connsiteY12" fmla="*/ 591948 h 2072645"/>
                <a:gd name="connsiteX13" fmla="*/ 1338555 w 1822123"/>
                <a:gd name="connsiteY13" fmla="*/ 904075 h 2072645"/>
                <a:gd name="connsiteX14" fmla="*/ 1237443 w 1822123"/>
                <a:gd name="connsiteY14" fmla="*/ 956829 h 2072645"/>
                <a:gd name="connsiteX15" fmla="*/ 1030824 w 1822123"/>
                <a:gd name="connsiteY15" fmla="*/ 1216202 h 2072645"/>
                <a:gd name="connsiteX16" fmla="*/ 916524 w 1822123"/>
                <a:gd name="connsiteY16" fmla="*/ 1356879 h 2072645"/>
                <a:gd name="connsiteX17" fmla="*/ 771451 w 1822123"/>
                <a:gd name="connsiteY17" fmla="*/ 1497556 h 2072645"/>
                <a:gd name="connsiteX18" fmla="*/ 670339 w 1822123"/>
                <a:gd name="connsiteY18" fmla="*/ 1752533 h 2072645"/>
                <a:gd name="connsiteX19" fmla="*/ 551643 w 1822123"/>
                <a:gd name="connsiteY19" fmla="*/ 1888814 h 2072645"/>
                <a:gd name="connsiteX20" fmla="*/ 380193 w 1822123"/>
                <a:gd name="connsiteY20" fmla="*/ 2069056 h 2072645"/>
                <a:gd name="connsiteX0" fmla="*/ 380193 w 1814091"/>
                <a:gd name="connsiteY0" fmla="*/ 2069056 h 2072645"/>
                <a:gd name="connsiteX1" fmla="*/ 195555 w 1814091"/>
                <a:gd name="connsiteY1" fmla="*/ 1712967 h 2072645"/>
                <a:gd name="connsiteX2" fmla="*/ 2124 w 1814091"/>
                <a:gd name="connsiteY2" fmla="*/ 1106298 h 2072645"/>
                <a:gd name="connsiteX3" fmla="*/ 301063 w 1814091"/>
                <a:gd name="connsiteY3" fmla="*/ 310594 h 2072645"/>
                <a:gd name="connsiteX4" fmla="*/ 364001 w 1814091"/>
                <a:gd name="connsiteY4" fmla="*/ 167060 h 2072645"/>
                <a:gd name="connsiteX5" fmla="*/ 607914 w 1814091"/>
                <a:gd name="connsiteY5" fmla="*/ 60673 h 2072645"/>
                <a:gd name="connsiteX6" fmla="*/ 757383 w 1814091"/>
                <a:gd name="connsiteY6" fmla="*/ 959 h 2072645"/>
                <a:gd name="connsiteX7" fmla="*/ 925316 w 1814091"/>
                <a:gd name="connsiteY7" fmla="*/ 24844 h 2072645"/>
                <a:gd name="connsiteX8" fmla="*/ 1093981 w 1814091"/>
                <a:gd name="connsiteY8" fmla="*/ 38545 h 2072645"/>
                <a:gd name="connsiteX9" fmla="*/ 1296937 w 1814091"/>
                <a:gd name="connsiteY9" fmla="*/ 127713 h 2072645"/>
                <a:gd name="connsiteX10" fmla="*/ 1776485 w 1814091"/>
                <a:gd name="connsiteY10" fmla="*/ 241428 h 2072645"/>
                <a:gd name="connsiteX11" fmla="*/ 1764982 w 1814091"/>
                <a:gd name="connsiteY11" fmla="*/ 446875 h 2072645"/>
                <a:gd name="connsiteX12" fmla="*/ 1619909 w 1814091"/>
                <a:gd name="connsiteY12" fmla="*/ 591948 h 2072645"/>
                <a:gd name="connsiteX13" fmla="*/ 1338555 w 1814091"/>
                <a:gd name="connsiteY13" fmla="*/ 904075 h 2072645"/>
                <a:gd name="connsiteX14" fmla="*/ 1237443 w 1814091"/>
                <a:gd name="connsiteY14" fmla="*/ 956829 h 2072645"/>
                <a:gd name="connsiteX15" fmla="*/ 1030824 w 1814091"/>
                <a:gd name="connsiteY15" fmla="*/ 1216202 h 2072645"/>
                <a:gd name="connsiteX16" fmla="*/ 916524 w 1814091"/>
                <a:gd name="connsiteY16" fmla="*/ 1356879 h 2072645"/>
                <a:gd name="connsiteX17" fmla="*/ 771451 w 1814091"/>
                <a:gd name="connsiteY17" fmla="*/ 1497556 h 2072645"/>
                <a:gd name="connsiteX18" fmla="*/ 670339 w 1814091"/>
                <a:gd name="connsiteY18" fmla="*/ 1752533 h 2072645"/>
                <a:gd name="connsiteX19" fmla="*/ 551643 w 1814091"/>
                <a:gd name="connsiteY19" fmla="*/ 1888814 h 2072645"/>
                <a:gd name="connsiteX20" fmla="*/ 380193 w 1814091"/>
                <a:gd name="connsiteY20" fmla="*/ 2069056 h 2072645"/>
                <a:gd name="connsiteX0" fmla="*/ 380193 w 1820639"/>
                <a:gd name="connsiteY0" fmla="*/ 2069056 h 2072645"/>
                <a:gd name="connsiteX1" fmla="*/ 195555 w 1820639"/>
                <a:gd name="connsiteY1" fmla="*/ 1712967 h 2072645"/>
                <a:gd name="connsiteX2" fmla="*/ 2124 w 1820639"/>
                <a:gd name="connsiteY2" fmla="*/ 1106298 h 2072645"/>
                <a:gd name="connsiteX3" fmla="*/ 301063 w 1820639"/>
                <a:gd name="connsiteY3" fmla="*/ 310594 h 2072645"/>
                <a:gd name="connsiteX4" fmla="*/ 364001 w 1820639"/>
                <a:gd name="connsiteY4" fmla="*/ 167060 h 2072645"/>
                <a:gd name="connsiteX5" fmla="*/ 607914 w 1820639"/>
                <a:gd name="connsiteY5" fmla="*/ 60673 h 2072645"/>
                <a:gd name="connsiteX6" fmla="*/ 757383 w 1820639"/>
                <a:gd name="connsiteY6" fmla="*/ 959 h 2072645"/>
                <a:gd name="connsiteX7" fmla="*/ 925316 w 1820639"/>
                <a:gd name="connsiteY7" fmla="*/ 24844 h 2072645"/>
                <a:gd name="connsiteX8" fmla="*/ 1093981 w 1820639"/>
                <a:gd name="connsiteY8" fmla="*/ 38545 h 2072645"/>
                <a:gd name="connsiteX9" fmla="*/ 1296937 w 1820639"/>
                <a:gd name="connsiteY9" fmla="*/ 127713 h 2072645"/>
                <a:gd name="connsiteX10" fmla="*/ 1785057 w 1820639"/>
                <a:gd name="connsiteY10" fmla="*/ 206186 h 2072645"/>
                <a:gd name="connsiteX11" fmla="*/ 1764982 w 1820639"/>
                <a:gd name="connsiteY11" fmla="*/ 446875 h 2072645"/>
                <a:gd name="connsiteX12" fmla="*/ 1619909 w 1820639"/>
                <a:gd name="connsiteY12" fmla="*/ 591948 h 2072645"/>
                <a:gd name="connsiteX13" fmla="*/ 1338555 w 1820639"/>
                <a:gd name="connsiteY13" fmla="*/ 904075 h 2072645"/>
                <a:gd name="connsiteX14" fmla="*/ 1237443 w 1820639"/>
                <a:gd name="connsiteY14" fmla="*/ 956829 h 2072645"/>
                <a:gd name="connsiteX15" fmla="*/ 1030824 w 1820639"/>
                <a:gd name="connsiteY15" fmla="*/ 1216202 h 2072645"/>
                <a:gd name="connsiteX16" fmla="*/ 916524 w 1820639"/>
                <a:gd name="connsiteY16" fmla="*/ 1356879 h 2072645"/>
                <a:gd name="connsiteX17" fmla="*/ 771451 w 1820639"/>
                <a:gd name="connsiteY17" fmla="*/ 1497556 h 2072645"/>
                <a:gd name="connsiteX18" fmla="*/ 670339 w 1820639"/>
                <a:gd name="connsiteY18" fmla="*/ 1752533 h 2072645"/>
                <a:gd name="connsiteX19" fmla="*/ 551643 w 1820639"/>
                <a:gd name="connsiteY19" fmla="*/ 1888814 h 2072645"/>
                <a:gd name="connsiteX20" fmla="*/ 380193 w 1820639"/>
                <a:gd name="connsiteY20" fmla="*/ 2069056 h 2072645"/>
                <a:gd name="connsiteX0" fmla="*/ 380193 w 1824770"/>
                <a:gd name="connsiteY0" fmla="*/ 2069056 h 2072645"/>
                <a:gd name="connsiteX1" fmla="*/ 195555 w 1824770"/>
                <a:gd name="connsiteY1" fmla="*/ 1712967 h 2072645"/>
                <a:gd name="connsiteX2" fmla="*/ 2124 w 1824770"/>
                <a:gd name="connsiteY2" fmla="*/ 1106298 h 2072645"/>
                <a:gd name="connsiteX3" fmla="*/ 301063 w 1824770"/>
                <a:gd name="connsiteY3" fmla="*/ 310594 h 2072645"/>
                <a:gd name="connsiteX4" fmla="*/ 364001 w 1824770"/>
                <a:gd name="connsiteY4" fmla="*/ 167060 h 2072645"/>
                <a:gd name="connsiteX5" fmla="*/ 607914 w 1824770"/>
                <a:gd name="connsiteY5" fmla="*/ 60673 h 2072645"/>
                <a:gd name="connsiteX6" fmla="*/ 757383 w 1824770"/>
                <a:gd name="connsiteY6" fmla="*/ 959 h 2072645"/>
                <a:gd name="connsiteX7" fmla="*/ 925316 w 1824770"/>
                <a:gd name="connsiteY7" fmla="*/ 24844 h 2072645"/>
                <a:gd name="connsiteX8" fmla="*/ 1093981 w 1824770"/>
                <a:gd name="connsiteY8" fmla="*/ 38545 h 2072645"/>
                <a:gd name="connsiteX9" fmla="*/ 1296937 w 1824770"/>
                <a:gd name="connsiteY9" fmla="*/ 127713 h 2072645"/>
                <a:gd name="connsiteX10" fmla="*/ 1785057 w 1824770"/>
                <a:gd name="connsiteY10" fmla="*/ 206186 h 2072645"/>
                <a:gd name="connsiteX11" fmla="*/ 1764982 w 1824770"/>
                <a:gd name="connsiteY11" fmla="*/ 446875 h 2072645"/>
                <a:gd name="connsiteX12" fmla="*/ 1619909 w 1824770"/>
                <a:gd name="connsiteY12" fmla="*/ 591948 h 2072645"/>
                <a:gd name="connsiteX13" fmla="*/ 1338555 w 1824770"/>
                <a:gd name="connsiteY13" fmla="*/ 904075 h 2072645"/>
                <a:gd name="connsiteX14" fmla="*/ 1237443 w 1824770"/>
                <a:gd name="connsiteY14" fmla="*/ 956829 h 2072645"/>
                <a:gd name="connsiteX15" fmla="*/ 1030824 w 1824770"/>
                <a:gd name="connsiteY15" fmla="*/ 1216202 h 2072645"/>
                <a:gd name="connsiteX16" fmla="*/ 916524 w 1824770"/>
                <a:gd name="connsiteY16" fmla="*/ 1356879 h 2072645"/>
                <a:gd name="connsiteX17" fmla="*/ 771451 w 1824770"/>
                <a:gd name="connsiteY17" fmla="*/ 1497556 h 2072645"/>
                <a:gd name="connsiteX18" fmla="*/ 670339 w 1824770"/>
                <a:gd name="connsiteY18" fmla="*/ 1752533 h 2072645"/>
                <a:gd name="connsiteX19" fmla="*/ 551643 w 1824770"/>
                <a:gd name="connsiteY19" fmla="*/ 1888814 h 2072645"/>
                <a:gd name="connsiteX20" fmla="*/ 380193 w 1824770"/>
                <a:gd name="connsiteY20" fmla="*/ 2069056 h 2072645"/>
                <a:gd name="connsiteX0" fmla="*/ 380193 w 1802972"/>
                <a:gd name="connsiteY0" fmla="*/ 2069056 h 2072645"/>
                <a:gd name="connsiteX1" fmla="*/ 195555 w 1802972"/>
                <a:gd name="connsiteY1" fmla="*/ 1712967 h 2072645"/>
                <a:gd name="connsiteX2" fmla="*/ 2124 w 1802972"/>
                <a:gd name="connsiteY2" fmla="*/ 1106298 h 2072645"/>
                <a:gd name="connsiteX3" fmla="*/ 301063 w 1802972"/>
                <a:gd name="connsiteY3" fmla="*/ 310594 h 2072645"/>
                <a:gd name="connsiteX4" fmla="*/ 364001 w 1802972"/>
                <a:gd name="connsiteY4" fmla="*/ 167060 h 2072645"/>
                <a:gd name="connsiteX5" fmla="*/ 607914 w 1802972"/>
                <a:gd name="connsiteY5" fmla="*/ 60673 h 2072645"/>
                <a:gd name="connsiteX6" fmla="*/ 757383 w 1802972"/>
                <a:gd name="connsiteY6" fmla="*/ 959 h 2072645"/>
                <a:gd name="connsiteX7" fmla="*/ 925316 w 1802972"/>
                <a:gd name="connsiteY7" fmla="*/ 24844 h 2072645"/>
                <a:gd name="connsiteX8" fmla="*/ 1093981 w 1802972"/>
                <a:gd name="connsiteY8" fmla="*/ 38545 h 2072645"/>
                <a:gd name="connsiteX9" fmla="*/ 1296937 w 1802972"/>
                <a:gd name="connsiteY9" fmla="*/ 127713 h 2072645"/>
                <a:gd name="connsiteX10" fmla="*/ 1785057 w 1802972"/>
                <a:gd name="connsiteY10" fmla="*/ 206186 h 2072645"/>
                <a:gd name="connsiteX11" fmla="*/ 1680210 w 1802972"/>
                <a:gd name="connsiteY11" fmla="*/ 401155 h 2072645"/>
                <a:gd name="connsiteX12" fmla="*/ 1619909 w 1802972"/>
                <a:gd name="connsiteY12" fmla="*/ 591948 h 2072645"/>
                <a:gd name="connsiteX13" fmla="*/ 1338555 w 1802972"/>
                <a:gd name="connsiteY13" fmla="*/ 904075 h 2072645"/>
                <a:gd name="connsiteX14" fmla="*/ 1237443 w 1802972"/>
                <a:gd name="connsiteY14" fmla="*/ 956829 h 2072645"/>
                <a:gd name="connsiteX15" fmla="*/ 1030824 w 1802972"/>
                <a:gd name="connsiteY15" fmla="*/ 1216202 h 2072645"/>
                <a:gd name="connsiteX16" fmla="*/ 916524 w 1802972"/>
                <a:gd name="connsiteY16" fmla="*/ 1356879 h 2072645"/>
                <a:gd name="connsiteX17" fmla="*/ 771451 w 1802972"/>
                <a:gd name="connsiteY17" fmla="*/ 1497556 h 2072645"/>
                <a:gd name="connsiteX18" fmla="*/ 670339 w 1802972"/>
                <a:gd name="connsiteY18" fmla="*/ 1752533 h 2072645"/>
                <a:gd name="connsiteX19" fmla="*/ 551643 w 1802972"/>
                <a:gd name="connsiteY19" fmla="*/ 1888814 h 2072645"/>
                <a:gd name="connsiteX20" fmla="*/ 380193 w 1802972"/>
                <a:gd name="connsiteY20" fmla="*/ 2069056 h 2072645"/>
                <a:gd name="connsiteX0" fmla="*/ 380193 w 1824771"/>
                <a:gd name="connsiteY0" fmla="*/ 2069056 h 2072645"/>
                <a:gd name="connsiteX1" fmla="*/ 195555 w 1824771"/>
                <a:gd name="connsiteY1" fmla="*/ 1712967 h 2072645"/>
                <a:gd name="connsiteX2" fmla="*/ 2124 w 1824771"/>
                <a:gd name="connsiteY2" fmla="*/ 1106298 h 2072645"/>
                <a:gd name="connsiteX3" fmla="*/ 301063 w 1824771"/>
                <a:gd name="connsiteY3" fmla="*/ 310594 h 2072645"/>
                <a:gd name="connsiteX4" fmla="*/ 364001 w 1824771"/>
                <a:gd name="connsiteY4" fmla="*/ 167060 h 2072645"/>
                <a:gd name="connsiteX5" fmla="*/ 607914 w 1824771"/>
                <a:gd name="connsiteY5" fmla="*/ 60673 h 2072645"/>
                <a:gd name="connsiteX6" fmla="*/ 757383 w 1824771"/>
                <a:gd name="connsiteY6" fmla="*/ 959 h 2072645"/>
                <a:gd name="connsiteX7" fmla="*/ 925316 w 1824771"/>
                <a:gd name="connsiteY7" fmla="*/ 24844 h 2072645"/>
                <a:gd name="connsiteX8" fmla="*/ 1093981 w 1824771"/>
                <a:gd name="connsiteY8" fmla="*/ 38545 h 2072645"/>
                <a:gd name="connsiteX9" fmla="*/ 1296937 w 1824771"/>
                <a:gd name="connsiteY9" fmla="*/ 127713 h 2072645"/>
                <a:gd name="connsiteX10" fmla="*/ 1785057 w 1824771"/>
                <a:gd name="connsiteY10" fmla="*/ 206186 h 2072645"/>
                <a:gd name="connsiteX11" fmla="*/ 1764983 w 1824771"/>
                <a:gd name="connsiteY11" fmla="*/ 454495 h 2072645"/>
                <a:gd name="connsiteX12" fmla="*/ 1619909 w 1824771"/>
                <a:gd name="connsiteY12" fmla="*/ 591948 h 2072645"/>
                <a:gd name="connsiteX13" fmla="*/ 1338555 w 1824771"/>
                <a:gd name="connsiteY13" fmla="*/ 904075 h 2072645"/>
                <a:gd name="connsiteX14" fmla="*/ 1237443 w 1824771"/>
                <a:gd name="connsiteY14" fmla="*/ 956829 h 2072645"/>
                <a:gd name="connsiteX15" fmla="*/ 1030824 w 1824771"/>
                <a:gd name="connsiteY15" fmla="*/ 1216202 h 2072645"/>
                <a:gd name="connsiteX16" fmla="*/ 916524 w 1824771"/>
                <a:gd name="connsiteY16" fmla="*/ 1356879 h 2072645"/>
                <a:gd name="connsiteX17" fmla="*/ 771451 w 1824771"/>
                <a:gd name="connsiteY17" fmla="*/ 1497556 h 2072645"/>
                <a:gd name="connsiteX18" fmla="*/ 670339 w 1824771"/>
                <a:gd name="connsiteY18" fmla="*/ 1752533 h 2072645"/>
                <a:gd name="connsiteX19" fmla="*/ 551643 w 1824771"/>
                <a:gd name="connsiteY19" fmla="*/ 1888814 h 2072645"/>
                <a:gd name="connsiteX20" fmla="*/ 380193 w 1824771"/>
                <a:gd name="connsiteY20" fmla="*/ 2069056 h 2072645"/>
                <a:gd name="connsiteX0" fmla="*/ 380193 w 1838886"/>
                <a:gd name="connsiteY0" fmla="*/ 2069056 h 2072645"/>
                <a:gd name="connsiteX1" fmla="*/ 195555 w 1838886"/>
                <a:gd name="connsiteY1" fmla="*/ 1712967 h 2072645"/>
                <a:gd name="connsiteX2" fmla="*/ 2124 w 1838886"/>
                <a:gd name="connsiteY2" fmla="*/ 1106298 h 2072645"/>
                <a:gd name="connsiteX3" fmla="*/ 301063 w 1838886"/>
                <a:gd name="connsiteY3" fmla="*/ 310594 h 2072645"/>
                <a:gd name="connsiteX4" fmla="*/ 364001 w 1838886"/>
                <a:gd name="connsiteY4" fmla="*/ 167060 h 2072645"/>
                <a:gd name="connsiteX5" fmla="*/ 607914 w 1838886"/>
                <a:gd name="connsiteY5" fmla="*/ 60673 h 2072645"/>
                <a:gd name="connsiteX6" fmla="*/ 757383 w 1838886"/>
                <a:gd name="connsiteY6" fmla="*/ 959 h 2072645"/>
                <a:gd name="connsiteX7" fmla="*/ 925316 w 1838886"/>
                <a:gd name="connsiteY7" fmla="*/ 24844 h 2072645"/>
                <a:gd name="connsiteX8" fmla="*/ 1093981 w 1838886"/>
                <a:gd name="connsiteY8" fmla="*/ 38545 h 2072645"/>
                <a:gd name="connsiteX9" fmla="*/ 1296937 w 1838886"/>
                <a:gd name="connsiteY9" fmla="*/ 127713 h 2072645"/>
                <a:gd name="connsiteX10" fmla="*/ 1785057 w 1838886"/>
                <a:gd name="connsiteY10" fmla="*/ 206186 h 2072645"/>
                <a:gd name="connsiteX11" fmla="*/ 1796415 w 1838886"/>
                <a:gd name="connsiteY11" fmla="*/ 410680 h 2072645"/>
                <a:gd name="connsiteX12" fmla="*/ 1619909 w 1838886"/>
                <a:gd name="connsiteY12" fmla="*/ 591948 h 2072645"/>
                <a:gd name="connsiteX13" fmla="*/ 1338555 w 1838886"/>
                <a:gd name="connsiteY13" fmla="*/ 904075 h 2072645"/>
                <a:gd name="connsiteX14" fmla="*/ 1237443 w 1838886"/>
                <a:gd name="connsiteY14" fmla="*/ 956829 h 2072645"/>
                <a:gd name="connsiteX15" fmla="*/ 1030824 w 1838886"/>
                <a:gd name="connsiteY15" fmla="*/ 1216202 h 2072645"/>
                <a:gd name="connsiteX16" fmla="*/ 916524 w 1838886"/>
                <a:gd name="connsiteY16" fmla="*/ 1356879 h 2072645"/>
                <a:gd name="connsiteX17" fmla="*/ 771451 w 1838886"/>
                <a:gd name="connsiteY17" fmla="*/ 1497556 h 2072645"/>
                <a:gd name="connsiteX18" fmla="*/ 670339 w 1838886"/>
                <a:gd name="connsiteY18" fmla="*/ 1752533 h 2072645"/>
                <a:gd name="connsiteX19" fmla="*/ 551643 w 1838886"/>
                <a:gd name="connsiteY19" fmla="*/ 1888814 h 2072645"/>
                <a:gd name="connsiteX20" fmla="*/ 380193 w 1838886"/>
                <a:gd name="connsiteY20" fmla="*/ 2069056 h 2072645"/>
                <a:gd name="connsiteX0" fmla="*/ 380193 w 1831950"/>
                <a:gd name="connsiteY0" fmla="*/ 2069056 h 2072645"/>
                <a:gd name="connsiteX1" fmla="*/ 195555 w 1831950"/>
                <a:gd name="connsiteY1" fmla="*/ 1712967 h 2072645"/>
                <a:gd name="connsiteX2" fmla="*/ 2124 w 1831950"/>
                <a:gd name="connsiteY2" fmla="*/ 1106298 h 2072645"/>
                <a:gd name="connsiteX3" fmla="*/ 301063 w 1831950"/>
                <a:gd name="connsiteY3" fmla="*/ 310594 h 2072645"/>
                <a:gd name="connsiteX4" fmla="*/ 364001 w 1831950"/>
                <a:gd name="connsiteY4" fmla="*/ 167060 h 2072645"/>
                <a:gd name="connsiteX5" fmla="*/ 607914 w 1831950"/>
                <a:gd name="connsiteY5" fmla="*/ 60673 h 2072645"/>
                <a:gd name="connsiteX6" fmla="*/ 757383 w 1831950"/>
                <a:gd name="connsiteY6" fmla="*/ 959 h 2072645"/>
                <a:gd name="connsiteX7" fmla="*/ 925316 w 1831950"/>
                <a:gd name="connsiteY7" fmla="*/ 24844 h 2072645"/>
                <a:gd name="connsiteX8" fmla="*/ 1093981 w 1831950"/>
                <a:gd name="connsiteY8" fmla="*/ 38545 h 2072645"/>
                <a:gd name="connsiteX9" fmla="*/ 1296937 w 1831950"/>
                <a:gd name="connsiteY9" fmla="*/ 127713 h 2072645"/>
                <a:gd name="connsiteX10" fmla="*/ 1785057 w 1831950"/>
                <a:gd name="connsiteY10" fmla="*/ 206186 h 2072645"/>
                <a:gd name="connsiteX11" fmla="*/ 1796415 w 1831950"/>
                <a:gd name="connsiteY11" fmla="*/ 410680 h 2072645"/>
                <a:gd name="connsiteX12" fmla="*/ 1619909 w 1831950"/>
                <a:gd name="connsiteY12" fmla="*/ 591948 h 2072645"/>
                <a:gd name="connsiteX13" fmla="*/ 1338555 w 1831950"/>
                <a:gd name="connsiteY13" fmla="*/ 904075 h 2072645"/>
                <a:gd name="connsiteX14" fmla="*/ 1237443 w 1831950"/>
                <a:gd name="connsiteY14" fmla="*/ 956829 h 2072645"/>
                <a:gd name="connsiteX15" fmla="*/ 1030824 w 1831950"/>
                <a:gd name="connsiteY15" fmla="*/ 1216202 h 2072645"/>
                <a:gd name="connsiteX16" fmla="*/ 916524 w 1831950"/>
                <a:gd name="connsiteY16" fmla="*/ 1356879 h 2072645"/>
                <a:gd name="connsiteX17" fmla="*/ 771451 w 1831950"/>
                <a:gd name="connsiteY17" fmla="*/ 1497556 h 2072645"/>
                <a:gd name="connsiteX18" fmla="*/ 670339 w 1831950"/>
                <a:gd name="connsiteY18" fmla="*/ 1752533 h 2072645"/>
                <a:gd name="connsiteX19" fmla="*/ 551643 w 1831950"/>
                <a:gd name="connsiteY19" fmla="*/ 1888814 h 2072645"/>
                <a:gd name="connsiteX20" fmla="*/ 380193 w 1831950"/>
                <a:gd name="connsiteY20" fmla="*/ 2069056 h 2072645"/>
                <a:gd name="connsiteX0" fmla="*/ 380193 w 1822868"/>
                <a:gd name="connsiteY0" fmla="*/ 2069056 h 2072645"/>
                <a:gd name="connsiteX1" fmla="*/ 195555 w 1822868"/>
                <a:gd name="connsiteY1" fmla="*/ 1712967 h 2072645"/>
                <a:gd name="connsiteX2" fmla="*/ 2124 w 1822868"/>
                <a:gd name="connsiteY2" fmla="*/ 1106298 h 2072645"/>
                <a:gd name="connsiteX3" fmla="*/ 301063 w 1822868"/>
                <a:gd name="connsiteY3" fmla="*/ 310594 h 2072645"/>
                <a:gd name="connsiteX4" fmla="*/ 364001 w 1822868"/>
                <a:gd name="connsiteY4" fmla="*/ 167060 h 2072645"/>
                <a:gd name="connsiteX5" fmla="*/ 607914 w 1822868"/>
                <a:gd name="connsiteY5" fmla="*/ 60673 h 2072645"/>
                <a:gd name="connsiteX6" fmla="*/ 757383 w 1822868"/>
                <a:gd name="connsiteY6" fmla="*/ 959 h 2072645"/>
                <a:gd name="connsiteX7" fmla="*/ 925316 w 1822868"/>
                <a:gd name="connsiteY7" fmla="*/ 24844 h 2072645"/>
                <a:gd name="connsiteX8" fmla="*/ 1093981 w 1822868"/>
                <a:gd name="connsiteY8" fmla="*/ 38545 h 2072645"/>
                <a:gd name="connsiteX9" fmla="*/ 1296937 w 1822868"/>
                <a:gd name="connsiteY9" fmla="*/ 127713 h 2072645"/>
                <a:gd name="connsiteX10" fmla="*/ 1785057 w 1822868"/>
                <a:gd name="connsiteY10" fmla="*/ 206186 h 2072645"/>
                <a:gd name="connsiteX11" fmla="*/ 1796415 w 1822868"/>
                <a:gd name="connsiteY11" fmla="*/ 410680 h 2072645"/>
                <a:gd name="connsiteX12" fmla="*/ 1619909 w 1822868"/>
                <a:gd name="connsiteY12" fmla="*/ 591948 h 2072645"/>
                <a:gd name="connsiteX13" fmla="*/ 1338555 w 1822868"/>
                <a:gd name="connsiteY13" fmla="*/ 904075 h 2072645"/>
                <a:gd name="connsiteX14" fmla="*/ 1237443 w 1822868"/>
                <a:gd name="connsiteY14" fmla="*/ 956829 h 2072645"/>
                <a:gd name="connsiteX15" fmla="*/ 1030824 w 1822868"/>
                <a:gd name="connsiteY15" fmla="*/ 1216202 h 2072645"/>
                <a:gd name="connsiteX16" fmla="*/ 916524 w 1822868"/>
                <a:gd name="connsiteY16" fmla="*/ 1356879 h 2072645"/>
                <a:gd name="connsiteX17" fmla="*/ 771451 w 1822868"/>
                <a:gd name="connsiteY17" fmla="*/ 1497556 h 2072645"/>
                <a:gd name="connsiteX18" fmla="*/ 670339 w 1822868"/>
                <a:gd name="connsiteY18" fmla="*/ 1752533 h 2072645"/>
                <a:gd name="connsiteX19" fmla="*/ 551643 w 1822868"/>
                <a:gd name="connsiteY19" fmla="*/ 1888814 h 2072645"/>
                <a:gd name="connsiteX20" fmla="*/ 380193 w 1822868"/>
                <a:gd name="connsiteY20" fmla="*/ 2069056 h 2072645"/>
                <a:gd name="connsiteX0" fmla="*/ 380193 w 1825541"/>
                <a:gd name="connsiteY0" fmla="*/ 2069056 h 2072645"/>
                <a:gd name="connsiteX1" fmla="*/ 195555 w 1825541"/>
                <a:gd name="connsiteY1" fmla="*/ 1712967 h 2072645"/>
                <a:gd name="connsiteX2" fmla="*/ 2124 w 1825541"/>
                <a:gd name="connsiteY2" fmla="*/ 1106298 h 2072645"/>
                <a:gd name="connsiteX3" fmla="*/ 301063 w 1825541"/>
                <a:gd name="connsiteY3" fmla="*/ 310594 h 2072645"/>
                <a:gd name="connsiteX4" fmla="*/ 364001 w 1825541"/>
                <a:gd name="connsiteY4" fmla="*/ 167060 h 2072645"/>
                <a:gd name="connsiteX5" fmla="*/ 607914 w 1825541"/>
                <a:gd name="connsiteY5" fmla="*/ 60673 h 2072645"/>
                <a:gd name="connsiteX6" fmla="*/ 757383 w 1825541"/>
                <a:gd name="connsiteY6" fmla="*/ 959 h 2072645"/>
                <a:gd name="connsiteX7" fmla="*/ 925316 w 1825541"/>
                <a:gd name="connsiteY7" fmla="*/ 24844 h 2072645"/>
                <a:gd name="connsiteX8" fmla="*/ 1093981 w 1825541"/>
                <a:gd name="connsiteY8" fmla="*/ 38545 h 2072645"/>
                <a:gd name="connsiteX9" fmla="*/ 1296937 w 1825541"/>
                <a:gd name="connsiteY9" fmla="*/ 127713 h 2072645"/>
                <a:gd name="connsiteX10" fmla="*/ 1785057 w 1825541"/>
                <a:gd name="connsiteY10" fmla="*/ 206186 h 2072645"/>
                <a:gd name="connsiteX11" fmla="*/ 1796415 w 1825541"/>
                <a:gd name="connsiteY11" fmla="*/ 410680 h 2072645"/>
                <a:gd name="connsiteX12" fmla="*/ 1597049 w 1825541"/>
                <a:gd name="connsiteY12" fmla="*/ 572898 h 2072645"/>
                <a:gd name="connsiteX13" fmla="*/ 1338555 w 1825541"/>
                <a:gd name="connsiteY13" fmla="*/ 904075 h 2072645"/>
                <a:gd name="connsiteX14" fmla="*/ 1237443 w 1825541"/>
                <a:gd name="connsiteY14" fmla="*/ 956829 h 2072645"/>
                <a:gd name="connsiteX15" fmla="*/ 1030824 w 1825541"/>
                <a:gd name="connsiteY15" fmla="*/ 1216202 h 2072645"/>
                <a:gd name="connsiteX16" fmla="*/ 916524 w 1825541"/>
                <a:gd name="connsiteY16" fmla="*/ 1356879 h 2072645"/>
                <a:gd name="connsiteX17" fmla="*/ 771451 w 1825541"/>
                <a:gd name="connsiteY17" fmla="*/ 1497556 h 2072645"/>
                <a:gd name="connsiteX18" fmla="*/ 670339 w 1825541"/>
                <a:gd name="connsiteY18" fmla="*/ 1752533 h 2072645"/>
                <a:gd name="connsiteX19" fmla="*/ 551643 w 1825541"/>
                <a:gd name="connsiteY19" fmla="*/ 1888814 h 2072645"/>
                <a:gd name="connsiteX20" fmla="*/ 380193 w 1825541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8119 w 1822598"/>
                <a:gd name="connsiteY17" fmla="*/ 1499461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984"/>
                <a:gd name="connsiteX1" fmla="*/ 194966 w 1822009"/>
                <a:gd name="connsiteY1" fmla="*/ 1712967 h 2072984"/>
                <a:gd name="connsiteX2" fmla="*/ 1535 w 1822009"/>
                <a:gd name="connsiteY2" fmla="*/ 1106298 h 2072984"/>
                <a:gd name="connsiteX3" fmla="*/ 300474 w 1822009"/>
                <a:gd name="connsiteY3" fmla="*/ 310594 h 2072984"/>
                <a:gd name="connsiteX4" fmla="*/ 363412 w 1822009"/>
                <a:gd name="connsiteY4" fmla="*/ 167060 h 2072984"/>
                <a:gd name="connsiteX5" fmla="*/ 607325 w 1822009"/>
                <a:gd name="connsiteY5" fmla="*/ 60673 h 2072984"/>
                <a:gd name="connsiteX6" fmla="*/ 756794 w 1822009"/>
                <a:gd name="connsiteY6" fmla="*/ 959 h 2072984"/>
                <a:gd name="connsiteX7" fmla="*/ 924727 w 1822009"/>
                <a:gd name="connsiteY7" fmla="*/ 24844 h 2072984"/>
                <a:gd name="connsiteX8" fmla="*/ 1093392 w 1822009"/>
                <a:gd name="connsiteY8" fmla="*/ 38545 h 2072984"/>
                <a:gd name="connsiteX9" fmla="*/ 1296348 w 1822009"/>
                <a:gd name="connsiteY9" fmla="*/ 127713 h 2072984"/>
                <a:gd name="connsiteX10" fmla="*/ 1784468 w 1822009"/>
                <a:gd name="connsiteY10" fmla="*/ 206186 h 2072984"/>
                <a:gd name="connsiteX11" fmla="*/ 1795826 w 1822009"/>
                <a:gd name="connsiteY11" fmla="*/ 410680 h 2072984"/>
                <a:gd name="connsiteX12" fmla="*/ 1646943 w 1822009"/>
                <a:gd name="connsiteY12" fmla="*/ 562420 h 2072984"/>
                <a:gd name="connsiteX13" fmla="*/ 1429406 w 1822009"/>
                <a:gd name="connsiteY13" fmla="*/ 848830 h 2072984"/>
                <a:gd name="connsiteX14" fmla="*/ 1253046 w 1822009"/>
                <a:gd name="connsiteY14" fmla="*/ 970164 h 2072984"/>
                <a:gd name="connsiteX15" fmla="*/ 1030235 w 1822009"/>
                <a:gd name="connsiteY15" fmla="*/ 1216202 h 2072984"/>
                <a:gd name="connsiteX16" fmla="*/ 915935 w 1822009"/>
                <a:gd name="connsiteY16" fmla="*/ 1356879 h 2072984"/>
                <a:gd name="connsiteX17" fmla="*/ 777530 w 1822009"/>
                <a:gd name="connsiteY17" fmla="*/ 1499461 h 2072984"/>
                <a:gd name="connsiteX18" fmla="*/ 527124 w 1822009"/>
                <a:gd name="connsiteY18" fmla="*/ 1664621 h 2072984"/>
                <a:gd name="connsiteX19" fmla="*/ 551054 w 1822009"/>
                <a:gd name="connsiteY19" fmla="*/ 1888814 h 2072984"/>
                <a:gd name="connsiteX20" fmla="*/ 379604 w 1822009"/>
                <a:gd name="connsiteY20" fmla="*/ 2069056 h 2072984"/>
                <a:gd name="connsiteX0" fmla="*/ 379604 w 1822009"/>
                <a:gd name="connsiteY0" fmla="*/ 2069056 h 2072982"/>
                <a:gd name="connsiteX1" fmla="*/ 194966 w 1822009"/>
                <a:gd name="connsiteY1" fmla="*/ 1712967 h 2072982"/>
                <a:gd name="connsiteX2" fmla="*/ 1535 w 1822009"/>
                <a:gd name="connsiteY2" fmla="*/ 1106298 h 2072982"/>
                <a:gd name="connsiteX3" fmla="*/ 300474 w 1822009"/>
                <a:gd name="connsiteY3" fmla="*/ 310594 h 2072982"/>
                <a:gd name="connsiteX4" fmla="*/ 363412 w 1822009"/>
                <a:gd name="connsiteY4" fmla="*/ 167060 h 2072982"/>
                <a:gd name="connsiteX5" fmla="*/ 607325 w 1822009"/>
                <a:gd name="connsiteY5" fmla="*/ 60673 h 2072982"/>
                <a:gd name="connsiteX6" fmla="*/ 756794 w 1822009"/>
                <a:gd name="connsiteY6" fmla="*/ 959 h 2072982"/>
                <a:gd name="connsiteX7" fmla="*/ 924727 w 1822009"/>
                <a:gd name="connsiteY7" fmla="*/ 24844 h 2072982"/>
                <a:gd name="connsiteX8" fmla="*/ 1093392 w 1822009"/>
                <a:gd name="connsiteY8" fmla="*/ 38545 h 2072982"/>
                <a:gd name="connsiteX9" fmla="*/ 1296348 w 1822009"/>
                <a:gd name="connsiteY9" fmla="*/ 127713 h 2072982"/>
                <a:gd name="connsiteX10" fmla="*/ 1784468 w 1822009"/>
                <a:gd name="connsiteY10" fmla="*/ 206186 h 2072982"/>
                <a:gd name="connsiteX11" fmla="*/ 1795826 w 1822009"/>
                <a:gd name="connsiteY11" fmla="*/ 410680 h 2072982"/>
                <a:gd name="connsiteX12" fmla="*/ 1646943 w 1822009"/>
                <a:gd name="connsiteY12" fmla="*/ 562420 h 2072982"/>
                <a:gd name="connsiteX13" fmla="*/ 1429406 w 1822009"/>
                <a:gd name="connsiteY13" fmla="*/ 848830 h 2072982"/>
                <a:gd name="connsiteX14" fmla="*/ 1253046 w 1822009"/>
                <a:gd name="connsiteY14" fmla="*/ 970164 h 2072982"/>
                <a:gd name="connsiteX15" fmla="*/ 1030235 w 1822009"/>
                <a:gd name="connsiteY15" fmla="*/ 1216202 h 2072982"/>
                <a:gd name="connsiteX16" fmla="*/ 915935 w 1822009"/>
                <a:gd name="connsiteY16" fmla="*/ 1356879 h 2072982"/>
                <a:gd name="connsiteX17" fmla="*/ 722409 w 1822009"/>
                <a:gd name="connsiteY17" fmla="*/ 1455844 h 2072982"/>
                <a:gd name="connsiteX18" fmla="*/ 527124 w 1822009"/>
                <a:gd name="connsiteY18" fmla="*/ 1664621 h 2072982"/>
                <a:gd name="connsiteX19" fmla="*/ 551054 w 1822009"/>
                <a:gd name="connsiteY19" fmla="*/ 1888814 h 2072982"/>
                <a:gd name="connsiteX20" fmla="*/ 379604 w 1822009"/>
                <a:gd name="connsiteY20" fmla="*/ 2069056 h 2072982"/>
                <a:gd name="connsiteX0" fmla="*/ 379604 w 1822009"/>
                <a:gd name="connsiteY0" fmla="*/ 2069056 h 2072886"/>
                <a:gd name="connsiteX1" fmla="*/ 194966 w 1822009"/>
                <a:gd name="connsiteY1" fmla="*/ 1712967 h 2072886"/>
                <a:gd name="connsiteX2" fmla="*/ 1535 w 1822009"/>
                <a:gd name="connsiteY2" fmla="*/ 1106298 h 2072886"/>
                <a:gd name="connsiteX3" fmla="*/ 300474 w 1822009"/>
                <a:gd name="connsiteY3" fmla="*/ 310594 h 2072886"/>
                <a:gd name="connsiteX4" fmla="*/ 363412 w 1822009"/>
                <a:gd name="connsiteY4" fmla="*/ 167060 h 2072886"/>
                <a:gd name="connsiteX5" fmla="*/ 607325 w 1822009"/>
                <a:gd name="connsiteY5" fmla="*/ 60673 h 2072886"/>
                <a:gd name="connsiteX6" fmla="*/ 756794 w 1822009"/>
                <a:gd name="connsiteY6" fmla="*/ 959 h 2072886"/>
                <a:gd name="connsiteX7" fmla="*/ 924727 w 1822009"/>
                <a:gd name="connsiteY7" fmla="*/ 24844 h 2072886"/>
                <a:gd name="connsiteX8" fmla="*/ 1093392 w 1822009"/>
                <a:gd name="connsiteY8" fmla="*/ 38545 h 2072886"/>
                <a:gd name="connsiteX9" fmla="*/ 1296348 w 1822009"/>
                <a:gd name="connsiteY9" fmla="*/ 127713 h 2072886"/>
                <a:gd name="connsiteX10" fmla="*/ 1784468 w 1822009"/>
                <a:gd name="connsiteY10" fmla="*/ 206186 h 2072886"/>
                <a:gd name="connsiteX11" fmla="*/ 1795826 w 1822009"/>
                <a:gd name="connsiteY11" fmla="*/ 410680 h 2072886"/>
                <a:gd name="connsiteX12" fmla="*/ 1646943 w 1822009"/>
                <a:gd name="connsiteY12" fmla="*/ 562420 h 2072886"/>
                <a:gd name="connsiteX13" fmla="*/ 1429406 w 1822009"/>
                <a:gd name="connsiteY13" fmla="*/ 848830 h 2072886"/>
                <a:gd name="connsiteX14" fmla="*/ 1253046 w 1822009"/>
                <a:gd name="connsiteY14" fmla="*/ 970164 h 2072886"/>
                <a:gd name="connsiteX15" fmla="*/ 1030235 w 1822009"/>
                <a:gd name="connsiteY15" fmla="*/ 1216202 h 2072886"/>
                <a:gd name="connsiteX16" fmla="*/ 915935 w 1822009"/>
                <a:gd name="connsiteY16" fmla="*/ 1356879 h 2072886"/>
                <a:gd name="connsiteX17" fmla="*/ 722409 w 1822009"/>
                <a:gd name="connsiteY17" fmla="*/ 1455844 h 2072886"/>
                <a:gd name="connsiteX18" fmla="*/ 527124 w 1822009"/>
                <a:gd name="connsiteY18" fmla="*/ 1664621 h 2072886"/>
                <a:gd name="connsiteX19" fmla="*/ 408912 w 1822009"/>
                <a:gd name="connsiteY19" fmla="*/ 1887224 h 2072886"/>
                <a:gd name="connsiteX20" fmla="*/ 379604 w 1822009"/>
                <a:gd name="connsiteY20" fmla="*/ 2069056 h 2072886"/>
                <a:gd name="connsiteX0" fmla="*/ 393188 w 1822009"/>
                <a:gd name="connsiteY0" fmla="*/ 2172467 h 2174990"/>
                <a:gd name="connsiteX1" fmla="*/ 194966 w 1822009"/>
                <a:gd name="connsiteY1" fmla="*/ 1712967 h 2174990"/>
                <a:gd name="connsiteX2" fmla="*/ 1535 w 1822009"/>
                <a:gd name="connsiteY2" fmla="*/ 1106298 h 2174990"/>
                <a:gd name="connsiteX3" fmla="*/ 300474 w 1822009"/>
                <a:gd name="connsiteY3" fmla="*/ 310594 h 2174990"/>
                <a:gd name="connsiteX4" fmla="*/ 363412 w 1822009"/>
                <a:gd name="connsiteY4" fmla="*/ 167060 h 2174990"/>
                <a:gd name="connsiteX5" fmla="*/ 607325 w 1822009"/>
                <a:gd name="connsiteY5" fmla="*/ 60673 h 2174990"/>
                <a:gd name="connsiteX6" fmla="*/ 756794 w 1822009"/>
                <a:gd name="connsiteY6" fmla="*/ 959 h 2174990"/>
                <a:gd name="connsiteX7" fmla="*/ 924727 w 1822009"/>
                <a:gd name="connsiteY7" fmla="*/ 24844 h 2174990"/>
                <a:gd name="connsiteX8" fmla="*/ 1093392 w 1822009"/>
                <a:gd name="connsiteY8" fmla="*/ 38545 h 2174990"/>
                <a:gd name="connsiteX9" fmla="*/ 1296348 w 1822009"/>
                <a:gd name="connsiteY9" fmla="*/ 127713 h 2174990"/>
                <a:gd name="connsiteX10" fmla="*/ 1784468 w 1822009"/>
                <a:gd name="connsiteY10" fmla="*/ 206186 h 2174990"/>
                <a:gd name="connsiteX11" fmla="*/ 1795826 w 1822009"/>
                <a:gd name="connsiteY11" fmla="*/ 410680 h 2174990"/>
                <a:gd name="connsiteX12" fmla="*/ 1646943 w 1822009"/>
                <a:gd name="connsiteY12" fmla="*/ 562420 h 2174990"/>
                <a:gd name="connsiteX13" fmla="*/ 1429406 w 1822009"/>
                <a:gd name="connsiteY13" fmla="*/ 848830 h 2174990"/>
                <a:gd name="connsiteX14" fmla="*/ 1253046 w 1822009"/>
                <a:gd name="connsiteY14" fmla="*/ 970164 h 2174990"/>
                <a:gd name="connsiteX15" fmla="*/ 1030235 w 1822009"/>
                <a:gd name="connsiteY15" fmla="*/ 1216202 h 2174990"/>
                <a:gd name="connsiteX16" fmla="*/ 915935 w 1822009"/>
                <a:gd name="connsiteY16" fmla="*/ 1356879 h 2174990"/>
                <a:gd name="connsiteX17" fmla="*/ 722409 w 1822009"/>
                <a:gd name="connsiteY17" fmla="*/ 1455844 h 2174990"/>
                <a:gd name="connsiteX18" fmla="*/ 527124 w 1822009"/>
                <a:gd name="connsiteY18" fmla="*/ 1664621 h 2174990"/>
                <a:gd name="connsiteX19" fmla="*/ 408912 w 1822009"/>
                <a:gd name="connsiteY19" fmla="*/ 1887224 h 2174990"/>
                <a:gd name="connsiteX20" fmla="*/ 393188 w 1822009"/>
                <a:gd name="connsiteY20" fmla="*/ 2172467 h 2174990"/>
                <a:gd name="connsiteX0" fmla="*/ 395565 w 1824386"/>
                <a:gd name="connsiteY0" fmla="*/ 2172467 h 2174743"/>
                <a:gd name="connsiteX1" fmla="*/ 153832 w 1824386"/>
                <a:gd name="connsiteY1" fmla="*/ 1722629 h 2174743"/>
                <a:gd name="connsiteX2" fmla="*/ 3912 w 1824386"/>
                <a:gd name="connsiteY2" fmla="*/ 1106298 h 2174743"/>
                <a:gd name="connsiteX3" fmla="*/ 302851 w 1824386"/>
                <a:gd name="connsiteY3" fmla="*/ 310594 h 2174743"/>
                <a:gd name="connsiteX4" fmla="*/ 365789 w 1824386"/>
                <a:gd name="connsiteY4" fmla="*/ 167060 h 2174743"/>
                <a:gd name="connsiteX5" fmla="*/ 609702 w 1824386"/>
                <a:gd name="connsiteY5" fmla="*/ 60673 h 2174743"/>
                <a:gd name="connsiteX6" fmla="*/ 759171 w 1824386"/>
                <a:gd name="connsiteY6" fmla="*/ 959 h 2174743"/>
                <a:gd name="connsiteX7" fmla="*/ 927104 w 1824386"/>
                <a:gd name="connsiteY7" fmla="*/ 24844 h 2174743"/>
                <a:gd name="connsiteX8" fmla="*/ 1095769 w 1824386"/>
                <a:gd name="connsiteY8" fmla="*/ 38545 h 2174743"/>
                <a:gd name="connsiteX9" fmla="*/ 1298725 w 1824386"/>
                <a:gd name="connsiteY9" fmla="*/ 127713 h 2174743"/>
                <a:gd name="connsiteX10" fmla="*/ 1786845 w 1824386"/>
                <a:gd name="connsiteY10" fmla="*/ 206186 h 2174743"/>
                <a:gd name="connsiteX11" fmla="*/ 1798203 w 1824386"/>
                <a:gd name="connsiteY11" fmla="*/ 410680 h 2174743"/>
                <a:gd name="connsiteX12" fmla="*/ 1649320 w 1824386"/>
                <a:gd name="connsiteY12" fmla="*/ 562420 h 2174743"/>
                <a:gd name="connsiteX13" fmla="*/ 1431783 w 1824386"/>
                <a:gd name="connsiteY13" fmla="*/ 848830 h 2174743"/>
                <a:gd name="connsiteX14" fmla="*/ 1255423 w 1824386"/>
                <a:gd name="connsiteY14" fmla="*/ 970164 h 2174743"/>
                <a:gd name="connsiteX15" fmla="*/ 1032612 w 1824386"/>
                <a:gd name="connsiteY15" fmla="*/ 1216202 h 2174743"/>
                <a:gd name="connsiteX16" fmla="*/ 918312 w 1824386"/>
                <a:gd name="connsiteY16" fmla="*/ 1356879 h 2174743"/>
                <a:gd name="connsiteX17" fmla="*/ 724786 w 1824386"/>
                <a:gd name="connsiteY17" fmla="*/ 1455844 h 2174743"/>
                <a:gd name="connsiteX18" fmla="*/ 529501 w 1824386"/>
                <a:gd name="connsiteY18" fmla="*/ 1664621 h 2174743"/>
                <a:gd name="connsiteX19" fmla="*/ 411289 w 1824386"/>
                <a:gd name="connsiteY19" fmla="*/ 1887224 h 2174743"/>
                <a:gd name="connsiteX20" fmla="*/ 395565 w 1824386"/>
                <a:gd name="connsiteY20" fmla="*/ 2172467 h 2174743"/>
                <a:gd name="connsiteX0" fmla="*/ 395567 w 1824388"/>
                <a:gd name="connsiteY0" fmla="*/ 2172467 h 2174741"/>
                <a:gd name="connsiteX1" fmla="*/ 153834 w 1824388"/>
                <a:gd name="connsiteY1" fmla="*/ 1722629 h 2174741"/>
                <a:gd name="connsiteX2" fmla="*/ 3914 w 1824388"/>
                <a:gd name="connsiteY2" fmla="*/ 1106298 h 2174741"/>
                <a:gd name="connsiteX3" fmla="*/ 302853 w 1824388"/>
                <a:gd name="connsiteY3" fmla="*/ 310594 h 2174741"/>
                <a:gd name="connsiteX4" fmla="*/ 365791 w 1824388"/>
                <a:gd name="connsiteY4" fmla="*/ 167060 h 2174741"/>
                <a:gd name="connsiteX5" fmla="*/ 609704 w 1824388"/>
                <a:gd name="connsiteY5" fmla="*/ 60673 h 2174741"/>
                <a:gd name="connsiteX6" fmla="*/ 759173 w 1824388"/>
                <a:gd name="connsiteY6" fmla="*/ 959 h 2174741"/>
                <a:gd name="connsiteX7" fmla="*/ 927106 w 1824388"/>
                <a:gd name="connsiteY7" fmla="*/ 24844 h 2174741"/>
                <a:gd name="connsiteX8" fmla="*/ 1095771 w 1824388"/>
                <a:gd name="connsiteY8" fmla="*/ 38545 h 2174741"/>
                <a:gd name="connsiteX9" fmla="*/ 1298727 w 1824388"/>
                <a:gd name="connsiteY9" fmla="*/ 127713 h 2174741"/>
                <a:gd name="connsiteX10" fmla="*/ 1786847 w 1824388"/>
                <a:gd name="connsiteY10" fmla="*/ 206186 h 2174741"/>
                <a:gd name="connsiteX11" fmla="*/ 1798205 w 1824388"/>
                <a:gd name="connsiteY11" fmla="*/ 410680 h 2174741"/>
                <a:gd name="connsiteX12" fmla="*/ 1649322 w 1824388"/>
                <a:gd name="connsiteY12" fmla="*/ 562420 h 2174741"/>
                <a:gd name="connsiteX13" fmla="*/ 1431785 w 1824388"/>
                <a:gd name="connsiteY13" fmla="*/ 848830 h 2174741"/>
                <a:gd name="connsiteX14" fmla="*/ 1255425 w 1824388"/>
                <a:gd name="connsiteY14" fmla="*/ 970164 h 2174741"/>
                <a:gd name="connsiteX15" fmla="*/ 1032614 w 1824388"/>
                <a:gd name="connsiteY15" fmla="*/ 1216202 h 2174741"/>
                <a:gd name="connsiteX16" fmla="*/ 918314 w 1824388"/>
                <a:gd name="connsiteY16" fmla="*/ 1356879 h 2174741"/>
                <a:gd name="connsiteX17" fmla="*/ 724788 w 1824388"/>
                <a:gd name="connsiteY17" fmla="*/ 1455844 h 2174741"/>
                <a:gd name="connsiteX18" fmla="*/ 529503 w 1824388"/>
                <a:gd name="connsiteY18" fmla="*/ 1664621 h 2174741"/>
                <a:gd name="connsiteX19" fmla="*/ 411291 w 1824388"/>
                <a:gd name="connsiteY19" fmla="*/ 1887224 h 2174741"/>
                <a:gd name="connsiteX20" fmla="*/ 395567 w 1824388"/>
                <a:gd name="connsiteY20" fmla="*/ 2172467 h 2174741"/>
                <a:gd name="connsiteX0" fmla="*/ 391653 w 1820474"/>
                <a:gd name="connsiteY0" fmla="*/ 2172467 h 2174743"/>
                <a:gd name="connsiteX1" fmla="*/ 0 w 1820474"/>
                <a:gd name="connsiteY1" fmla="*/ 1106298 h 2174743"/>
                <a:gd name="connsiteX2" fmla="*/ 298939 w 1820474"/>
                <a:gd name="connsiteY2" fmla="*/ 310594 h 2174743"/>
                <a:gd name="connsiteX3" fmla="*/ 361877 w 1820474"/>
                <a:gd name="connsiteY3" fmla="*/ 167060 h 2174743"/>
                <a:gd name="connsiteX4" fmla="*/ 605790 w 1820474"/>
                <a:gd name="connsiteY4" fmla="*/ 60673 h 2174743"/>
                <a:gd name="connsiteX5" fmla="*/ 755259 w 1820474"/>
                <a:gd name="connsiteY5" fmla="*/ 959 h 2174743"/>
                <a:gd name="connsiteX6" fmla="*/ 923192 w 1820474"/>
                <a:gd name="connsiteY6" fmla="*/ 24844 h 2174743"/>
                <a:gd name="connsiteX7" fmla="*/ 1091857 w 1820474"/>
                <a:gd name="connsiteY7" fmla="*/ 38545 h 2174743"/>
                <a:gd name="connsiteX8" fmla="*/ 1294813 w 1820474"/>
                <a:gd name="connsiteY8" fmla="*/ 127713 h 2174743"/>
                <a:gd name="connsiteX9" fmla="*/ 1782933 w 1820474"/>
                <a:gd name="connsiteY9" fmla="*/ 206186 h 2174743"/>
                <a:gd name="connsiteX10" fmla="*/ 1794291 w 1820474"/>
                <a:gd name="connsiteY10" fmla="*/ 410680 h 2174743"/>
                <a:gd name="connsiteX11" fmla="*/ 1645408 w 1820474"/>
                <a:gd name="connsiteY11" fmla="*/ 562420 h 2174743"/>
                <a:gd name="connsiteX12" fmla="*/ 1427871 w 1820474"/>
                <a:gd name="connsiteY12" fmla="*/ 848830 h 2174743"/>
                <a:gd name="connsiteX13" fmla="*/ 1251511 w 1820474"/>
                <a:gd name="connsiteY13" fmla="*/ 970164 h 2174743"/>
                <a:gd name="connsiteX14" fmla="*/ 1028700 w 1820474"/>
                <a:gd name="connsiteY14" fmla="*/ 1216202 h 2174743"/>
                <a:gd name="connsiteX15" fmla="*/ 914400 w 1820474"/>
                <a:gd name="connsiteY15" fmla="*/ 1356879 h 2174743"/>
                <a:gd name="connsiteX16" fmla="*/ 720874 w 1820474"/>
                <a:gd name="connsiteY16" fmla="*/ 1455844 h 2174743"/>
                <a:gd name="connsiteX17" fmla="*/ 525589 w 1820474"/>
                <a:gd name="connsiteY17" fmla="*/ 1664621 h 2174743"/>
                <a:gd name="connsiteX18" fmla="*/ 407377 w 1820474"/>
                <a:gd name="connsiteY18" fmla="*/ 1887224 h 2174743"/>
                <a:gd name="connsiteX19" fmla="*/ 391653 w 1820474"/>
                <a:gd name="connsiteY19" fmla="*/ 2172467 h 2174743"/>
                <a:gd name="connsiteX0" fmla="*/ 308102 w 1736923"/>
                <a:gd name="connsiteY0" fmla="*/ 2172467 h 2200479"/>
                <a:gd name="connsiteX1" fmla="*/ 0 w 1736923"/>
                <a:gd name="connsiteY1" fmla="*/ 1141152 h 2200479"/>
                <a:gd name="connsiteX2" fmla="*/ 215388 w 1736923"/>
                <a:gd name="connsiteY2" fmla="*/ 310594 h 2200479"/>
                <a:gd name="connsiteX3" fmla="*/ 278326 w 1736923"/>
                <a:gd name="connsiteY3" fmla="*/ 167060 h 2200479"/>
                <a:gd name="connsiteX4" fmla="*/ 522239 w 1736923"/>
                <a:gd name="connsiteY4" fmla="*/ 60673 h 2200479"/>
                <a:gd name="connsiteX5" fmla="*/ 671708 w 1736923"/>
                <a:gd name="connsiteY5" fmla="*/ 959 h 2200479"/>
                <a:gd name="connsiteX6" fmla="*/ 839641 w 1736923"/>
                <a:gd name="connsiteY6" fmla="*/ 24844 h 2200479"/>
                <a:gd name="connsiteX7" fmla="*/ 1008306 w 1736923"/>
                <a:gd name="connsiteY7" fmla="*/ 38545 h 2200479"/>
                <a:gd name="connsiteX8" fmla="*/ 1211262 w 1736923"/>
                <a:gd name="connsiteY8" fmla="*/ 127713 h 2200479"/>
                <a:gd name="connsiteX9" fmla="*/ 1699382 w 1736923"/>
                <a:gd name="connsiteY9" fmla="*/ 206186 h 2200479"/>
                <a:gd name="connsiteX10" fmla="*/ 1710740 w 1736923"/>
                <a:gd name="connsiteY10" fmla="*/ 410680 h 2200479"/>
                <a:gd name="connsiteX11" fmla="*/ 1561857 w 1736923"/>
                <a:gd name="connsiteY11" fmla="*/ 562420 h 2200479"/>
                <a:gd name="connsiteX12" fmla="*/ 1344320 w 1736923"/>
                <a:gd name="connsiteY12" fmla="*/ 848830 h 2200479"/>
                <a:gd name="connsiteX13" fmla="*/ 1167960 w 1736923"/>
                <a:gd name="connsiteY13" fmla="*/ 970164 h 2200479"/>
                <a:gd name="connsiteX14" fmla="*/ 945149 w 1736923"/>
                <a:gd name="connsiteY14" fmla="*/ 1216202 h 2200479"/>
                <a:gd name="connsiteX15" fmla="*/ 830849 w 1736923"/>
                <a:gd name="connsiteY15" fmla="*/ 1356879 h 2200479"/>
                <a:gd name="connsiteX16" fmla="*/ 637323 w 1736923"/>
                <a:gd name="connsiteY16" fmla="*/ 1455844 h 2200479"/>
                <a:gd name="connsiteX17" fmla="*/ 442038 w 1736923"/>
                <a:gd name="connsiteY17" fmla="*/ 1664621 h 2200479"/>
                <a:gd name="connsiteX18" fmla="*/ 323826 w 1736923"/>
                <a:gd name="connsiteY18" fmla="*/ 1887224 h 2200479"/>
                <a:gd name="connsiteX19" fmla="*/ 308102 w 1736923"/>
                <a:gd name="connsiteY19" fmla="*/ 2172467 h 2200479"/>
                <a:gd name="connsiteX0" fmla="*/ 318273 w 1747094"/>
                <a:gd name="connsiteY0" fmla="*/ 2172467 h 2174020"/>
                <a:gd name="connsiteX1" fmla="*/ 64047 w 1747094"/>
                <a:gd name="connsiteY1" fmla="*/ 1753733 h 2174020"/>
                <a:gd name="connsiteX2" fmla="*/ 10171 w 1747094"/>
                <a:gd name="connsiteY2" fmla="*/ 1141152 h 2174020"/>
                <a:gd name="connsiteX3" fmla="*/ 225559 w 1747094"/>
                <a:gd name="connsiteY3" fmla="*/ 310594 h 2174020"/>
                <a:gd name="connsiteX4" fmla="*/ 288497 w 1747094"/>
                <a:gd name="connsiteY4" fmla="*/ 167060 h 2174020"/>
                <a:gd name="connsiteX5" fmla="*/ 532410 w 1747094"/>
                <a:gd name="connsiteY5" fmla="*/ 60673 h 2174020"/>
                <a:gd name="connsiteX6" fmla="*/ 681879 w 1747094"/>
                <a:gd name="connsiteY6" fmla="*/ 959 h 2174020"/>
                <a:gd name="connsiteX7" fmla="*/ 849812 w 1747094"/>
                <a:gd name="connsiteY7" fmla="*/ 24844 h 2174020"/>
                <a:gd name="connsiteX8" fmla="*/ 1018477 w 1747094"/>
                <a:gd name="connsiteY8" fmla="*/ 38545 h 2174020"/>
                <a:gd name="connsiteX9" fmla="*/ 1221433 w 1747094"/>
                <a:gd name="connsiteY9" fmla="*/ 127713 h 2174020"/>
                <a:gd name="connsiteX10" fmla="*/ 1709553 w 1747094"/>
                <a:gd name="connsiteY10" fmla="*/ 206186 h 2174020"/>
                <a:gd name="connsiteX11" fmla="*/ 1720911 w 1747094"/>
                <a:gd name="connsiteY11" fmla="*/ 410680 h 2174020"/>
                <a:gd name="connsiteX12" fmla="*/ 1572028 w 1747094"/>
                <a:gd name="connsiteY12" fmla="*/ 562420 h 2174020"/>
                <a:gd name="connsiteX13" fmla="*/ 1354491 w 1747094"/>
                <a:gd name="connsiteY13" fmla="*/ 848830 h 2174020"/>
                <a:gd name="connsiteX14" fmla="*/ 1178131 w 1747094"/>
                <a:gd name="connsiteY14" fmla="*/ 970164 h 2174020"/>
                <a:gd name="connsiteX15" fmla="*/ 955320 w 1747094"/>
                <a:gd name="connsiteY15" fmla="*/ 1216202 h 2174020"/>
                <a:gd name="connsiteX16" fmla="*/ 841020 w 1747094"/>
                <a:gd name="connsiteY16" fmla="*/ 1356879 h 2174020"/>
                <a:gd name="connsiteX17" fmla="*/ 647494 w 1747094"/>
                <a:gd name="connsiteY17" fmla="*/ 1455844 h 2174020"/>
                <a:gd name="connsiteX18" fmla="*/ 452209 w 1747094"/>
                <a:gd name="connsiteY18" fmla="*/ 1664621 h 2174020"/>
                <a:gd name="connsiteX19" fmla="*/ 333997 w 1747094"/>
                <a:gd name="connsiteY19" fmla="*/ 1887224 h 2174020"/>
                <a:gd name="connsiteX20" fmla="*/ 318273 w 1747094"/>
                <a:gd name="connsiteY20" fmla="*/ 2172467 h 2174020"/>
                <a:gd name="connsiteX0" fmla="*/ 318273 w 1747094"/>
                <a:gd name="connsiteY0" fmla="*/ 2172467 h 2174140"/>
                <a:gd name="connsiteX1" fmla="*/ 64047 w 1747094"/>
                <a:gd name="connsiteY1" fmla="*/ 1753733 h 2174140"/>
                <a:gd name="connsiteX2" fmla="*/ 10171 w 1747094"/>
                <a:gd name="connsiteY2" fmla="*/ 1141152 h 2174140"/>
                <a:gd name="connsiteX3" fmla="*/ 225559 w 1747094"/>
                <a:gd name="connsiteY3" fmla="*/ 310594 h 2174140"/>
                <a:gd name="connsiteX4" fmla="*/ 288497 w 1747094"/>
                <a:gd name="connsiteY4" fmla="*/ 167060 h 2174140"/>
                <a:gd name="connsiteX5" fmla="*/ 532410 w 1747094"/>
                <a:gd name="connsiteY5" fmla="*/ 60673 h 2174140"/>
                <a:gd name="connsiteX6" fmla="*/ 681879 w 1747094"/>
                <a:gd name="connsiteY6" fmla="*/ 959 h 2174140"/>
                <a:gd name="connsiteX7" fmla="*/ 849812 w 1747094"/>
                <a:gd name="connsiteY7" fmla="*/ 24844 h 2174140"/>
                <a:gd name="connsiteX8" fmla="*/ 1018477 w 1747094"/>
                <a:gd name="connsiteY8" fmla="*/ 38545 h 2174140"/>
                <a:gd name="connsiteX9" fmla="*/ 1221433 w 1747094"/>
                <a:gd name="connsiteY9" fmla="*/ 127713 h 2174140"/>
                <a:gd name="connsiteX10" fmla="*/ 1709553 w 1747094"/>
                <a:gd name="connsiteY10" fmla="*/ 206186 h 2174140"/>
                <a:gd name="connsiteX11" fmla="*/ 1720911 w 1747094"/>
                <a:gd name="connsiteY11" fmla="*/ 410680 h 2174140"/>
                <a:gd name="connsiteX12" fmla="*/ 1572028 w 1747094"/>
                <a:gd name="connsiteY12" fmla="*/ 562420 h 2174140"/>
                <a:gd name="connsiteX13" fmla="*/ 1354491 w 1747094"/>
                <a:gd name="connsiteY13" fmla="*/ 848830 h 2174140"/>
                <a:gd name="connsiteX14" fmla="*/ 1178131 w 1747094"/>
                <a:gd name="connsiteY14" fmla="*/ 970164 h 2174140"/>
                <a:gd name="connsiteX15" fmla="*/ 955320 w 1747094"/>
                <a:gd name="connsiteY15" fmla="*/ 1216202 h 2174140"/>
                <a:gd name="connsiteX16" fmla="*/ 841020 w 1747094"/>
                <a:gd name="connsiteY16" fmla="*/ 1356879 h 2174140"/>
                <a:gd name="connsiteX17" fmla="*/ 647494 w 1747094"/>
                <a:gd name="connsiteY17" fmla="*/ 1455844 h 2174140"/>
                <a:gd name="connsiteX18" fmla="*/ 366442 w 1747094"/>
                <a:gd name="connsiteY18" fmla="*/ 1559180 h 2174140"/>
                <a:gd name="connsiteX19" fmla="*/ 333997 w 1747094"/>
                <a:gd name="connsiteY19" fmla="*/ 1887224 h 2174140"/>
                <a:gd name="connsiteX20" fmla="*/ 318273 w 1747094"/>
                <a:gd name="connsiteY20" fmla="*/ 2172467 h 2174140"/>
                <a:gd name="connsiteX0" fmla="*/ 318273 w 1747094"/>
                <a:gd name="connsiteY0" fmla="*/ 2172467 h 2174138"/>
                <a:gd name="connsiteX1" fmla="*/ 64047 w 1747094"/>
                <a:gd name="connsiteY1" fmla="*/ 1753733 h 2174138"/>
                <a:gd name="connsiteX2" fmla="*/ 10171 w 1747094"/>
                <a:gd name="connsiteY2" fmla="*/ 1141152 h 2174138"/>
                <a:gd name="connsiteX3" fmla="*/ 225559 w 1747094"/>
                <a:gd name="connsiteY3" fmla="*/ 310594 h 2174138"/>
                <a:gd name="connsiteX4" fmla="*/ 288497 w 1747094"/>
                <a:gd name="connsiteY4" fmla="*/ 167060 h 2174138"/>
                <a:gd name="connsiteX5" fmla="*/ 532410 w 1747094"/>
                <a:gd name="connsiteY5" fmla="*/ 60673 h 2174138"/>
                <a:gd name="connsiteX6" fmla="*/ 681879 w 1747094"/>
                <a:gd name="connsiteY6" fmla="*/ 959 h 2174138"/>
                <a:gd name="connsiteX7" fmla="*/ 849812 w 1747094"/>
                <a:gd name="connsiteY7" fmla="*/ 24844 h 2174138"/>
                <a:gd name="connsiteX8" fmla="*/ 1018477 w 1747094"/>
                <a:gd name="connsiteY8" fmla="*/ 38545 h 2174138"/>
                <a:gd name="connsiteX9" fmla="*/ 1221433 w 1747094"/>
                <a:gd name="connsiteY9" fmla="*/ 127713 h 2174138"/>
                <a:gd name="connsiteX10" fmla="*/ 1709553 w 1747094"/>
                <a:gd name="connsiteY10" fmla="*/ 206186 h 2174138"/>
                <a:gd name="connsiteX11" fmla="*/ 1720911 w 1747094"/>
                <a:gd name="connsiteY11" fmla="*/ 410680 h 2174138"/>
                <a:gd name="connsiteX12" fmla="*/ 1572028 w 1747094"/>
                <a:gd name="connsiteY12" fmla="*/ 562420 h 2174138"/>
                <a:gd name="connsiteX13" fmla="*/ 1354491 w 1747094"/>
                <a:gd name="connsiteY13" fmla="*/ 848830 h 2174138"/>
                <a:gd name="connsiteX14" fmla="*/ 1178131 w 1747094"/>
                <a:gd name="connsiteY14" fmla="*/ 970164 h 2174138"/>
                <a:gd name="connsiteX15" fmla="*/ 955320 w 1747094"/>
                <a:gd name="connsiteY15" fmla="*/ 1216202 h 2174138"/>
                <a:gd name="connsiteX16" fmla="*/ 841020 w 1747094"/>
                <a:gd name="connsiteY16" fmla="*/ 1356879 h 2174138"/>
                <a:gd name="connsiteX17" fmla="*/ 636132 w 1747094"/>
                <a:gd name="connsiteY17" fmla="*/ 1377609 h 2174138"/>
                <a:gd name="connsiteX18" fmla="*/ 366442 w 1747094"/>
                <a:gd name="connsiteY18" fmla="*/ 1559180 h 2174138"/>
                <a:gd name="connsiteX19" fmla="*/ 333997 w 1747094"/>
                <a:gd name="connsiteY19" fmla="*/ 1887224 h 2174138"/>
                <a:gd name="connsiteX20" fmla="*/ 318273 w 1747094"/>
                <a:gd name="connsiteY20" fmla="*/ 2172467 h 2174138"/>
                <a:gd name="connsiteX0" fmla="*/ 318273 w 1747094"/>
                <a:gd name="connsiteY0" fmla="*/ 2172467 h 2174130"/>
                <a:gd name="connsiteX1" fmla="*/ 64047 w 1747094"/>
                <a:gd name="connsiteY1" fmla="*/ 1753733 h 2174130"/>
                <a:gd name="connsiteX2" fmla="*/ 10171 w 1747094"/>
                <a:gd name="connsiteY2" fmla="*/ 1141152 h 2174130"/>
                <a:gd name="connsiteX3" fmla="*/ 225559 w 1747094"/>
                <a:gd name="connsiteY3" fmla="*/ 310594 h 2174130"/>
                <a:gd name="connsiteX4" fmla="*/ 288497 w 1747094"/>
                <a:gd name="connsiteY4" fmla="*/ 167060 h 2174130"/>
                <a:gd name="connsiteX5" fmla="*/ 532410 w 1747094"/>
                <a:gd name="connsiteY5" fmla="*/ 60673 h 2174130"/>
                <a:gd name="connsiteX6" fmla="*/ 681879 w 1747094"/>
                <a:gd name="connsiteY6" fmla="*/ 959 h 2174130"/>
                <a:gd name="connsiteX7" fmla="*/ 849812 w 1747094"/>
                <a:gd name="connsiteY7" fmla="*/ 24844 h 2174130"/>
                <a:gd name="connsiteX8" fmla="*/ 1018477 w 1747094"/>
                <a:gd name="connsiteY8" fmla="*/ 38545 h 2174130"/>
                <a:gd name="connsiteX9" fmla="*/ 1221433 w 1747094"/>
                <a:gd name="connsiteY9" fmla="*/ 127713 h 2174130"/>
                <a:gd name="connsiteX10" fmla="*/ 1709553 w 1747094"/>
                <a:gd name="connsiteY10" fmla="*/ 206186 h 2174130"/>
                <a:gd name="connsiteX11" fmla="*/ 1720911 w 1747094"/>
                <a:gd name="connsiteY11" fmla="*/ 410680 h 2174130"/>
                <a:gd name="connsiteX12" fmla="*/ 1572028 w 1747094"/>
                <a:gd name="connsiteY12" fmla="*/ 562420 h 2174130"/>
                <a:gd name="connsiteX13" fmla="*/ 1354491 w 1747094"/>
                <a:gd name="connsiteY13" fmla="*/ 848830 h 2174130"/>
                <a:gd name="connsiteX14" fmla="*/ 1178131 w 1747094"/>
                <a:gd name="connsiteY14" fmla="*/ 970164 h 2174130"/>
                <a:gd name="connsiteX15" fmla="*/ 955320 w 1747094"/>
                <a:gd name="connsiteY15" fmla="*/ 1216202 h 2174130"/>
                <a:gd name="connsiteX16" fmla="*/ 841020 w 1747094"/>
                <a:gd name="connsiteY16" fmla="*/ 1356879 h 2174130"/>
                <a:gd name="connsiteX17" fmla="*/ 636132 w 1747094"/>
                <a:gd name="connsiteY17" fmla="*/ 1377609 h 2174130"/>
                <a:gd name="connsiteX18" fmla="*/ 380532 w 1747094"/>
                <a:gd name="connsiteY18" fmla="*/ 1567275 h 2174130"/>
                <a:gd name="connsiteX19" fmla="*/ 333997 w 1747094"/>
                <a:gd name="connsiteY19" fmla="*/ 1887224 h 2174130"/>
                <a:gd name="connsiteX20" fmla="*/ 318273 w 1747094"/>
                <a:gd name="connsiteY20" fmla="*/ 2172467 h 2174130"/>
                <a:gd name="connsiteX0" fmla="*/ 318273 w 1747094"/>
                <a:gd name="connsiteY0" fmla="*/ 2172467 h 2174082"/>
                <a:gd name="connsiteX1" fmla="*/ 64047 w 1747094"/>
                <a:gd name="connsiteY1" fmla="*/ 1753733 h 2174082"/>
                <a:gd name="connsiteX2" fmla="*/ 10171 w 1747094"/>
                <a:gd name="connsiteY2" fmla="*/ 1141152 h 2174082"/>
                <a:gd name="connsiteX3" fmla="*/ 225559 w 1747094"/>
                <a:gd name="connsiteY3" fmla="*/ 310594 h 2174082"/>
                <a:gd name="connsiteX4" fmla="*/ 288497 w 1747094"/>
                <a:gd name="connsiteY4" fmla="*/ 167060 h 2174082"/>
                <a:gd name="connsiteX5" fmla="*/ 532410 w 1747094"/>
                <a:gd name="connsiteY5" fmla="*/ 60673 h 2174082"/>
                <a:gd name="connsiteX6" fmla="*/ 681879 w 1747094"/>
                <a:gd name="connsiteY6" fmla="*/ 959 h 2174082"/>
                <a:gd name="connsiteX7" fmla="*/ 849812 w 1747094"/>
                <a:gd name="connsiteY7" fmla="*/ 24844 h 2174082"/>
                <a:gd name="connsiteX8" fmla="*/ 1018477 w 1747094"/>
                <a:gd name="connsiteY8" fmla="*/ 38545 h 2174082"/>
                <a:gd name="connsiteX9" fmla="*/ 1221433 w 1747094"/>
                <a:gd name="connsiteY9" fmla="*/ 127713 h 2174082"/>
                <a:gd name="connsiteX10" fmla="*/ 1709553 w 1747094"/>
                <a:gd name="connsiteY10" fmla="*/ 206186 h 2174082"/>
                <a:gd name="connsiteX11" fmla="*/ 1720911 w 1747094"/>
                <a:gd name="connsiteY11" fmla="*/ 410680 h 2174082"/>
                <a:gd name="connsiteX12" fmla="*/ 1572028 w 1747094"/>
                <a:gd name="connsiteY12" fmla="*/ 562420 h 2174082"/>
                <a:gd name="connsiteX13" fmla="*/ 1354491 w 1747094"/>
                <a:gd name="connsiteY13" fmla="*/ 848830 h 2174082"/>
                <a:gd name="connsiteX14" fmla="*/ 1178131 w 1747094"/>
                <a:gd name="connsiteY14" fmla="*/ 970164 h 2174082"/>
                <a:gd name="connsiteX15" fmla="*/ 955320 w 1747094"/>
                <a:gd name="connsiteY15" fmla="*/ 1216202 h 2174082"/>
                <a:gd name="connsiteX16" fmla="*/ 841020 w 1747094"/>
                <a:gd name="connsiteY16" fmla="*/ 1356879 h 2174082"/>
                <a:gd name="connsiteX17" fmla="*/ 636132 w 1747094"/>
                <a:gd name="connsiteY17" fmla="*/ 1377609 h 2174082"/>
                <a:gd name="connsiteX18" fmla="*/ 380532 w 1747094"/>
                <a:gd name="connsiteY18" fmla="*/ 1567275 h 2174082"/>
                <a:gd name="connsiteX19" fmla="*/ 316693 w 1747094"/>
                <a:gd name="connsiteY19" fmla="*/ 1885649 h 2174082"/>
                <a:gd name="connsiteX20" fmla="*/ 318273 w 1747094"/>
                <a:gd name="connsiteY20" fmla="*/ 2172467 h 2174082"/>
                <a:gd name="connsiteX0" fmla="*/ 313817 w 1747094"/>
                <a:gd name="connsiteY0" fmla="*/ 2212930 h 2214336"/>
                <a:gd name="connsiteX1" fmla="*/ 64047 w 1747094"/>
                <a:gd name="connsiteY1" fmla="*/ 1753733 h 2214336"/>
                <a:gd name="connsiteX2" fmla="*/ 10171 w 1747094"/>
                <a:gd name="connsiteY2" fmla="*/ 1141152 h 2214336"/>
                <a:gd name="connsiteX3" fmla="*/ 225559 w 1747094"/>
                <a:gd name="connsiteY3" fmla="*/ 310594 h 2214336"/>
                <a:gd name="connsiteX4" fmla="*/ 288497 w 1747094"/>
                <a:gd name="connsiteY4" fmla="*/ 167060 h 2214336"/>
                <a:gd name="connsiteX5" fmla="*/ 532410 w 1747094"/>
                <a:gd name="connsiteY5" fmla="*/ 60673 h 2214336"/>
                <a:gd name="connsiteX6" fmla="*/ 681879 w 1747094"/>
                <a:gd name="connsiteY6" fmla="*/ 959 h 2214336"/>
                <a:gd name="connsiteX7" fmla="*/ 849812 w 1747094"/>
                <a:gd name="connsiteY7" fmla="*/ 24844 h 2214336"/>
                <a:gd name="connsiteX8" fmla="*/ 1018477 w 1747094"/>
                <a:gd name="connsiteY8" fmla="*/ 38545 h 2214336"/>
                <a:gd name="connsiteX9" fmla="*/ 1221433 w 1747094"/>
                <a:gd name="connsiteY9" fmla="*/ 127713 h 2214336"/>
                <a:gd name="connsiteX10" fmla="*/ 1709553 w 1747094"/>
                <a:gd name="connsiteY10" fmla="*/ 206186 h 2214336"/>
                <a:gd name="connsiteX11" fmla="*/ 1720911 w 1747094"/>
                <a:gd name="connsiteY11" fmla="*/ 410680 h 2214336"/>
                <a:gd name="connsiteX12" fmla="*/ 1572028 w 1747094"/>
                <a:gd name="connsiteY12" fmla="*/ 562420 h 2214336"/>
                <a:gd name="connsiteX13" fmla="*/ 1354491 w 1747094"/>
                <a:gd name="connsiteY13" fmla="*/ 848830 h 2214336"/>
                <a:gd name="connsiteX14" fmla="*/ 1178131 w 1747094"/>
                <a:gd name="connsiteY14" fmla="*/ 970164 h 2214336"/>
                <a:gd name="connsiteX15" fmla="*/ 955320 w 1747094"/>
                <a:gd name="connsiteY15" fmla="*/ 1216202 h 2214336"/>
                <a:gd name="connsiteX16" fmla="*/ 841020 w 1747094"/>
                <a:gd name="connsiteY16" fmla="*/ 1356879 h 2214336"/>
                <a:gd name="connsiteX17" fmla="*/ 636132 w 1747094"/>
                <a:gd name="connsiteY17" fmla="*/ 1377609 h 2214336"/>
                <a:gd name="connsiteX18" fmla="*/ 380532 w 1747094"/>
                <a:gd name="connsiteY18" fmla="*/ 1567275 h 2214336"/>
                <a:gd name="connsiteX19" fmla="*/ 316693 w 1747094"/>
                <a:gd name="connsiteY19" fmla="*/ 1885649 h 2214336"/>
                <a:gd name="connsiteX20" fmla="*/ 313817 w 1747094"/>
                <a:gd name="connsiteY20" fmla="*/ 2212930 h 2214336"/>
                <a:gd name="connsiteX0" fmla="*/ 336070 w 1747094"/>
                <a:gd name="connsiteY0" fmla="*/ 2192249 h 2193754"/>
                <a:gd name="connsiteX1" fmla="*/ 64047 w 1747094"/>
                <a:gd name="connsiteY1" fmla="*/ 1753733 h 2193754"/>
                <a:gd name="connsiteX2" fmla="*/ 10171 w 1747094"/>
                <a:gd name="connsiteY2" fmla="*/ 1141152 h 2193754"/>
                <a:gd name="connsiteX3" fmla="*/ 225559 w 1747094"/>
                <a:gd name="connsiteY3" fmla="*/ 310594 h 2193754"/>
                <a:gd name="connsiteX4" fmla="*/ 288497 w 1747094"/>
                <a:gd name="connsiteY4" fmla="*/ 167060 h 2193754"/>
                <a:gd name="connsiteX5" fmla="*/ 532410 w 1747094"/>
                <a:gd name="connsiteY5" fmla="*/ 60673 h 2193754"/>
                <a:gd name="connsiteX6" fmla="*/ 681879 w 1747094"/>
                <a:gd name="connsiteY6" fmla="*/ 959 h 2193754"/>
                <a:gd name="connsiteX7" fmla="*/ 849812 w 1747094"/>
                <a:gd name="connsiteY7" fmla="*/ 24844 h 2193754"/>
                <a:gd name="connsiteX8" fmla="*/ 1018477 w 1747094"/>
                <a:gd name="connsiteY8" fmla="*/ 38545 h 2193754"/>
                <a:gd name="connsiteX9" fmla="*/ 1221433 w 1747094"/>
                <a:gd name="connsiteY9" fmla="*/ 127713 h 2193754"/>
                <a:gd name="connsiteX10" fmla="*/ 1709553 w 1747094"/>
                <a:gd name="connsiteY10" fmla="*/ 206186 h 2193754"/>
                <a:gd name="connsiteX11" fmla="*/ 1720911 w 1747094"/>
                <a:gd name="connsiteY11" fmla="*/ 410680 h 2193754"/>
                <a:gd name="connsiteX12" fmla="*/ 1572028 w 1747094"/>
                <a:gd name="connsiteY12" fmla="*/ 562420 h 2193754"/>
                <a:gd name="connsiteX13" fmla="*/ 1354491 w 1747094"/>
                <a:gd name="connsiteY13" fmla="*/ 848830 h 2193754"/>
                <a:gd name="connsiteX14" fmla="*/ 1178131 w 1747094"/>
                <a:gd name="connsiteY14" fmla="*/ 970164 h 2193754"/>
                <a:gd name="connsiteX15" fmla="*/ 955320 w 1747094"/>
                <a:gd name="connsiteY15" fmla="*/ 1216202 h 2193754"/>
                <a:gd name="connsiteX16" fmla="*/ 841020 w 1747094"/>
                <a:gd name="connsiteY16" fmla="*/ 1356879 h 2193754"/>
                <a:gd name="connsiteX17" fmla="*/ 636132 w 1747094"/>
                <a:gd name="connsiteY17" fmla="*/ 1377609 h 2193754"/>
                <a:gd name="connsiteX18" fmla="*/ 380532 w 1747094"/>
                <a:gd name="connsiteY18" fmla="*/ 1567275 h 2193754"/>
                <a:gd name="connsiteX19" fmla="*/ 316693 w 1747094"/>
                <a:gd name="connsiteY19" fmla="*/ 1885649 h 2193754"/>
                <a:gd name="connsiteX20" fmla="*/ 336070 w 1747094"/>
                <a:gd name="connsiteY20" fmla="*/ 2192249 h 2193754"/>
                <a:gd name="connsiteX0" fmla="*/ 336070 w 1747094"/>
                <a:gd name="connsiteY0" fmla="*/ 2192249 h 2245380"/>
                <a:gd name="connsiteX1" fmla="*/ 64047 w 1747094"/>
                <a:gd name="connsiteY1" fmla="*/ 1753733 h 2245380"/>
                <a:gd name="connsiteX2" fmla="*/ 10171 w 1747094"/>
                <a:gd name="connsiteY2" fmla="*/ 1141152 h 2245380"/>
                <a:gd name="connsiteX3" fmla="*/ 225559 w 1747094"/>
                <a:gd name="connsiteY3" fmla="*/ 310594 h 2245380"/>
                <a:gd name="connsiteX4" fmla="*/ 288497 w 1747094"/>
                <a:gd name="connsiteY4" fmla="*/ 167060 h 2245380"/>
                <a:gd name="connsiteX5" fmla="*/ 532410 w 1747094"/>
                <a:gd name="connsiteY5" fmla="*/ 60673 h 2245380"/>
                <a:gd name="connsiteX6" fmla="*/ 681879 w 1747094"/>
                <a:gd name="connsiteY6" fmla="*/ 959 h 2245380"/>
                <a:gd name="connsiteX7" fmla="*/ 849812 w 1747094"/>
                <a:gd name="connsiteY7" fmla="*/ 24844 h 2245380"/>
                <a:gd name="connsiteX8" fmla="*/ 1018477 w 1747094"/>
                <a:gd name="connsiteY8" fmla="*/ 38545 h 2245380"/>
                <a:gd name="connsiteX9" fmla="*/ 1221433 w 1747094"/>
                <a:gd name="connsiteY9" fmla="*/ 127713 h 2245380"/>
                <a:gd name="connsiteX10" fmla="*/ 1709553 w 1747094"/>
                <a:gd name="connsiteY10" fmla="*/ 206186 h 2245380"/>
                <a:gd name="connsiteX11" fmla="*/ 1720911 w 1747094"/>
                <a:gd name="connsiteY11" fmla="*/ 410680 h 2245380"/>
                <a:gd name="connsiteX12" fmla="*/ 1572028 w 1747094"/>
                <a:gd name="connsiteY12" fmla="*/ 562420 h 2245380"/>
                <a:gd name="connsiteX13" fmla="*/ 1354491 w 1747094"/>
                <a:gd name="connsiteY13" fmla="*/ 848830 h 2245380"/>
                <a:gd name="connsiteX14" fmla="*/ 1178131 w 1747094"/>
                <a:gd name="connsiteY14" fmla="*/ 970164 h 2245380"/>
                <a:gd name="connsiteX15" fmla="*/ 955320 w 1747094"/>
                <a:gd name="connsiteY15" fmla="*/ 1216202 h 2245380"/>
                <a:gd name="connsiteX16" fmla="*/ 841020 w 1747094"/>
                <a:gd name="connsiteY16" fmla="*/ 1356879 h 2245380"/>
                <a:gd name="connsiteX17" fmla="*/ 636132 w 1747094"/>
                <a:gd name="connsiteY17" fmla="*/ 1377609 h 2245380"/>
                <a:gd name="connsiteX18" fmla="*/ 380532 w 1747094"/>
                <a:gd name="connsiteY18" fmla="*/ 1567275 h 2245380"/>
                <a:gd name="connsiteX19" fmla="*/ 316693 w 1747094"/>
                <a:gd name="connsiteY19" fmla="*/ 1885649 h 2245380"/>
                <a:gd name="connsiteX20" fmla="*/ 336070 w 1747094"/>
                <a:gd name="connsiteY20" fmla="*/ 2192249 h 2245380"/>
                <a:gd name="connsiteX0" fmla="*/ 336070 w 1747094"/>
                <a:gd name="connsiteY0" fmla="*/ 2192249 h 2198387"/>
                <a:gd name="connsiteX1" fmla="*/ 64047 w 1747094"/>
                <a:gd name="connsiteY1" fmla="*/ 1753733 h 2198387"/>
                <a:gd name="connsiteX2" fmla="*/ 10171 w 1747094"/>
                <a:gd name="connsiteY2" fmla="*/ 1141152 h 2198387"/>
                <a:gd name="connsiteX3" fmla="*/ 225559 w 1747094"/>
                <a:gd name="connsiteY3" fmla="*/ 310594 h 2198387"/>
                <a:gd name="connsiteX4" fmla="*/ 288497 w 1747094"/>
                <a:gd name="connsiteY4" fmla="*/ 167060 h 2198387"/>
                <a:gd name="connsiteX5" fmla="*/ 532410 w 1747094"/>
                <a:gd name="connsiteY5" fmla="*/ 60673 h 2198387"/>
                <a:gd name="connsiteX6" fmla="*/ 681879 w 1747094"/>
                <a:gd name="connsiteY6" fmla="*/ 959 h 2198387"/>
                <a:gd name="connsiteX7" fmla="*/ 849812 w 1747094"/>
                <a:gd name="connsiteY7" fmla="*/ 24844 h 2198387"/>
                <a:gd name="connsiteX8" fmla="*/ 1018477 w 1747094"/>
                <a:gd name="connsiteY8" fmla="*/ 38545 h 2198387"/>
                <a:gd name="connsiteX9" fmla="*/ 1221433 w 1747094"/>
                <a:gd name="connsiteY9" fmla="*/ 127713 h 2198387"/>
                <a:gd name="connsiteX10" fmla="*/ 1709553 w 1747094"/>
                <a:gd name="connsiteY10" fmla="*/ 206186 h 2198387"/>
                <a:gd name="connsiteX11" fmla="*/ 1720911 w 1747094"/>
                <a:gd name="connsiteY11" fmla="*/ 410680 h 2198387"/>
                <a:gd name="connsiteX12" fmla="*/ 1572028 w 1747094"/>
                <a:gd name="connsiteY12" fmla="*/ 562420 h 2198387"/>
                <a:gd name="connsiteX13" fmla="*/ 1354491 w 1747094"/>
                <a:gd name="connsiteY13" fmla="*/ 848830 h 2198387"/>
                <a:gd name="connsiteX14" fmla="*/ 1178131 w 1747094"/>
                <a:gd name="connsiteY14" fmla="*/ 970164 h 2198387"/>
                <a:gd name="connsiteX15" fmla="*/ 955320 w 1747094"/>
                <a:gd name="connsiteY15" fmla="*/ 1216202 h 2198387"/>
                <a:gd name="connsiteX16" fmla="*/ 841020 w 1747094"/>
                <a:gd name="connsiteY16" fmla="*/ 1356879 h 2198387"/>
                <a:gd name="connsiteX17" fmla="*/ 636132 w 1747094"/>
                <a:gd name="connsiteY17" fmla="*/ 1377609 h 2198387"/>
                <a:gd name="connsiteX18" fmla="*/ 380532 w 1747094"/>
                <a:gd name="connsiteY18" fmla="*/ 1567275 h 2198387"/>
                <a:gd name="connsiteX19" fmla="*/ 316693 w 1747094"/>
                <a:gd name="connsiteY19" fmla="*/ 1885649 h 2198387"/>
                <a:gd name="connsiteX20" fmla="*/ 336070 w 1747094"/>
                <a:gd name="connsiteY20" fmla="*/ 2192249 h 2198387"/>
                <a:gd name="connsiteX0" fmla="*/ 336070 w 1747094"/>
                <a:gd name="connsiteY0" fmla="*/ 2192249 h 2208294"/>
                <a:gd name="connsiteX1" fmla="*/ 64047 w 1747094"/>
                <a:gd name="connsiteY1" fmla="*/ 1753733 h 2208294"/>
                <a:gd name="connsiteX2" fmla="*/ 10171 w 1747094"/>
                <a:gd name="connsiteY2" fmla="*/ 1141152 h 2208294"/>
                <a:gd name="connsiteX3" fmla="*/ 225559 w 1747094"/>
                <a:gd name="connsiteY3" fmla="*/ 310594 h 2208294"/>
                <a:gd name="connsiteX4" fmla="*/ 288497 w 1747094"/>
                <a:gd name="connsiteY4" fmla="*/ 167060 h 2208294"/>
                <a:gd name="connsiteX5" fmla="*/ 532410 w 1747094"/>
                <a:gd name="connsiteY5" fmla="*/ 60673 h 2208294"/>
                <a:gd name="connsiteX6" fmla="*/ 681879 w 1747094"/>
                <a:gd name="connsiteY6" fmla="*/ 959 h 2208294"/>
                <a:gd name="connsiteX7" fmla="*/ 849812 w 1747094"/>
                <a:gd name="connsiteY7" fmla="*/ 24844 h 2208294"/>
                <a:gd name="connsiteX8" fmla="*/ 1018477 w 1747094"/>
                <a:gd name="connsiteY8" fmla="*/ 38545 h 2208294"/>
                <a:gd name="connsiteX9" fmla="*/ 1221433 w 1747094"/>
                <a:gd name="connsiteY9" fmla="*/ 127713 h 2208294"/>
                <a:gd name="connsiteX10" fmla="*/ 1709553 w 1747094"/>
                <a:gd name="connsiteY10" fmla="*/ 206186 h 2208294"/>
                <a:gd name="connsiteX11" fmla="*/ 1720911 w 1747094"/>
                <a:gd name="connsiteY11" fmla="*/ 410680 h 2208294"/>
                <a:gd name="connsiteX12" fmla="*/ 1572028 w 1747094"/>
                <a:gd name="connsiteY12" fmla="*/ 562420 h 2208294"/>
                <a:gd name="connsiteX13" fmla="*/ 1354491 w 1747094"/>
                <a:gd name="connsiteY13" fmla="*/ 848830 h 2208294"/>
                <a:gd name="connsiteX14" fmla="*/ 1178131 w 1747094"/>
                <a:gd name="connsiteY14" fmla="*/ 970164 h 2208294"/>
                <a:gd name="connsiteX15" fmla="*/ 955320 w 1747094"/>
                <a:gd name="connsiteY15" fmla="*/ 1216202 h 2208294"/>
                <a:gd name="connsiteX16" fmla="*/ 841020 w 1747094"/>
                <a:gd name="connsiteY16" fmla="*/ 1356879 h 2208294"/>
                <a:gd name="connsiteX17" fmla="*/ 636132 w 1747094"/>
                <a:gd name="connsiteY17" fmla="*/ 1377609 h 2208294"/>
                <a:gd name="connsiteX18" fmla="*/ 380532 w 1747094"/>
                <a:gd name="connsiteY18" fmla="*/ 1567275 h 2208294"/>
                <a:gd name="connsiteX19" fmla="*/ 316693 w 1747094"/>
                <a:gd name="connsiteY19" fmla="*/ 1885649 h 2208294"/>
                <a:gd name="connsiteX20" fmla="*/ 336070 w 1747094"/>
                <a:gd name="connsiteY20" fmla="*/ 2192249 h 2208294"/>
                <a:gd name="connsiteX0" fmla="*/ 336070 w 1747094"/>
                <a:gd name="connsiteY0" fmla="*/ 2192249 h 2211714"/>
                <a:gd name="connsiteX1" fmla="*/ 64047 w 1747094"/>
                <a:gd name="connsiteY1" fmla="*/ 1753733 h 2211714"/>
                <a:gd name="connsiteX2" fmla="*/ 10171 w 1747094"/>
                <a:gd name="connsiteY2" fmla="*/ 1141152 h 2211714"/>
                <a:gd name="connsiteX3" fmla="*/ 225559 w 1747094"/>
                <a:gd name="connsiteY3" fmla="*/ 310594 h 2211714"/>
                <a:gd name="connsiteX4" fmla="*/ 288497 w 1747094"/>
                <a:gd name="connsiteY4" fmla="*/ 167060 h 2211714"/>
                <a:gd name="connsiteX5" fmla="*/ 532410 w 1747094"/>
                <a:gd name="connsiteY5" fmla="*/ 60673 h 2211714"/>
                <a:gd name="connsiteX6" fmla="*/ 681879 w 1747094"/>
                <a:gd name="connsiteY6" fmla="*/ 959 h 2211714"/>
                <a:gd name="connsiteX7" fmla="*/ 849812 w 1747094"/>
                <a:gd name="connsiteY7" fmla="*/ 24844 h 2211714"/>
                <a:gd name="connsiteX8" fmla="*/ 1018477 w 1747094"/>
                <a:gd name="connsiteY8" fmla="*/ 38545 h 2211714"/>
                <a:gd name="connsiteX9" fmla="*/ 1221433 w 1747094"/>
                <a:gd name="connsiteY9" fmla="*/ 127713 h 2211714"/>
                <a:gd name="connsiteX10" fmla="*/ 1709553 w 1747094"/>
                <a:gd name="connsiteY10" fmla="*/ 206186 h 2211714"/>
                <a:gd name="connsiteX11" fmla="*/ 1720911 w 1747094"/>
                <a:gd name="connsiteY11" fmla="*/ 410680 h 2211714"/>
                <a:gd name="connsiteX12" fmla="*/ 1572028 w 1747094"/>
                <a:gd name="connsiteY12" fmla="*/ 562420 h 2211714"/>
                <a:gd name="connsiteX13" fmla="*/ 1354491 w 1747094"/>
                <a:gd name="connsiteY13" fmla="*/ 848830 h 2211714"/>
                <a:gd name="connsiteX14" fmla="*/ 1178131 w 1747094"/>
                <a:gd name="connsiteY14" fmla="*/ 970164 h 2211714"/>
                <a:gd name="connsiteX15" fmla="*/ 955320 w 1747094"/>
                <a:gd name="connsiteY15" fmla="*/ 1216202 h 2211714"/>
                <a:gd name="connsiteX16" fmla="*/ 841020 w 1747094"/>
                <a:gd name="connsiteY16" fmla="*/ 1356879 h 2211714"/>
                <a:gd name="connsiteX17" fmla="*/ 636132 w 1747094"/>
                <a:gd name="connsiteY17" fmla="*/ 1377609 h 2211714"/>
                <a:gd name="connsiteX18" fmla="*/ 380532 w 1747094"/>
                <a:gd name="connsiteY18" fmla="*/ 1567275 h 2211714"/>
                <a:gd name="connsiteX19" fmla="*/ 316693 w 1747094"/>
                <a:gd name="connsiteY19" fmla="*/ 1885649 h 2211714"/>
                <a:gd name="connsiteX20" fmla="*/ 336070 w 1747094"/>
                <a:gd name="connsiteY20" fmla="*/ 2192249 h 2211714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36132 w 1747094"/>
                <a:gd name="connsiteY17" fmla="*/ 1377609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09932 w 1747094"/>
                <a:gd name="connsiteY17" fmla="*/ 1366142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03259 w 1747094"/>
                <a:gd name="connsiteY17" fmla="*/ 1358722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41020 w 1747094"/>
                <a:gd name="connsiteY16" fmla="*/ 1356879 h 2204795"/>
                <a:gd name="connsiteX17" fmla="*/ 603259 w 1747094"/>
                <a:gd name="connsiteY17" fmla="*/ 1358722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41020 w 1747094"/>
                <a:gd name="connsiteY16" fmla="*/ 1356879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40313 w 1747094"/>
                <a:gd name="connsiteY14" fmla="*/ 95082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36947 w 1747094"/>
                <a:gd name="connsiteY13" fmla="*/ 781386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36947 w 1747094"/>
                <a:gd name="connsiteY13" fmla="*/ 781386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1296 w 1742320"/>
                <a:gd name="connsiteY0" fmla="*/ 2192249 h 2204795"/>
                <a:gd name="connsiteX1" fmla="*/ 59273 w 1742320"/>
                <a:gd name="connsiteY1" fmla="*/ 1753733 h 2204795"/>
                <a:gd name="connsiteX2" fmla="*/ 5397 w 1742320"/>
                <a:gd name="connsiteY2" fmla="*/ 1141152 h 2204795"/>
                <a:gd name="connsiteX3" fmla="*/ 152543 w 1742320"/>
                <a:gd name="connsiteY3" fmla="*/ 431531 h 2204795"/>
                <a:gd name="connsiteX4" fmla="*/ 283723 w 1742320"/>
                <a:gd name="connsiteY4" fmla="*/ 167060 h 2204795"/>
                <a:gd name="connsiteX5" fmla="*/ 527636 w 1742320"/>
                <a:gd name="connsiteY5" fmla="*/ 60673 h 2204795"/>
                <a:gd name="connsiteX6" fmla="*/ 677105 w 1742320"/>
                <a:gd name="connsiteY6" fmla="*/ 959 h 2204795"/>
                <a:gd name="connsiteX7" fmla="*/ 845038 w 1742320"/>
                <a:gd name="connsiteY7" fmla="*/ 24844 h 2204795"/>
                <a:gd name="connsiteX8" fmla="*/ 1013703 w 1742320"/>
                <a:gd name="connsiteY8" fmla="*/ 38545 h 2204795"/>
                <a:gd name="connsiteX9" fmla="*/ 1216659 w 1742320"/>
                <a:gd name="connsiteY9" fmla="*/ 127713 h 2204795"/>
                <a:gd name="connsiteX10" fmla="*/ 1704779 w 1742320"/>
                <a:gd name="connsiteY10" fmla="*/ 206186 h 2204795"/>
                <a:gd name="connsiteX11" fmla="*/ 1716137 w 1742320"/>
                <a:gd name="connsiteY11" fmla="*/ 410680 h 2204795"/>
                <a:gd name="connsiteX12" fmla="*/ 1567254 w 1742320"/>
                <a:gd name="connsiteY12" fmla="*/ 562420 h 2204795"/>
                <a:gd name="connsiteX13" fmla="*/ 1332173 w 1742320"/>
                <a:gd name="connsiteY13" fmla="*/ 781386 h 2204795"/>
                <a:gd name="connsiteX14" fmla="*/ 1164458 w 1742320"/>
                <a:gd name="connsiteY14" fmla="*/ 982978 h 2204795"/>
                <a:gd name="connsiteX15" fmla="*/ 950546 w 1742320"/>
                <a:gd name="connsiteY15" fmla="*/ 1216202 h 2204795"/>
                <a:gd name="connsiteX16" fmla="*/ 835011 w 1742320"/>
                <a:gd name="connsiteY16" fmla="*/ 1345414 h 2204795"/>
                <a:gd name="connsiteX17" fmla="*/ 608617 w 1742320"/>
                <a:gd name="connsiteY17" fmla="*/ 1380079 h 2204795"/>
                <a:gd name="connsiteX18" fmla="*/ 375758 w 1742320"/>
                <a:gd name="connsiteY18" fmla="*/ 1567275 h 2204795"/>
                <a:gd name="connsiteX19" fmla="*/ 311919 w 1742320"/>
                <a:gd name="connsiteY19" fmla="*/ 1885649 h 2204795"/>
                <a:gd name="connsiteX20" fmla="*/ 331296 w 1742320"/>
                <a:gd name="connsiteY20" fmla="*/ 2192249 h 2204795"/>
                <a:gd name="connsiteX0" fmla="*/ 331294 w 1742318"/>
                <a:gd name="connsiteY0" fmla="*/ 2192249 h 2204795"/>
                <a:gd name="connsiteX1" fmla="*/ 59271 w 1742318"/>
                <a:gd name="connsiteY1" fmla="*/ 1753733 h 2204795"/>
                <a:gd name="connsiteX2" fmla="*/ 5395 w 1742318"/>
                <a:gd name="connsiteY2" fmla="*/ 1141152 h 2204795"/>
                <a:gd name="connsiteX3" fmla="*/ 152541 w 1742318"/>
                <a:gd name="connsiteY3" fmla="*/ 431531 h 2204795"/>
                <a:gd name="connsiteX4" fmla="*/ 283721 w 1742318"/>
                <a:gd name="connsiteY4" fmla="*/ 167060 h 2204795"/>
                <a:gd name="connsiteX5" fmla="*/ 527634 w 1742318"/>
                <a:gd name="connsiteY5" fmla="*/ 60673 h 2204795"/>
                <a:gd name="connsiteX6" fmla="*/ 677103 w 1742318"/>
                <a:gd name="connsiteY6" fmla="*/ 959 h 2204795"/>
                <a:gd name="connsiteX7" fmla="*/ 845036 w 1742318"/>
                <a:gd name="connsiteY7" fmla="*/ 24844 h 2204795"/>
                <a:gd name="connsiteX8" fmla="*/ 1013701 w 1742318"/>
                <a:gd name="connsiteY8" fmla="*/ 38545 h 2204795"/>
                <a:gd name="connsiteX9" fmla="*/ 1216657 w 1742318"/>
                <a:gd name="connsiteY9" fmla="*/ 127713 h 2204795"/>
                <a:gd name="connsiteX10" fmla="*/ 1704777 w 1742318"/>
                <a:gd name="connsiteY10" fmla="*/ 206186 h 2204795"/>
                <a:gd name="connsiteX11" fmla="*/ 1716135 w 1742318"/>
                <a:gd name="connsiteY11" fmla="*/ 410680 h 2204795"/>
                <a:gd name="connsiteX12" fmla="*/ 1567252 w 1742318"/>
                <a:gd name="connsiteY12" fmla="*/ 562420 h 2204795"/>
                <a:gd name="connsiteX13" fmla="*/ 1332171 w 1742318"/>
                <a:gd name="connsiteY13" fmla="*/ 781386 h 2204795"/>
                <a:gd name="connsiteX14" fmla="*/ 1164456 w 1742318"/>
                <a:gd name="connsiteY14" fmla="*/ 982978 h 2204795"/>
                <a:gd name="connsiteX15" fmla="*/ 950544 w 1742318"/>
                <a:gd name="connsiteY15" fmla="*/ 1216202 h 2204795"/>
                <a:gd name="connsiteX16" fmla="*/ 835009 w 1742318"/>
                <a:gd name="connsiteY16" fmla="*/ 1345414 h 2204795"/>
                <a:gd name="connsiteX17" fmla="*/ 608615 w 1742318"/>
                <a:gd name="connsiteY17" fmla="*/ 1380079 h 2204795"/>
                <a:gd name="connsiteX18" fmla="*/ 375756 w 1742318"/>
                <a:gd name="connsiteY18" fmla="*/ 1567275 h 2204795"/>
                <a:gd name="connsiteX19" fmla="*/ 311917 w 1742318"/>
                <a:gd name="connsiteY19" fmla="*/ 1885649 h 2204795"/>
                <a:gd name="connsiteX20" fmla="*/ 331294 w 1742318"/>
                <a:gd name="connsiteY20" fmla="*/ 2192249 h 2204795"/>
                <a:gd name="connsiteX0" fmla="*/ 331294 w 1742318"/>
                <a:gd name="connsiteY0" fmla="*/ 2192249 h 2204795"/>
                <a:gd name="connsiteX1" fmla="*/ 59271 w 1742318"/>
                <a:gd name="connsiteY1" fmla="*/ 1753733 h 2204795"/>
                <a:gd name="connsiteX2" fmla="*/ 5395 w 1742318"/>
                <a:gd name="connsiteY2" fmla="*/ 1141152 h 2204795"/>
                <a:gd name="connsiteX3" fmla="*/ 152541 w 1742318"/>
                <a:gd name="connsiteY3" fmla="*/ 431531 h 2204795"/>
                <a:gd name="connsiteX4" fmla="*/ 306462 w 1742318"/>
                <a:gd name="connsiteY4" fmla="*/ 187296 h 2204795"/>
                <a:gd name="connsiteX5" fmla="*/ 527634 w 1742318"/>
                <a:gd name="connsiteY5" fmla="*/ 60673 h 2204795"/>
                <a:gd name="connsiteX6" fmla="*/ 677103 w 1742318"/>
                <a:gd name="connsiteY6" fmla="*/ 959 h 2204795"/>
                <a:gd name="connsiteX7" fmla="*/ 845036 w 1742318"/>
                <a:gd name="connsiteY7" fmla="*/ 24844 h 2204795"/>
                <a:gd name="connsiteX8" fmla="*/ 1013701 w 1742318"/>
                <a:gd name="connsiteY8" fmla="*/ 38545 h 2204795"/>
                <a:gd name="connsiteX9" fmla="*/ 1216657 w 1742318"/>
                <a:gd name="connsiteY9" fmla="*/ 127713 h 2204795"/>
                <a:gd name="connsiteX10" fmla="*/ 1704777 w 1742318"/>
                <a:gd name="connsiteY10" fmla="*/ 206186 h 2204795"/>
                <a:gd name="connsiteX11" fmla="*/ 1716135 w 1742318"/>
                <a:gd name="connsiteY11" fmla="*/ 410680 h 2204795"/>
                <a:gd name="connsiteX12" fmla="*/ 1567252 w 1742318"/>
                <a:gd name="connsiteY12" fmla="*/ 562420 h 2204795"/>
                <a:gd name="connsiteX13" fmla="*/ 1332171 w 1742318"/>
                <a:gd name="connsiteY13" fmla="*/ 781386 h 2204795"/>
                <a:gd name="connsiteX14" fmla="*/ 1164456 w 1742318"/>
                <a:gd name="connsiteY14" fmla="*/ 982978 h 2204795"/>
                <a:gd name="connsiteX15" fmla="*/ 950544 w 1742318"/>
                <a:gd name="connsiteY15" fmla="*/ 1216202 h 2204795"/>
                <a:gd name="connsiteX16" fmla="*/ 835009 w 1742318"/>
                <a:gd name="connsiteY16" fmla="*/ 1345414 h 2204795"/>
                <a:gd name="connsiteX17" fmla="*/ 608615 w 1742318"/>
                <a:gd name="connsiteY17" fmla="*/ 1380079 h 2204795"/>
                <a:gd name="connsiteX18" fmla="*/ 375756 w 1742318"/>
                <a:gd name="connsiteY18" fmla="*/ 1567275 h 2204795"/>
                <a:gd name="connsiteX19" fmla="*/ 311917 w 1742318"/>
                <a:gd name="connsiteY19" fmla="*/ 1885649 h 2204795"/>
                <a:gd name="connsiteX20" fmla="*/ 331294 w 1742318"/>
                <a:gd name="connsiteY20" fmla="*/ 2192249 h 2204795"/>
                <a:gd name="connsiteX0" fmla="*/ 331294 w 1742318"/>
                <a:gd name="connsiteY0" fmla="*/ 2193418 h 2205964"/>
                <a:gd name="connsiteX1" fmla="*/ 59271 w 1742318"/>
                <a:gd name="connsiteY1" fmla="*/ 1754902 h 2205964"/>
                <a:gd name="connsiteX2" fmla="*/ 5395 w 1742318"/>
                <a:gd name="connsiteY2" fmla="*/ 1142321 h 2205964"/>
                <a:gd name="connsiteX3" fmla="*/ 152541 w 1742318"/>
                <a:gd name="connsiteY3" fmla="*/ 432700 h 2205964"/>
                <a:gd name="connsiteX4" fmla="*/ 306462 w 1742318"/>
                <a:gd name="connsiteY4" fmla="*/ 188465 h 2205964"/>
                <a:gd name="connsiteX5" fmla="*/ 417141 w 1742318"/>
                <a:gd name="connsiteY5" fmla="*/ 22264 h 2205964"/>
                <a:gd name="connsiteX6" fmla="*/ 677103 w 1742318"/>
                <a:gd name="connsiteY6" fmla="*/ 2128 h 2205964"/>
                <a:gd name="connsiteX7" fmla="*/ 845036 w 1742318"/>
                <a:gd name="connsiteY7" fmla="*/ 26013 h 2205964"/>
                <a:gd name="connsiteX8" fmla="*/ 1013701 w 1742318"/>
                <a:gd name="connsiteY8" fmla="*/ 39714 h 2205964"/>
                <a:gd name="connsiteX9" fmla="*/ 1216657 w 1742318"/>
                <a:gd name="connsiteY9" fmla="*/ 128882 h 2205964"/>
                <a:gd name="connsiteX10" fmla="*/ 1704777 w 1742318"/>
                <a:gd name="connsiteY10" fmla="*/ 207355 h 2205964"/>
                <a:gd name="connsiteX11" fmla="*/ 1716135 w 1742318"/>
                <a:gd name="connsiteY11" fmla="*/ 411849 h 2205964"/>
                <a:gd name="connsiteX12" fmla="*/ 1567252 w 1742318"/>
                <a:gd name="connsiteY12" fmla="*/ 563589 h 2205964"/>
                <a:gd name="connsiteX13" fmla="*/ 1332171 w 1742318"/>
                <a:gd name="connsiteY13" fmla="*/ 782555 h 2205964"/>
                <a:gd name="connsiteX14" fmla="*/ 1164456 w 1742318"/>
                <a:gd name="connsiteY14" fmla="*/ 984147 h 2205964"/>
                <a:gd name="connsiteX15" fmla="*/ 950544 w 1742318"/>
                <a:gd name="connsiteY15" fmla="*/ 1217371 h 2205964"/>
                <a:gd name="connsiteX16" fmla="*/ 835009 w 1742318"/>
                <a:gd name="connsiteY16" fmla="*/ 1346583 h 2205964"/>
                <a:gd name="connsiteX17" fmla="*/ 608615 w 1742318"/>
                <a:gd name="connsiteY17" fmla="*/ 1381248 h 2205964"/>
                <a:gd name="connsiteX18" fmla="*/ 375756 w 1742318"/>
                <a:gd name="connsiteY18" fmla="*/ 1568444 h 2205964"/>
                <a:gd name="connsiteX19" fmla="*/ 311917 w 1742318"/>
                <a:gd name="connsiteY19" fmla="*/ 1886818 h 2205964"/>
                <a:gd name="connsiteX20" fmla="*/ 331294 w 1742318"/>
                <a:gd name="connsiteY20" fmla="*/ 2193418 h 2205964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09396 w 1743099"/>
                <a:gd name="connsiteY17" fmla="*/ 1382243 h 2206959"/>
                <a:gd name="connsiteX18" fmla="*/ 376537 w 1743099"/>
                <a:gd name="connsiteY18" fmla="*/ 1569439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09396 w 1743099"/>
                <a:gd name="connsiteY17" fmla="*/ 1382243 h 2206959"/>
                <a:gd name="connsiteX18" fmla="*/ 425804 w 1743099"/>
                <a:gd name="connsiteY18" fmla="*/ 1610617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28359 w 1743099"/>
                <a:gd name="connsiteY17" fmla="*/ 1454300 h 2206959"/>
                <a:gd name="connsiteX18" fmla="*/ 425804 w 1743099"/>
                <a:gd name="connsiteY18" fmla="*/ 1610617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196648"/>
                <a:gd name="connsiteX1" fmla="*/ 60052 w 1743099"/>
                <a:gd name="connsiteY1" fmla="*/ 1755897 h 2196648"/>
                <a:gd name="connsiteX2" fmla="*/ 6176 w 1743099"/>
                <a:gd name="connsiteY2" fmla="*/ 1143316 h 2196648"/>
                <a:gd name="connsiteX3" fmla="*/ 164693 w 1743099"/>
                <a:gd name="connsiteY3" fmla="*/ 443811 h 2196648"/>
                <a:gd name="connsiteX4" fmla="*/ 307243 w 1743099"/>
                <a:gd name="connsiteY4" fmla="*/ 189460 h 2196648"/>
                <a:gd name="connsiteX5" fmla="*/ 417922 w 1743099"/>
                <a:gd name="connsiteY5" fmla="*/ 23259 h 2196648"/>
                <a:gd name="connsiteX6" fmla="*/ 677884 w 1743099"/>
                <a:gd name="connsiteY6" fmla="*/ 3123 h 2196648"/>
                <a:gd name="connsiteX7" fmla="*/ 845817 w 1743099"/>
                <a:gd name="connsiteY7" fmla="*/ 27008 h 2196648"/>
                <a:gd name="connsiteX8" fmla="*/ 1014482 w 1743099"/>
                <a:gd name="connsiteY8" fmla="*/ 40709 h 2196648"/>
                <a:gd name="connsiteX9" fmla="*/ 1217438 w 1743099"/>
                <a:gd name="connsiteY9" fmla="*/ 129877 h 2196648"/>
                <a:gd name="connsiteX10" fmla="*/ 1705558 w 1743099"/>
                <a:gd name="connsiteY10" fmla="*/ 208350 h 2196648"/>
                <a:gd name="connsiteX11" fmla="*/ 1716916 w 1743099"/>
                <a:gd name="connsiteY11" fmla="*/ 412844 h 2196648"/>
                <a:gd name="connsiteX12" fmla="*/ 1568033 w 1743099"/>
                <a:gd name="connsiteY12" fmla="*/ 564584 h 2196648"/>
                <a:gd name="connsiteX13" fmla="*/ 1332952 w 1743099"/>
                <a:gd name="connsiteY13" fmla="*/ 783550 h 2196648"/>
                <a:gd name="connsiteX14" fmla="*/ 1165237 w 1743099"/>
                <a:gd name="connsiteY14" fmla="*/ 985142 h 2196648"/>
                <a:gd name="connsiteX15" fmla="*/ 951325 w 1743099"/>
                <a:gd name="connsiteY15" fmla="*/ 1218366 h 2196648"/>
                <a:gd name="connsiteX16" fmla="*/ 835790 w 1743099"/>
                <a:gd name="connsiteY16" fmla="*/ 1347578 h 2196648"/>
                <a:gd name="connsiteX17" fmla="*/ 628359 w 1743099"/>
                <a:gd name="connsiteY17" fmla="*/ 1454300 h 2196648"/>
                <a:gd name="connsiteX18" fmla="*/ 425804 w 1743099"/>
                <a:gd name="connsiteY18" fmla="*/ 1610617 h 2196648"/>
                <a:gd name="connsiteX19" fmla="*/ 353644 w 1743099"/>
                <a:gd name="connsiteY19" fmla="*/ 1912943 h 2196648"/>
                <a:gd name="connsiteX20" fmla="*/ 332075 w 1743099"/>
                <a:gd name="connsiteY20" fmla="*/ 2194413 h 2196648"/>
                <a:gd name="connsiteX0" fmla="*/ 332075 w 1743099"/>
                <a:gd name="connsiteY0" fmla="*/ 2194413 h 2195755"/>
                <a:gd name="connsiteX1" fmla="*/ 60052 w 1743099"/>
                <a:gd name="connsiteY1" fmla="*/ 1755897 h 2195755"/>
                <a:gd name="connsiteX2" fmla="*/ 6176 w 1743099"/>
                <a:gd name="connsiteY2" fmla="*/ 1143316 h 2195755"/>
                <a:gd name="connsiteX3" fmla="*/ 164693 w 1743099"/>
                <a:gd name="connsiteY3" fmla="*/ 443811 h 2195755"/>
                <a:gd name="connsiteX4" fmla="*/ 307243 w 1743099"/>
                <a:gd name="connsiteY4" fmla="*/ 189460 h 2195755"/>
                <a:gd name="connsiteX5" fmla="*/ 417922 w 1743099"/>
                <a:gd name="connsiteY5" fmla="*/ 23259 h 2195755"/>
                <a:gd name="connsiteX6" fmla="*/ 677884 w 1743099"/>
                <a:gd name="connsiteY6" fmla="*/ 3123 h 2195755"/>
                <a:gd name="connsiteX7" fmla="*/ 845817 w 1743099"/>
                <a:gd name="connsiteY7" fmla="*/ 27008 h 2195755"/>
                <a:gd name="connsiteX8" fmla="*/ 1014482 w 1743099"/>
                <a:gd name="connsiteY8" fmla="*/ 40709 h 2195755"/>
                <a:gd name="connsiteX9" fmla="*/ 1217438 w 1743099"/>
                <a:gd name="connsiteY9" fmla="*/ 129877 h 2195755"/>
                <a:gd name="connsiteX10" fmla="*/ 1705558 w 1743099"/>
                <a:gd name="connsiteY10" fmla="*/ 208350 h 2195755"/>
                <a:gd name="connsiteX11" fmla="*/ 1716916 w 1743099"/>
                <a:gd name="connsiteY11" fmla="*/ 412844 h 2195755"/>
                <a:gd name="connsiteX12" fmla="*/ 1568033 w 1743099"/>
                <a:gd name="connsiteY12" fmla="*/ 564584 h 2195755"/>
                <a:gd name="connsiteX13" fmla="*/ 1332952 w 1743099"/>
                <a:gd name="connsiteY13" fmla="*/ 783550 h 2195755"/>
                <a:gd name="connsiteX14" fmla="*/ 1165237 w 1743099"/>
                <a:gd name="connsiteY14" fmla="*/ 985142 h 2195755"/>
                <a:gd name="connsiteX15" fmla="*/ 951325 w 1743099"/>
                <a:gd name="connsiteY15" fmla="*/ 1218366 h 2195755"/>
                <a:gd name="connsiteX16" fmla="*/ 835790 w 1743099"/>
                <a:gd name="connsiteY16" fmla="*/ 1347578 h 2195755"/>
                <a:gd name="connsiteX17" fmla="*/ 628359 w 1743099"/>
                <a:gd name="connsiteY17" fmla="*/ 1454300 h 2195755"/>
                <a:gd name="connsiteX18" fmla="*/ 425804 w 1743099"/>
                <a:gd name="connsiteY18" fmla="*/ 1610617 h 2195755"/>
                <a:gd name="connsiteX19" fmla="*/ 353644 w 1743099"/>
                <a:gd name="connsiteY19" fmla="*/ 1912943 h 2195755"/>
                <a:gd name="connsiteX20" fmla="*/ 332075 w 1743099"/>
                <a:gd name="connsiteY20" fmla="*/ 2194413 h 2195755"/>
                <a:gd name="connsiteX0" fmla="*/ 357711 w 1743099"/>
                <a:gd name="connsiteY0" fmla="*/ 2175342 h 2176770"/>
                <a:gd name="connsiteX1" fmla="*/ 60052 w 1743099"/>
                <a:gd name="connsiteY1" fmla="*/ 1755897 h 2176770"/>
                <a:gd name="connsiteX2" fmla="*/ 6176 w 1743099"/>
                <a:gd name="connsiteY2" fmla="*/ 1143316 h 2176770"/>
                <a:gd name="connsiteX3" fmla="*/ 164693 w 1743099"/>
                <a:gd name="connsiteY3" fmla="*/ 443811 h 2176770"/>
                <a:gd name="connsiteX4" fmla="*/ 307243 w 1743099"/>
                <a:gd name="connsiteY4" fmla="*/ 189460 h 2176770"/>
                <a:gd name="connsiteX5" fmla="*/ 417922 w 1743099"/>
                <a:gd name="connsiteY5" fmla="*/ 23259 h 2176770"/>
                <a:gd name="connsiteX6" fmla="*/ 677884 w 1743099"/>
                <a:gd name="connsiteY6" fmla="*/ 3123 h 2176770"/>
                <a:gd name="connsiteX7" fmla="*/ 845817 w 1743099"/>
                <a:gd name="connsiteY7" fmla="*/ 27008 h 2176770"/>
                <a:gd name="connsiteX8" fmla="*/ 1014482 w 1743099"/>
                <a:gd name="connsiteY8" fmla="*/ 40709 h 2176770"/>
                <a:gd name="connsiteX9" fmla="*/ 1217438 w 1743099"/>
                <a:gd name="connsiteY9" fmla="*/ 129877 h 2176770"/>
                <a:gd name="connsiteX10" fmla="*/ 1705558 w 1743099"/>
                <a:gd name="connsiteY10" fmla="*/ 208350 h 2176770"/>
                <a:gd name="connsiteX11" fmla="*/ 1716916 w 1743099"/>
                <a:gd name="connsiteY11" fmla="*/ 412844 h 2176770"/>
                <a:gd name="connsiteX12" fmla="*/ 1568033 w 1743099"/>
                <a:gd name="connsiteY12" fmla="*/ 564584 h 2176770"/>
                <a:gd name="connsiteX13" fmla="*/ 1332952 w 1743099"/>
                <a:gd name="connsiteY13" fmla="*/ 783550 h 2176770"/>
                <a:gd name="connsiteX14" fmla="*/ 1165237 w 1743099"/>
                <a:gd name="connsiteY14" fmla="*/ 985142 h 2176770"/>
                <a:gd name="connsiteX15" fmla="*/ 951325 w 1743099"/>
                <a:gd name="connsiteY15" fmla="*/ 1218366 h 2176770"/>
                <a:gd name="connsiteX16" fmla="*/ 835790 w 1743099"/>
                <a:gd name="connsiteY16" fmla="*/ 1347578 h 2176770"/>
                <a:gd name="connsiteX17" fmla="*/ 628359 w 1743099"/>
                <a:gd name="connsiteY17" fmla="*/ 1454300 h 2176770"/>
                <a:gd name="connsiteX18" fmla="*/ 425804 w 1743099"/>
                <a:gd name="connsiteY18" fmla="*/ 1610617 h 2176770"/>
                <a:gd name="connsiteX19" fmla="*/ 353644 w 1743099"/>
                <a:gd name="connsiteY19" fmla="*/ 1912943 h 2176770"/>
                <a:gd name="connsiteX20" fmla="*/ 357711 w 1743099"/>
                <a:gd name="connsiteY20" fmla="*/ 2175342 h 2176770"/>
                <a:gd name="connsiteX0" fmla="*/ 357711 w 1743099"/>
                <a:gd name="connsiteY0" fmla="*/ 2175342 h 2176054"/>
                <a:gd name="connsiteX1" fmla="*/ 60052 w 1743099"/>
                <a:gd name="connsiteY1" fmla="*/ 1755897 h 2176054"/>
                <a:gd name="connsiteX2" fmla="*/ 6176 w 1743099"/>
                <a:gd name="connsiteY2" fmla="*/ 1143316 h 2176054"/>
                <a:gd name="connsiteX3" fmla="*/ 164693 w 1743099"/>
                <a:gd name="connsiteY3" fmla="*/ 443811 h 2176054"/>
                <a:gd name="connsiteX4" fmla="*/ 307243 w 1743099"/>
                <a:gd name="connsiteY4" fmla="*/ 189460 h 2176054"/>
                <a:gd name="connsiteX5" fmla="*/ 417922 w 1743099"/>
                <a:gd name="connsiteY5" fmla="*/ 23259 h 2176054"/>
                <a:gd name="connsiteX6" fmla="*/ 677884 w 1743099"/>
                <a:gd name="connsiteY6" fmla="*/ 3123 h 2176054"/>
                <a:gd name="connsiteX7" fmla="*/ 845817 w 1743099"/>
                <a:gd name="connsiteY7" fmla="*/ 27008 h 2176054"/>
                <a:gd name="connsiteX8" fmla="*/ 1014482 w 1743099"/>
                <a:gd name="connsiteY8" fmla="*/ 40709 h 2176054"/>
                <a:gd name="connsiteX9" fmla="*/ 1217438 w 1743099"/>
                <a:gd name="connsiteY9" fmla="*/ 129877 h 2176054"/>
                <a:gd name="connsiteX10" fmla="*/ 1705558 w 1743099"/>
                <a:gd name="connsiteY10" fmla="*/ 208350 h 2176054"/>
                <a:gd name="connsiteX11" fmla="*/ 1716916 w 1743099"/>
                <a:gd name="connsiteY11" fmla="*/ 412844 h 2176054"/>
                <a:gd name="connsiteX12" fmla="*/ 1568033 w 1743099"/>
                <a:gd name="connsiteY12" fmla="*/ 564584 h 2176054"/>
                <a:gd name="connsiteX13" fmla="*/ 1332952 w 1743099"/>
                <a:gd name="connsiteY13" fmla="*/ 783550 h 2176054"/>
                <a:gd name="connsiteX14" fmla="*/ 1165237 w 1743099"/>
                <a:gd name="connsiteY14" fmla="*/ 985142 h 2176054"/>
                <a:gd name="connsiteX15" fmla="*/ 951325 w 1743099"/>
                <a:gd name="connsiteY15" fmla="*/ 1218366 h 2176054"/>
                <a:gd name="connsiteX16" fmla="*/ 835790 w 1743099"/>
                <a:gd name="connsiteY16" fmla="*/ 1347578 h 2176054"/>
                <a:gd name="connsiteX17" fmla="*/ 628359 w 1743099"/>
                <a:gd name="connsiteY17" fmla="*/ 1454300 h 2176054"/>
                <a:gd name="connsiteX18" fmla="*/ 425804 w 1743099"/>
                <a:gd name="connsiteY18" fmla="*/ 1610617 h 2176054"/>
                <a:gd name="connsiteX19" fmla="*/ 353644 w 1743099"/>
                <a:gd name="connsiteY19" fmla="*/ 1912943 h 2176054"/>
                <a:gd name="connsiteX20" fmla="*/ 357711 w 1743099"/>
                <a:gd name="connsiteY20" fmla="*/ 2175342 h 217605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51325 w 1743099"/>
                <a:gd name="connsiteY15" fmla="*/ 1218366 h 2184812"/>
                <a:gd name="connsiteX16" fmla="*/ 835790 w 1743099"/>
                <a:gd name="connsiteY16" fmla="*/ 1347578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51325 w 1743099"/>
                <a:gd name="connsiteY15" fmla="*/ 1218366 h 2184814"/>
                <a:gd name="connsiteX16" fmla="*/ 835790 w 1743099"/>
                <a:gd name="connsiteY16" fmla="*/ 1347578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51325 w 1743099"/>
                <a:gd name="connsiteY15" fmla="*/ 1218366 h 2184812"/>
                <a:gd name="connsiteX16" fmla="*/ 835790 w 1743099"/>
                <a:gd name="connsiteY16" fmla="*/ 1347578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51325 w 1743099"/>
                <a:gd name="connsiteY15" fmla="*/ 1218366 h 2184814"/>
                <a:gd name="connsiteX16" fmla="*/ 859090 w 1743099"/>
                <a:gd name="connsiteY16" fmla="*/ 1380276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74960 w 1743099"/>
                <a:gd name="connsiteY15" fmla="*/ 1186883 h 2184812"/>
                <a:gd name="connsiteX16" fmla="*/ 859090 w 1743099"/>
                <a:gd name="connsiteY16" fmla="*/ 1380276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74960 w 1743099"/>
                <a:gd name="connsiteY15" fmla="*/ 1186883 h 2184814"/>
                <a:gd name="connsiteX16" fmla="*/ 848107 w 1743099"/>
                <a:gd name="connsiteY16" fmla="*/ 1357874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238673 h 2239364"/>
                <a:gd name="connsiteX1" fmla="*/ 60052 w 1743099"/>
                <a:gd name="connsiteY1" fmla="*/ 1810448 h 2239364"/>
                <a:gd name="connsiteX2" fmla="*/ 6176 w 1743099"/>
                <a:gd name="connsiteY2" fmla="*/ 1197867 h 2239364"/>
                <a:gd name="connsiteX3" fmla="*/ 164693 w 1743099"/>
                <a:gd name="connsiteY3" fmla="*/ 498362 h 2239364"/>
                <a:gd name="connsiteX4" fmla="*/ 307243 w 1743099"/>
                <a:gd name="connsiteY4" fmla="*/ 244011 h 2239364"/>
                <a:gd name="connsiteX5" fmla="*/ 417922 w 1743099"/>
                <a:gd name="connsiteY5" fmla="*/ 77810 h 2239364"/>
                <a:gd name="connsiteX6" fmla="*/ 678205 w 1743099"/>
                <a:gd name="connsiteY6" fmla="*/ 6 h 2239364"/>
                <a:gd name="connsiteX7" fmla="*/ 845817 w 1743099"/>
                <a:gd name="connsiteY7" fmla="*/ 81559 h 2239364"/>
                <a:gd name="connsiteX8" fmla="*/ 1014482 w 1743099"/>
                <a:gd name="connsiteY8" fmla="*/ 95260 h 2239364"/>
                <a:gd name="connsiteX9" fmla="*/ 1217438 w 1743099"/>
                <a:gd name="connsiteY9" fmla="*/ 184428 h 2239364"/>
                <a:gd name="connsiteX10" fmla="*/ 1705558 w 1743099"/>
                <a:gd name="connsiteY10" fmla="*/ 262901 h 2239364"/>
                <a:gd name="connsiteX11" fmla="*/ 1716916 w 1743099"/>
                <a:gd name="connsiteY11" fmla="*/ 467395 h 2239364"/>
                <a:gd name="connsiteX12" fmla="*/ 1568033 w 1743099"/>
                <a:gd name="connsiteY12" fmla="*/ 619135 h 2239364"/>
                <a:gd name="connsiteX13" fmla="*/ 1332952 w 1743099"/>
                <a:gd name="connsiteY13" fmla="*/ 838101 h 2239364"/>
                <a:gd name="connsiteX14" fmla="*/ 1165237 w 1743099"/>
                <a:gd name="connsiteY14" fmla="*/ 1039693 h 2239364"/>
                <a:gd name="connsiteX15" fmla="*/ 974960 w 1743099"/>
                <a:gd name="connsiteY15" fmla="*/ 1241434 h 2239364"/>
                <a:gd name="connsiteX16" fmla="*/ 848107 w 1743099"/>
                <a:gd name="connsiteY16" fmla="*/ 1412425 h 2239364"/>
                <a:gd name="connsiteX17" fmla="*/ 628359 w 1743099"/>
                <a:gd name="connsiteY17" fmla="*/ 1508851 h 2239364"/>
                <a:gd name="connsiteX18" fmla="*/ 425804 w 1743099"/>
                <a:gd name="connsiteY18" fmla="*/ 1665168 h 2239364"/>
                <a:gd name="connsiteX19" fmla="*/ 353644 w 1743099"/>
                <a:gd name="connsiteY19" fmla="*/ 1967494 h 2239364"/>
                <a:gd name="connsiteX20" fmla="*/ 353381 w 1743099"/>
                <a:gd name="connsiteY20" fmla="*/ 2238673 h 2239364"/>
                <a:gd name="connsiteX0" fmla="*/ 353381 w 1743099"/>
                <a:gd name="connsiteY0" fmla="*/ 2239242 h 2239933"/>
                <a:gd name="connsiteX1" fmla="*/ 60052 w 1743099"/>
                <a:gd name="connsiteY1" fmla="*/ 1811017 h 2239933"/>
                <a:gd name="connsiteX2" fmla="*/ 6176 w 1743099"/>
                <a:gd name="connsiteY2" fmla="*/ 1198436 h 2239933"/>
                <a:gd name="connsiteX3" fmla="*/ 164693 w 1743099"/>
                <a:gd name="connsiteY3" fmla="*/ 498931 h 2239933"/>
                <a:gd name="connsiteX4" fmla="*/ 307243 w 1743099"/>
                <a:gd name="connsiteY4" fmla="*/ 244580 h 2239933"/>
                <a:gd name="connsiteX5" fmla="*/ 417922 w 1743099"/>
                <a:gd name="connsiteY5" fmla="*/ 78379 h 2239933"/>
                <a:gd name="connsiteX6" fmla="*/ 678205 w 1743099"/>
                <a:gd name="connsiteY6" fmla="*/ 575 h 2239933"/>
                <a:gd name="connsiteX7" fmla="*/ 868996 w 1743099"/>
                <a:gd name="connsiteY7" fmla="*/ 45680 h 2239933"/>
                <a:gd name="connsiteX8" fmla="*/ 1014482 w 1743099"/>
                <a:gd name="connsiteY8" fmla="*/ 95829 h 2239933"/>
                <a:gd name="connsiteX9" fmla="*/ 1217438 w 1743099"/>
                <a:gd name="connsiteY9" fmla="*/ 184997 h 2239933"/>
                <a:gd name="connsiteX10" fmla="*/ 1705558 w 1743099"/>
                <a:gd name="connsiteY10" fmla="*/ 263470 h 2239933"/>
                <a:gd name="connsiteX11" fmla="*/ 1716916 w 1743099"/>
                <a:gd name="connsiteY11" fmla="*/ 467964 h 2239933"/>
                <a:gd name="connsiteX12" fmla="*/ 1568033 w 1743099"/>
                <a:gd name="connsiteY12" fmla="*/ 619704 h 2239933"/>
                <a:gd name="connsiteX13" fmla="*/ 1332952 w 1743099"/>
                <a:gd name="connsiteY13" fmla="*/ 838670 h 2239933"/>
                <a:gd name="connsiteX14" fmla="*/ 1165237 w 1743099"/>
                <a:gd name="connsiteY14" fmla="*/ 1040262 h 2239933"/>
                <a:gd name="connsiteX15" fmla="*/ 974960 w 1743099"/>
                <a:gd name="connsiteY15" fmla="*/ 1242003 h 2239933"/>
                <a:gd name="connsiteX16" fmla="*/ 848107 w 1743099"/>
                <a:gd name="connsiteY16" fmla="*/ 1412994 h 2239933"/>
                <a:gd name="connsiteX17" fmla="*/ 628359 w 1743099"/>
                <a:gd name="connsiteY17" fmla="*/ 1509420 h 2239933"/>
                <a:gd name="connsiteX18" fmla="*/ 425804 w 1743099"/>
                <a:gd name="connsiteY18" fmla="*/ 1665737 h 2239933"/>
                <a:gd name="connsiteX19" fmla="*/ 353644 w 1743099"/>
                <a:gd name="connsiteY19" fmla="*/ 1968063 h 2239933"/>
                <a:gd name="connsiteX20" fmla="*/ 353381 w 1743099"/>
                <a:gd name="connsiteY20" fmla="*/ 2239242 h 2239933"/>
                <a:gd name="connsiteX0" fmla="*/ 353381 w 1751741"/>
                <a:gd name="connsiteY0" fmla="*/ 2239242 h 2239933"/>
                <a:gd name="connsiteX1" fmla="*/ 60052 w 1751741"/>
                <a:gd name="connsiteY1" fmla="*/ 1811017 h 2239933"/>
                <a:gd name="connsiteX2" fmla="*/ 6176 w 1751741"/>
                <a:gd name="connsiteY2" fmla="*/ 1198436 h 2239933"/>
                <a:gd name="connsiteX3" fmla="*/ 164693 w 1751741"/>
                <a:gd name="connsiteY3" fmla="*/ 498931 h 2239933"/>
                <a:gd name="connsiteX4" fmla="*/ 307243 w 1751741"/>
                <a:gd name="connsiteY4" fmla="*/ 244580 h 2239933"/>
                <a:gd name="connsiteX5" fmla="*/ 417922 w 1751741"/>
                <a:gd name="connsiteY5" fmla="*/ 78379 h 2239933"/>
                <a:gd name="connsiteX6" fmla="*/ 678205 w 1751741"/>
                <a:gd name="connsiteY6" fmla="*/ 575 h 2239933"/>
                <a:gd name="connsiteX7" fmla="*/ 868996 w 1751741"/>
                <a:gd name="connsiteY7" fmla="*/ 45680 h 2239933"/>
                <a:gd name="connsiteX8" fmla="*/ 1014482 w 1751741"/>
                <a:gd name="connsiteY8" fmla="*/ 95829 h 2239933"/>
                <a:gd name="connsiteX9" fmla="*/ 1224018 w 1751741"/>
                <a:gd name="connsiteY9" fmla="*/ 155352 h 2239933"/>
                <a:gd name="connsiteX10" fmla="*/ 1705558 w 1751741"/>
                <a:gd name="connsiteY10" fmla="*/ 263470 h 2239933"/>
                <a:gd name="connsiteX11" fmla="*/ 1716916 w 1751741"/>
                <a:gd name="connsiteY11" fmla="*/ 467964 h 2239933"/>
                <a:gd name="connsiteX12" fmla="*/ 1568033 w 1751741"/>
                <a:gd name="connsiteY12" fmla="*/ 619704 h 2239933"/>
                <a:gd name="connsiteX13" fmla="*/ 1332952 w 1751741"/>
                <a:gd name="connsiteY13" fmla="*/ 838670 h 2239933"/>
                <a:gd name="connsiteX14" fmla="*/ 1165237 w 1751741"/>
                <a:gd name="connsiteY14" fmla="*/ 1040262 h 2239933"/>
                <a:gd name="connsiteX15" fmla="*/ 974960 w 1751741"/>
                <a:gd name="connsiteY15" fmla="*/ 1242003 h 2239933"/>
                <a:gd name="connsiteX16" fmla="*/ 848107 w 1751741"/>
                <a:gd name="connsiteY16" fmla="*/ 1412994 h 2239933"/>
                <a:gd name="connsiteX17" fmla="*/ 628359 w 1751741"/>
                <a:gd name="connsiteY17" fmla="*/ 1509420 h 2239933"/>
                <a:gd name="connsiteX18" fmla="*/ 425804 w 1751741"/>
                <a:gd name="connsiteY18" fmla="*/ 1665737 h 2239933"/>
                <a:gd name="connsiteX19" fmla="*/ 353644 w 1751741"/>
                <a:gd name="connsiteY19" fmla="*/ 1968063 h 2239933"/>
                <a:gd name="connsiteX20" fmla="*/ 353381 w 1751741"/>
                <a:gd name="connsiteY20" fmla="*/ 2239242 h 2239933"/>
                <a:gd name="connsiteX0" fmla="*/ 353381 w 1751743"/>
                <a:gd name="connsiteY0" fmla="*/ 2239161 h 2239852"/>
                <a:gd name="connsiteX1" fmla="*/ 60052 w 1751743"/>
                <a:gd name="connsiteY1" fmla="*/ 1810936 h 2239852"/>
                <a:gd name="connsiteX2" fmla="*/ 6176 w 1751743"/>
                <a:gd name="connsiteY2" fmla="*/ 1198355 h 2239852"/>
                <a:gd name="connsiteX3" fmla="*/ 164693 w 1751743"/>
                <a:gd name="connsiteY3" fmla="*/ 498850 h 2239852"/>
                <a:gd name="connsiteX4" fmla="*/ 307243 w 1751743"/>
                <a:gd name="connsiteY4" fmla="*/ 244499 h 2239852"/>
                <a:gd name="connsiteX5" fmla="*/ 417922 w 1751743"/>
                <a:gd name="connsiteY5" fmla="*/ 78298 h 2239852"/>
                <a:gd name="connsiteX6" fmla="*/ 678205 w 1751743"/>
                <a:gd name="connsiteY6" fmla="*/ 494 h 2239852"/>
                <a:gd name="connsiteX7" fmla="*/ 868996 w 1751743"/>
                <a:gd name="connsiteY7" fmla="*/ 45599 h 2239852"/>
                <a:gd name="connsiteX8" fmla="*/ 1028580 w 1751743"/>
                <a:gd name="connsiteY8" fmla="*/ 55763 h 2239852"/>
                <a:gd name="connsiteX9" fmla="*/ 1224018 w 1751743"/>
                <a:gd name="connsiteY9" fmla="*/ 155271 h 2239852"/>
                <a:gd name="connsiteX10" fmla="*/ 1705558 w 1751743"/>
                <a:gd name="connsiteY10" fmla="*/ 263389 h 2239852"/>
                <a:gd name="connsiteX11" fmla="*/ 1716916 w 1751743"/>
                <a:gd name="connsiteY11" fmla="*/ 467883 h 2239852"/>
                <a:gd name="connsiteX12" fmla="*/ 1568033 w 1751743"/>
                <a:gd name="connsiteY12" fmla="*/ 619623 h 2239852"/>
                <a:gd name="connsiteX13" fmla="*/ 1332952 w 1751743"/>
                <a:gd name="connsiteY13" fmla="*/ 838589 h 2239852"/>
                <a:gd name="connsiteX14" fmla="*/ 1165237 w 1751743"/>
                <a:gd name="connsiteY14" fmla="*/ 1040181 h 2239852"/>
                <a:gd name="connsiteX15" fmla="*/ 974960 w 1751743"/>
                <a:gd name="connsiteY15" fmla="*/ 1241922 h 2239852"/>
                <a:gd name="connsiteX16" fmla="*/ 848107 w 1751743"/>
                <a:gd name="connsiteY16" fmla="*/ 1412913 h 2239852"/>
                <a:gd name="connsiteX17" fmla="*/ 628359 w 1751743"/>
                <a:gd name="connsiteY17" fmla="*/ 1509339 h 2239852"/>
                <a:gd name="connsiteX18" fmla="*/ 425804 w 1751743"/>
                <a:gd name="connsiteY18" fmla="*/ 1665656 h 2239852"/>
                <a:gd name="connsiteX19" fmla="*/ 353644 w 1751743"/>
                <a:gd name="connsiteY19" fmla="*/ 1967982 h 2239852"/>
                <a:gd name="connsiteX20" fmla="*/ 353381 w 1751743"/>
                <a:gd name="connsiteY20" fmla="*/ 2239161 h 2239852"/>
                <a:gd name="connsiteX0" fmla="*/ 353381 w 1736723"/>
                <a:gd name="connsiteY0" fmla="*/ 2239159 h 2239850"/>
                <a:gd name="connsiteX1" fmla="*/ 60052 w 1736723"/>
                <a:gd name="connsiteY1" fmla="*/ 1810934 h 2239850"/>
                <a:gd name="connsiteX2" fmla="*/ 6176 w 1736723"/>
                <a:gd name="connsiteY2" fmla="*/ 1198353 h 2239850"/>
                <a:gd name="connsiteX3" fmla="*/ 164693 w 1736723"/>
                <a:gd name="connsiteY3" fmla="*/ 498848 h 2239850"/>
                <a:gd name="connsiteX4" fmla="*/ 307243 w 1736723"/>
                <a:gd name="connsiteY4" fmla="*/ 244497 h 2239850"/>
                <a:gd name="connsiteX5" fmla="*/ 417922 w 1736723"/>
                <a:gd name="connsiteY5" fmla="*/ 78296 h 2239850"/>
                <a:gd name="connsiteX6" fmla="*/ 678205 w 1736723"/>
                <a:gd name="connsiteY6" fmla="*/ 492 h 2239850"/>
                <a:gd name="connsiteX7" fmla="*/ 868996 w 1736723"/>
                <a:gd name="connsiteY7" fmla="*/ 45597 h 2239850"/>
                <a:gd name="connsiteX8" fmla="*/ 1028580 w 1736723"/>
                <a:gd name="connsiteY8" fmla="*/ 55761 h 2239850"/>
                <a:gd name="connsiteX9" fmla="*/ 1224018 w 1736723"/>
                <a:gd name="connsiteY9" fmla="*/ 155269 h 2239850"/>
                <a:gd name="connsiteX10" fmla="*/ 1446679 w 1736723"/>
                <a:gd name="connsiteY10" fmla="*/ 161027 h 2239850"/>
                <a:gd name="connsiteX11" fmla="*/ 1705558 w 1736723"/>
                <a:gd name="connsiteY11" fmla="*/ 263387 h 2239850"/>
                <a:gd name="connsiteX12" fmla="*/ 1716916 w 1736723"/>
                <a:gd name="connsiteY12" fmla="*/ 467881 h 2239850"/>
                <a:gd name="connsiteX13" fmla="*/ 1568033 w 1736723"/>
                <a:gd name="connsiteY13" fmla="*/ 619621 h 2239850"/>
                <a:gd name="connsiteX14" fmla="*/ 1332952 w 1736723"/>
                <a:gd name="connsiteY14" fmla="*/ 838587 h 2239850"/>
                <a:gd name="connsiteX15" fmla="*/ 1165237 w 1736723"/>
                <a:gd name="connsiteY15" fmla="*/ 1040179 h 2239850"/>
                <a:gd name="connsiteX16" fmla="*/ 974960 w 1736723"/>
                <a:gd name="connsiteY16" fmla="*/ 1241920 h 2239850"/>
                <a:gd name="connsiteX17" fmla="*/ 848107 w 1736723"/>
                <a:gd name="connsiteY17" fmla="*/ 1412911 h 2239850"/>
                <a:gd name="connsiteX18" fmla="*/ 628359 w 1736723"/>
                <a:gd name="connsiteY18" fmla="*/ 1509337 h 2239850"/>
                <a:gd name="connsiteX19" fmla="*/ 425804 w 1736723"/>
                <a:gd name="connsiteY19" fmla="*/ 1665654 h 2239850"/>
                <a:gd name="connsiteX20" fmla="*/ 353644 w 1736723"/>
                <a:gd name="connsiteY20" fmla="*/ 1967980 h 2239850"/>
                <a:gd name="connsiteX21" fmla="*/ 353381 w 1736723"/>
                <a:gd name="connsiteY21" fmla="*/ 2239159 h 2239850"/>
                <a:gd name="connsiteX0" fmla="*/ 353381 w 1736721"/>
                <a:gd name="connsiteY0" fmla="*/ 2239159 h 2239850"/>
                <a:gd name="connsiteX1" fmla="*/ 60052 w 1736721"/>
                <a:gd name="connsiteY1" fmla="*/ 1810934 h 2239850"/>
                <a:gd name="connsiteX2" fmla="*/ 6176 w 1736721"/>
                <a:gd name="connsiteY2" fmla="*/ 1198353 h 2239850"/>
                <a:gd name="connsiteX3" fmla="*/ 164693 w 1736721"/>
                <a:gd name="connsiteY3" fmla="*/ 498848 h 2239850"/>
                <a:gd name="connsiteX4" fmla="*/ 307243 w 1736721"/>
                <a:gd name="connsiteY4" fmla="*/ 244497 h 2239850"/>
                <a:gd name="connsiteX5" fmla="*/ 417922 w 1736721"/>
                <a:gd name="connsiteY5" fmla="*/ 78296 h 2239850"/>
                <a:gd name="connsiteX6" fmla="*/ 678205 w 1736721"/>
                <a:gd name="connsiteY6" fmla="*/ 492 h 2239850"/>
                <a:gd name="connsiteX7" fmla="*/ 868996 w 1736721"/>
                <a:gd name="connsiteY7" fmla="*/ 45597 h 2239850"/>
                <a:gd name="connsiteX8" fmla="*/ 1028580 w 1736721"/>
                <a:gd name="connsiteY8" fmla="*/ 55761 h 2239850"/>
                <a:gd name="connsiteX9" fmla="*/ 1231853 w 1736721"/>
                <a:gd name="connsiteY9" fmla="*/ 114739 h 2239850"/>
                <a:gd name="connsiteX10" fmla="*/ 1446679 w 1736721"/>
                <a:gd name="connsiteY10" fmla="*/ 161027 h 2239850"/>
                <a:gd name="connsiteX11" fmla="*/ 1705558 w 1736721"/>
                <a:gd name="connsiteY11" fmla="*/ 263387 h 2239850"/>
                <a:gd name="connsiteX12" fmla="*/ 1716916 w 1736721"/>
                <a:gd name="connsiteY12" fmla="*/ 467881 h 2239850"/>
                <a:gd name="connsiteX13" fmla="*/ 1568033 w 1736721"/>
                <a:gd name="connsiteY13" fmla="*/ 619621 h 2239850"/>
                <a:gd name="connsiteX14" fmla="*/ 1332952 w 1736721"/>
                <a:gd name="connsiteY14" fmla="*/ 838587 h 2239850"/>
                <a:gd name="connsiteX15" fmla="*/ 1165237 w 1736721"/>
                <a:gd name="connsiteY15" fmla="*/ 1040179 h 2239850"/>
                <a:gd name="connsiteX16" fmla="*/ 974960 w 1736721"/>
                <a:gd name="connsiteY16" fmla="*/ 1241920 h 2239850"/>
                <a:gd name="connsiteX17" fmla="*/ 848107 w 1736721"/>
                <a:gd name="connsiteY17" fmla="*/ 1412911 h 2239850"/>
                <a:gd name="connsiteX18" fmla="*/ 628359 w 1736721"/>
                <a:gd name="connsiteY18" fmla="*/ 1509337 h 2239850"/>
                <a:gd name="connsiteX19" fmla="*/ 425804 w 1736721"/>
                <a:gd name="connsiteY19" fmla="*/ 1665654 h 2239850"/>
                <a:gd name="connsiteX20" fmla="*/ 353644 w 1736721"/>
                <a:gd name="connsiteY20" fmla="*/ 1967980 h 2239850"/>
                <a:gd name="connsiteX21" fmla="*/ 353381 w 1736721"/>
                <a:gd name="connsiteY21" fmla="*/ 2239159 h 2239850"/>
                <a:gd name="connsiteX0" fmla="*/ 353381 w 1783052"/>
                <a:gd name="connsiteY0" fmla="*/ 2239159 h 2239850"/>
                <a:gd name="connsiteX1" fmla="*/ 60052 w 1783052"/>
                <a:gd name="connsiteY1" fmla="*/ 1810934 h 2239850"/>
                <a:gd name="connsiteX2" fmla="*/ 6176 w 1783052"/>
                <a:gd name="connsiteY2" fmla="*/ 1198353 h 2239850"/>
                <a:gd name="connsiteX3" fmla="*/ 164693 w 1783052"/>
                <a:gd name="connsiteY3" fmla="*/ 498848 h 2239850"/>
                <a:gd name="connsiteX4" fmla="*/ 307243 w 1783052"/>
                <a:gd name="connsiteY4" fmla="*/ 244497 h 2239850"/>
                <a:gd name="connsiteX5" fmla="*/ 417922 w 1783052"/>
                <a:gd name="connsiteY5" fmla="*/ 78296 h 2239850"/>
                <a:gd name="connsiteX6" fmla="*/ 678205 w 1783052"/>
                <a:gd name="connsiteY6" fmla="*/ 492 h 2239850"/>
                <a:gd name="connsiteX7" fmla="*/ 868996 w 1783052"/>
                <a:gd name="connsiteY7" fmla="*/ 45597 h 2239850"/>
                <a:gd name="connsiteX8" fmla="*/ 1028580 w 1783052"/>
                <a:gd name="connsiteY8" fmla="*/ 55761 h 2239850"/>
                <a:gd name="connsiteX9" fmla="*/ 1231853 w 1783052"/>
                <a:gd name="connsiteY9" fmla="*/ 114739 h 2239850"/>
                <a:gd name="connsiteX10" fmla="*/ 1446679 w 1783052"/>
                <a:gd name="connsiteY10" fmla="*/ 161027 h 2239850"/>
                <a:gd name="connsiteX11" fmla="*/ 1767247 w 1783052"/>
                <a:gd name="connsiteY11" fmla="*/ 276995 h 2239850"/>
                <a:gd name="connsiteX12" fmla="*/ 1716916 w 1783052"/>
                <a:gd name="connsiteY12" fmla="*/ 467881 h 2239850"/>
                <a:gd name="connsiteX13" fmla="*/ 1568033 w 1783052"/>
                <a:gd name="connsiteY13" fmla="*/ 619621 h 2239850"/>
                <a:gd name="connsiteX14" fmla="*/ 1332952 w 1783052"/>
                <a:gd name="connsiteY14" fmla="*/ 838587 h 2239850"/>
                <a:gd name="connsiteX15" fmla="*/ 1165237 w 1783052"/>
                <a:gd name="connsiteY15" fmla="*/ 1040179 h 2239850"/>
                <a:gd name="connsiteX16" fmla="*/ 974960 w 1783052"/>
                <a:gd name="connsiteY16" fmla="*/ 1241920 h 2239850"/>
                <a:gd name="connsiteX17" fmla="*/ 848107 w 1783052"/>
                <a:gd name="connsiteY17" fmla="*/ 1412911 h 2239850"/>
                <a:gd name="connsiteX18" fmla="*/ 628359 w 1783052"/>
                <a:gd name="connsiteY18" fmla="*/ 1509337 h 2239850"/>
                <a:gd name="connsiteX19" fmla="*/ 425804 w 1783052"/>
                <a:gd name="connsiteY19" fmla="*/ 1665654 h 2239850"/>
                <a:gd name="connsiteX20" fmla="*/ 353644 w 1783052"/>
                <a:gd name="connsiteY20" fmla="*/ 1967980 h 2239850"/>
                <a:gd name="connsiteX21" fmla="*/ 353381 w 1783052"/>
                <a:gd name="connsiteY21" fmla="*/ 2239159 h 2239850"/>
                <a:gd name="connsiteX0" fmla="*/ 353381 w 1834432"/>
                <a:gd name="connsiteY0" fmla="*/ 2239159 h 2239850"/>
                <a:gd name="connsiteX1" fmla="*/ 60052 w 1834432"/>
                <a:gd name="connsiteY1" fmla="*/ 1810934 h 2239850"/>
                <a:gd name="connsiteX2" fmla="*/ 6176 w 1834432"/>
                <a:gd name="connsiteY2" fmla="*/ 1198353 h 2239850"/>
                <a:gd name="connsiteX3" fmla="*/ 164693 w 1834432"/>
                <a:gd name="connsiteY3" fmla="*/ 498848 h 2239850"/>
                <a:gd name="connsiteX4" fmla="*/ 307243 w 1834432"/>
                <a:gd name="connsiteY4" fmla="*/ 244497 h 2239850"/>
                <a:gd name="connsiteX5" fmla="*/ 417922 w 1834432"/>
                <a:gd name="connsiteY5" fmla="*/ 78296 h 2239850"/>
                <a:gd name="connsiteX6" fmla="*/ 678205 w 1834432"/>
                <a:gd name="connsiteY6" fmla="*/ 492 h 2239850"/>
                <a:gd name="connsiteX7" fmla="*/ 868996 w 1834432"/>
                <a:gd name="connsiteY7" fmla="*/ 45597 h 2239850"/>
                <a:gd name="connsiteX8" fmla="*/ 1028580 w 1834432"/>
                <a:gd name="connsiteY8" fmla="*/ 55761 h 2239850"/>
                <a:gd name="connsiteX9" fmla="*/ 1231853 w 1834432"/>
                <a:gd name="connsiteY9" fmla="*/ 114739 h 2239850"/>
                <a:gd name="connsiteX10" fmla="*/ 1446679 w 1834432"/>
                <a:gd name="connsiteY10" fmla="*/ 161027 h 2239850"/>
                <a:gd name="connsiteX11" fmla="*/ 1767247 w 1834432"/>
                <a:gd name="connsiteY11" fmla="*/ 276995 h 2239850"/>
                <a:gd name="connsiteX12" fmla="*/ 1819277 w 1834432"/>
                <a:gd name="connsiteY12" fmla="*/ 529873 h 2239850"/>
                <a:gd name="connsiteX13" fmla="*/ 1568033 w 1834432"/>
                <a:gd name="connsiteY13" fmla="*/ 619621 h 2239850"/>
                <a:gd name="connsiteX14" fmla="*/ 1332952 w 1834432"/>
                <a:gd name="connsiteY14" fmla="*/ 838587 h 2239850"/>
                <a:gd name="connsiteX15" fmla="*/ 1165237 w 1834432"/>
                <a:gd name="connsiteY15" fmla="*/ 1040179 h 2239850"/>
                <a:gd name="connsiteX16" fmla="*/ 974960 w 1834432"/>
                <a:gd name="connsiteY16" fmla="*/ 1241920 h 2239850"/>
                <a:gd name="connsiteX17" fmla="*/ 848107 w 1834432"/>
                <a:gd name="connsiteY17" fmla="*/ 1412911 h 2239850"/>
                <a:gd name="connsiteX18" fmla="*/ 628359 w 1834432"/>
                <a:gd name="connsiteY18" fmla="*/ 1509337 h 2239850"/>
                <a:gd name="connsiteX19" fmla="*/ 425804 w 1834432"/>
                <a:gd name="connsiteY19" fmla="*/ 1665654 h 2239850"/>
                <a:gd name="connsiteX20" fmla="*/ 353644 w 1834432"/>
                <a:gd name="connsiteY20" fmla="*/ 1967980 h 2239850"/>
                <a:gd name="connsiteX21" fmla="*/ 353381 w 1834432"/>
                <a:gd name="connsiteY21" fmla="*/ 2239159 h 2239850"/>
                <a:gd name="connsiteX0" fmla="*/ 353381 w 1833371"/>
                <a:gd name="connsiteY0" fmla="*/ 2239159 h 2239850"/>
                <a:gd name="connsiteX1" fmla="*/ 60052 w 1833371"/>
                <a:gd name="connsiteY1" fmla="*/ 1810934 h 2239850"/>
                <a:gd name="connsiteX2" fmla="*/ 6176 w 1833371"/>
                <a:gd name="connsiteY2" fmla="*/ 1198353 h 2239850"/>
                <a:gd name="connsiteX3" fmla="*/ 164693 w 1833371"/>
                <a:gd name="connsiteY3" fmla="*/ 498848 h 2239850"/>
                <a:gd name="connsiteX4" fmla="*/ 307243 w 1833371"/>
                <a:gd name="connsiteY4" fmla="*/ 244497 h 2239850"/>
                <a:gd name="connsiteX5" fmla="*/ 417922 w 1833371"/>
                <a:gd name="connsiteY5" fmla="*/ 78296 h 2239850"/>
                <a:gd name="connsiteX6" fmla="*/ 678205 w 1833371"/>
                <a:gd name="connsiteY6" fmla="*/ 492 h 2239850"/>
                <a:gd name="connsiteX7" fmla="*/ 868996 w 1833371"/>
                <a:gd name="connsiteY7" fmla="*/ 45597 h 2239850"/>
                <a:gd name="connsiteX8" fmla="*/ 1028580 w 1833371"/>
                <a:gd name="connsiteY8" fmla="*/ 55761 h 2239850"/>
                <a:gd name="connsiteX9" fmla="*/ 1231853 w 1833371"/>
                <a:gd name="connsiteY9" fmla="*/ 114739 h 2239850"/>
                <a:gd name="connsiteX10" fmla="*/ 1446679 w 1833371"/>
                <a:gd name="connsiteY10" fmla="*/ 161027 h 2239850"/>
                <a:gd name="connsiteX11" fmla="*/ 1767247 w 1833371"/>
                <a:gd name="connsiteY11" fmla="*/ 276995 h 2239850"/>
                <a:gd name="connsiteX12" fmla="*/ 1819277 w 1833371"/>
                <a:gd name="connsiteY12" fmla="*/ 529873 h 2239850"/>
                <a:gd name="connsiteX13" fmla="*/ 1582403 w 1833371"/>
                <a:gd name="connsiteY13" fmla="*/ 649627 h 2239850"/>
                <a:gd name="connsiteX14" fmla="*/ 1332952 w 1833371"/>
                <a:gd name="connsiteY14" fmla="*/ 838587 h 2239850"/>
                <a:gd name="connsiteX15" fmla="*/ 1165237 w 1833371"/>
                <a:gd name="connsiteY15" fmla="*/ 1040179 h 2239850"/>
                <a:gd name="connsiteX16" fmla="*/ 974960 w 1833371"/>
                <a:gd name="connsiteY16" fmla="*/ 1241920 h 2239850"/>
                <a:gd name="connsiteX17" fmla="*/ 848107 w 1833371"/>
                <a:gd name="connsiteY17" fmla="*/ 1412911 h 2239850"/>
                <a:gd name="connsiteX18" fmla="*/ 628359 w 1833371"/>
                <a:gd name="connsiteY18" fmla="*/ 1509337 h 2239850"/>
                <a:gd name="connsiteX19" fmla="*/ 425804 w 1833371"/>
                <a:gd name="connsiteY19" fmla="*/ 1665654 h 2239850"/>
                <a:gd name="connsiteX20" fmla="*/ 353644 w 1833371"/>
                <a:gd name="connsiteY20" fmla="*/ 1967980 h 2239850"/>
                <a:gd name="connsiteX21" fmla="*/ 353381 w 1833371"/>
                <a:gd name="connsiteY21" fmla="*/ 2239159 h 2239850"/>
                <a:gd name="connsiteX0" fmla="*/ 353381 w 1870486"/>
                <a:gd name="connsiteY0" fmla="*/ 2239159 h 2239850"/>
                <a:gd name="connsiteX1" fmla="*/ 60052 w 1870486"/>
                <a:gd name="connsiteY1" fmla="*/ 1810934 h 2239850"/>
                <a:gd name="connsiteX2" fmla="*/ 6176 w 1870486"/>
                <a:gd name="connsiteY2" fmla="*/ 1198353 h 2239850"/>
                <a:gd name="connsiteX3" fmla="*/ 164693 w 1870486"/>
                <a:gd name="connsiteY3" fmla="*/ 498848 h 2239850"/>
                <a:gd name="connsiteX4" fmla="*/ 307243 w 1870486"/>
                <a:gd name="connsiteY4" fmla="*/ 244497 h 2239850"/>
                <a:gd name="connsiteX5" fmla="*/ 417922 w 1870486"/>
                <a:gd name="connsiteY5" fmla="*/ 78296 h 2239850"/>
                <a:gd name="connsiteX6" fmla="*/ 678205 w 1870486"/>
                <a:gd name="connsiteY6" fmla="*/ 492 h 2239850"/>
                <a:gd name="connsiteX7" fmla="*/ 868996 w 1870486"/>
                <a:gd name="connsiteY7" fmla="*/ 45597 h 2239850"/>
                <a:gd name="connsiteX8" fmla="*/ 1028580 w 1870486"/>
                <a:gd name="connsiteY8" fmla="*/ 55761 h 2239850"/>
                <a:gd name="connsiteX9" fmla="*/ 1231853 w 1870486"/>
                <a:gd name="connsiteY9" fmla="*/ 114739 h 2239850"/>
                <a:gd name="connsiteX10" fmla="*/ 1446679 w 1870486"/>
                <a:gd name="connsiteY10" fmla="*/ 161027 h 2239850"/>
                <a:gd name="connsiteX11" fmla="*/ 1837843 w 1870486"/>
                <a:gd name="connsiteY11" fmla="*/ 327377 h 2239850"/>
                <a:gd name="connsiteX12" fmla="*/ 1819277 w 1870486"/>
                <a:gd name="connsiteY12" fmla="*/ 529873 h 2239850"/>
                <a:gd name="connsiteX13" fmla="*/ 1582403 w 1870486"/>
                <a:gd name="connsiteY13" fmla="*/ 649627 h 2239850"/>
                <a:gd name="connsiteX14" fmla="*/ 1332952 w 1870486"/>
                <a:gd name="connsiteY14" fmla="*/ 838587 h 2239850"/>
                <a:gd name="connsiteX15" fmla="*/ 1165237 w 1870486"/>
                <a:gd name="connsiteY15" fmla="*/ 1040179 h 2239850"/>
                <a:gd name="connsiteX16" fmla="*/ 974960 w 1870486"/>
                <a:gd name="connsiteY16" fmla="*/ 1241920 h 2239850"/>
                <a:gd name="connsiteX17" fmla="*/ 848107 w 1870486"/>
                <a:gd name="connsiteY17" fmla="*/ 1412911 h 2239850"/>
                <a:gd name="connsiteX18" fmla="*/ 628359 w 1870486"/>
                <a:gd name="connsiteY18" fmla="*/ 1509337 h 2239850"/>
                <a:gd name="connsiteX19" fmla="*/ 425804 w 1870486"/>
                <a:gd name="connsiteY19" fmla="*/ 1665654 h 2239850"/>
                <a:gd name="connsiteX20" fmla="*/ 353644 w 1870486"/>
                <a:gd name="connsiteY20" fmla="*/ 1967980 h 2239850"/>
                <a:gd name="connsiteX21" fmla="*/ 353381 w 1870486"/>
                <a:gd name="connsiteY21" fmla="*/ 2239159 h 2239850"/>
                <a:gd name="connsiteX0" fmla="*/ 353381 w 1905545"/>
                <a:gd name="connsiteY0" fmla="*/ 2239159 h 2239850"/>
                <a:gd name="connsiteX1" fmla="*/ 60052 w 1905545"/>
                <a:gd name="connsiteY1" fmla="*/ 1810934 h 2239850"/>
                <a:gd name="connsiteX2" fmla="*/ 6176 w 1905545"/>
                <a:gd name="connsiteY2" fmla="*/ 1198353 h 2239850"/>
                <a:gd name="connsiteX3" fmla="*/ 164693 w 1905545"/>
                <a:gd name="connsiteY3" fmla="*/ 498848 h 2239850"/>
                <a:gd name="connsiteX4" fmla="*/ 307243 w 1905545"/>
                <a:gd name="connsiteY4" fmla="*/ 244497 h 2239850"/>
                <a:gd name="connsiteX5" fmla="*/ 417922 w 1905545"/>
                <a:gd name="connsiteY5" fmla="*/ 78296 h 2239850"/>
                <a:gd name="connsiteX6" fmla="*/ 678205 w 1905545"/>
                <a:gd name="connsiteY6" fmla="*/ 492 h 2239850"/>
                <a:gd name="connsiteX7" fmla="*/ 868996 w 1905545"/>
                <a:gd name="connsiteY7" fmla="*/ 45597 h 2239850"/>
                <a:gd name="connsiteX8" fmla="*/ 1028580 w 1905545"/>
                <a:gd name="connsiteY8" fmla="*/ 55761 h 2239850"/>
                <a:gd name="connsiteX9" fmla="*/ 1231853 w 1905545"/>
                <a:gd name="connsiteY9" fmla="*/ 114739 h 2239850"/>
                <a:gd name="connsiteX10" fmla="*/ 1446679 w 1905545"/>
                <a:gd name="connsiteY10" fmla="*/ 161027 h 2239850"/>
                <a:gd name="connsiteX11" fmla="*/ 1837843 w 1905545"/>
                <a:gd name="connsiteY11" fmla="*/ 327377 h 2239850"/>
                <a:gd name="connsiteX12" fmla="*/ 1881557 w 1905545"/>
                <a:gd name="connsiteY12" fmla="*/ 541926 h 2239850"/>
                <a:gd name="connsiteX13" fmla="*/ 1582403 w 1905545"/>
                <a:gd name="connsiteY13" fmla="*/ 649627 h 2239850"/>
                <a:gd name="connsiteX14" fmla="*/ 1332952 w 1905545"/>
                <a:gd name="connsiteY14" fmla="*/ 838587 h 2239850"/>
                <a:gd name="connsiteX15" fmla="*/ 1165237 w 1905545"/>
                <a:gd name="connsiteY15" fmla="*/ 1040179 h 2239850"/>
                <a:gd name="connsiteX16" fmla="*/ 974960 w 1905545"/>
                <a:gd name="connsiteY16" fmla="*/ 1241920 h 2239850"/>
                <a:gd name="connsiteX17" fmla="*/ 848107 w 1905545"/>
                <a:gd name="connsiteY17" fmla="*/ 1412911 h 2239850"/>
                <a:gd name="connsiteX18" fmla="*/ 628359 w 1905545"/>
                <a:gd name="connsiteY18" fmla="*/ 1509337 h 2239850"/>
                <a:gd name="connsiteX19" fmla="*/ 425804 w 1905545"/>
                <a:gd name="connsiteY19" fmla="*/ 1665654 h 2239850"/>
                <a:gd name="connsiteX20" fmla="*/ 353644 w 1905545"/>
                <a:gd name="connsiteY20" fmla="*/ 1967980 h 2239850"/>
                <a:gd name="connsiteX21" fmla="*/ 353381 w 1905545"/>
                <a:gd name="connsiteY21" fmla="*/ 2239159 h 223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05545" h="2239850">
                  <a:moveTo>
                    <a:pt x="353381" y="2239159"/>
                  </a:moveTo>
                  <a:cubicBezTo>
                    <a:pt x="299785" y="2255367"/>
                    <a:pt x="111402" y="1982820"/>
                    <a:pt x="60052" y="1810934"/>
                  </a:cubicBezTo>
                  <a:cubicBezTo>
                    <a:pt x="8702" y="1639048"/>
                    <a:pt x="-11264" y="1417034"/>
                    <a:pt x="6176" y="1198353"/>
                  </a:cubicBezTo>
                  <a:cubicBezTo>
                    <a:pt x="23616" y="979672"/>
                    <a:pt x="159589" y="597049"/>
                    <a:pt x="164693" y="498848"/>
                  </a:cubicBezTo>
                  <a:cubicBezTo>
                    <a:pt x="169797" y="400647"/>
                    <a:pt x="265038" y="314589"/>
                    <a:pt x="307243" y="244497"/>
                  </a:cubicBezTo>
                  <a:cubicBezTo>
                    <a:pt x="349448" y="174405"/>
                    <a:pt x="356095" y="118964"/>
                    <a:pt x="417922" y="78296"/>
                  </a:cubicBezTo>
                  <a:cubicBezTo>
                    <a:pt x="479749" y="37628"/>
                    <a:pt x="603026" y="5942"/>
                    <a:pt x="678205" y="492"/>
                  </a:cubicBezTo>
                  <a:cubicBezTo>
                    <a:pt x="753384" y="-4958"/>
                    <a:pt x="810600" y="36386"/>
                    <a:pt x="868996" y="45597"/>
                  </a:cubicBezTo>
                  <a:cubicBezTo>
                    <a:pt x="927392" y="54808"/>
                    <a:pt x="968104" y="44237"/>
                    <a:pt x="1028580" y="55761"/>
                  </a:cubicBezTo>
                  <a:cubicBezTo>
                    <a:pt x="1089056" y="67285"/>
                    <a:pt x="1162170" y="97195"/>
                    <a:pt x="1231853" y="114739"/>
                  </a:cubicBezTo>
                  <a:cubicBezTo>
                    <a:pt x="1301536" y="132283"/>
                    <a:pt x="1345681" y="125587"/>
                    <a:pt x="1446679" y="161027"/>
                  </a:cubicBezTo>
                  <a:cubicBezTo>
                    <a:pt x="1547677" y="196467"/>
                    <a:pt x="1765363" y="263894"/>
                    <a:pt x="1837843" y="327377"/>
                  </a:cubicBezTo>
                  <a:cubicBezTo>
                    <a:pt x="1910323" y="390860"/>
                    <a:pt x="1924130" y="488218"/>
                    <a:pt x="1881557" y="541926"/>
                  </a:cubicBezTo>
                  <a:cubicBezTo>
                    <a:pt x="1838984" y="595634"/>
                    <a:pt x="1673837" y="600184"/>
                    <a:pt x="1582403" y="649627"/>
                  </a:cubicBezTo>
                  <a:cubicBezTo>
                    <a:pt x="1490969" y="699070"/>
                    <a:pt x="1402480" y="773495"/>
                    <a:pt x="1332952" y="838587"/>
                  </a:cubicBezTo>
                  <a:cubicBezTo>
                    <a:pt x="1263424" y="903679"/>
                    <a:pt x="1224902" y="972957"/>
                    <a:pt x="1165237" y="1040179"/>
                  </a:cubicBezTo>
                  <a:cubicBezTo>
                    <a:pt x="1105572" y="1107401"/>
                    <a:pt x="1027815" y="1179798"/>
                    <a:pt x="974960" y="1241920"/>
                  </a:cubicBezTo>
                  <a:cubicBezTo>
                    <a:pt x="922105" y="1304042"/>
                    <a:pt x="905874" y="1368342"/>
                    <a:pt x="848107" y="1412911"/>
                  </a:cubicBezTo>
                  <a:cubicBezTo>
                    <a:pt x="790340" y="1457481"/>
                    <a:pt x="698743" y="1467213"/>
                    <a:pt x="628359" y="1509337"/>
                  </a:cubicBezTo>
                  <a:cubicBezTo>
                    <a:pt x="557975" y="1551461"/>
                    <a:pt x="485747" y="1571986"/>
                    <a:pt x="425804" y="1665654"/>
                  </a:cubicBezTo>
                  <a:cubicBezTo>
                    <a:pt x="365861" y="1759322"/>
                    <a:pt x="365714" y="1872396"/>
                    <a:pt x="353644" y="1967980"/>
                  </a:cubicBezTo>
                  <a:cubicBezTo>
                    <a:pt x="341574" y="2063564"/>
                    <a:pt x="406977" y="2222951"/>
                    <a:pt x="353381" y="2239159"/>
                  </a:cubicBezTo>
                  <a:close/>
                </a:path>
              </a:pathLst>
            </a:custGeom>
            <a:gradFill>
              <a:gsLst>
                <a:gs pos="3321">
                  <a:srgbClr val="AF3244"/>
                </a:gs>
                <a:gs pos="52000">
                  <a:srgbClr val="BB5B5C"/>
                </a:gs>
                <a:gs pos="100000">
                  <a:srgbClr val="AF3244"/>
                </a:gs>
              </a:gsLst>
              <a:path path="circle">
                <a:fillToRect l="100000" t="100000"/>
              </a:path>
            </a:gradFill>
            <a:ln w="9525">
              <a:solidFill>
                <a:srgbClr val="AF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19" name=".class(cardio_9)"/>
            <p:cNvSpPr>
              <a:spLocks/>
            </p:cNvSpPr>
            <p:nvPr/>
          </p:nvSpPr>
          <p:spPr>
            <a:xfrm rot="21256978">
              <a:off x="21852372" y="22134343"/>
              <a:ext cx="497701" cy="454235"/>
            </a:xfrm>
            <a:custGeom>
              <a:avLst/>
              <a:gdLst>
                <a:gd name="connsiteX0" fmla="*/ 378674 w 1819475"/>
                <a:gd name="connsiteY0" fmla="*/ 2068360 h 2071949"/>
                <a:gd name="connsiteX1" fmla="*/ 194036 w 1819475"/>
                <a:gd name="connsiteY1" fmla="*/ 1712271 h 2071949"/>
                <a:gd name="connsiteX2" fmla="*/ 605 w 1819475"/>
                <a:gd name="connsiteY2" fmla="*/ 1105602 h 2071949"/>
                <a:gd name="connsiteX3" fmla="*/ 259978 w 1819475"/>
                <a:gd name="connsiteY3" fmla="*/ 296710 h 2071949"/>
                <a:gd name="connsiteX4" fmla="*/ 378674 w 1819475"/>
                <a:gd name="connsiteY4" fmla="*/ 169221 h 2071949"/>
                <a:gd name="connsiteX5" fmla="*/ 629255 w 1819475"/>
                <a:gd name="connsiteY5" fmla="*/ 85695 h 2071949"/>
                <a:gd name="connsiteX6" fmla="*/ 778724 w 1819475"/>
                <a:gd name="connsiteY6" fmla="*/ 2168 h 2071949"/>
                <a:gd name="connsiteX7" fmla="*/ 923797 w 1819475"/>
                <a:gd name="connsiteY7" fmla="*/ 24148 h 2071949"/>
                <a:gd name="connsiteX8" fmla="*/ 1060078 w 1819475"/>
                <a:gd name="connsiteY8" fmla="*/ 19752 h 2071949"/>
                <a:gd name="connsiteX9" fmla="*/ 1310659 w 1819475"/>
                <a:gd name="connsiteY9" fmla="*/ 138448 h 2071949"/>
                <a:gd name="connsiteX10" fmla="*/ 1785444 w 1819475"/>
                <a:gd name="connsiteY10" fmla="*/ 191202 h 2071949"/>
                <a:gd name="connsiteX11" fmla="*/ 1763463 w 1819475"/>
                <a:gd name="connsiteY11" fmla="*/ 446179 h 2071949"/>
                <a:gd name="connsiteX12" fmla="*/ 1618390 w 1819475"/>
                <a:gd name="connsiteY12" fmla="*/ 591252 h 2071949"/>
                <a:gd name="connsiteX13" fmla="*/ 1337036 w 1819475"/>
                <a:gd name="connsiteY13" fmla="*/ 903379 h 2071949"/>
                <a:gd name="connsiteX14" fmla="*/ 1235924 w 1819475"/>
                <a:gd name="connsiteY14" fmla="*/ 956133 h 2071949"/>
                <a:gd name="connsiteX15" fmla="*/ 1029305 w 1819475"/>
                <a:gd name="connsiteY15" fmla="*/ 1215506 h 2071949"/>
                <a:gd name="connsiteX16" fmla="*/ 915005 w 1819475"/>
                <a:gd name="connsiteY16" fmla="*/ 1356183 h 2071949"/>
                <a:gd name="connsiteX17" fmla="*/ 769932 w 1819475"/>
                <a:gd name="connsiteY17" fmla="*/ 1496860 h 2071949"/>
                <a:gd name="connsiteX18" fmla="*/ 668820 w 1819475"/>
                <a:gd name="connsiteY18" fmla="*/ 1751837 h 2071949"/>
                <a:gd name="connsiteX19" fmla="*/ 550124 w 1819475"/>
                <a:gd name="connsiteY19" fmla="*/ 1888118 h 2071949"/>
                <a:gd name="connsiteX20" fmla="*/ 378674 w 1819475"/>
                <a:gd name="connsiteY20" fmla="*/ 2068360 h 2071949"/>
                <a:gd name="connsiteX0" fmla="*/ 378674 w 1819475"/>
                <a:gd name="connsiteY0" fmla="*/ 2068360 h 2071949"/>
                <a:gd name="connsiteX1" fmla="*/ 194036 w 1819475"/>
                <a:gd name="connsiteY1" fmla="*/ 1712271 h 2071949"/>
                <a:gd name="connsiteX2" fmla="*/ 605 w 1819475"/>
                <a:gd name="connsiteY2" fmla="*/ 1105602 h 2071949"/>
                <a:gd name="connsiteX3" fmla="*/ 259978 w 1819475"/>
                <a:gd name="connsiteY3" fmla="*/ 296710 h 2071949"/>
                <a:gd name="connsiteX4" fmla="*/ 378674 w 1819475"/>
                <a:gd name="connsiteY4" fmla="*/ 169221 h 2071949"/>
                <a:gd name="connsiteX5" fmla="*/ 629255 w 1819475"/>
                <a:gd name="connsiteY5" fmla="*/ 85695 h 2071949"/>
                <a:gd name="connsiteX6" fmla="*/ 778724 w 1819475"/>
                <a:gd name="connsiteY6" fmla="*/ 2168 h 2071949"/>
                <a:gd name="connsiteX7" fmla="*/ 923797 w 1819475"/>
                <a:gd name="connsiteY7" fmla="*/ 24148 h 2071949"/>
                <a:gd name="connsiteX8" fmla="*/ 1060078 w 1819475"/>
                <a:gd name="connsiteY8" fmla="*/ 19752 h 2071949"/>
                <a:gd name="connsiteX9" fmla="*/ 1310659 w 1819475"/>
                <a:gd name="connsiteY9" fmla="*/ 138448 h 2071949"/>
                <a:gd name="connsiteX10" fmla="*/ 1785444 w 1819475"/>
                <a:gd name="connsiteY10" fmla="*/ 191202 h 2071949"/>
                <a:gd name="connsiteX11" fmla="*/ 1763463 w 1819475"/>
                <a:gd name="connsiteY11" fmla="*/ 446179 h 2071949"/>
                <a:gd name="connsiteX12" fmla="*/ 1618390 w 1819475"/>
                <a:gd name="connsiteY12" fmla="*/ 591252 h 2071949"/>
                <a:gd name="connsiteX13" fmla="*/ 1337036 w 1819475"/>
                <a:gd name="connsiteY13" fmla="*/ 903379 h 2071949"/>
                <a:gd name="connsiteX14" fmla="*/ 1235924 w 1819475"/>
                <a:gd name="connsiteY14" fmla="*/ 956133 h 2071949"/>
                <a:gd name="connsiteX15" fmla="*/ 1029305 w 1819475"/>
                <a:gd name="connsiteY15" fmla="*/ 1215506 h 2071949"/>
                <a:gd name="connsiteX16" fmla="*/ 915005 w 1819475"/>
                <a:gd name="connsiteY16" fmla="*/ 1356183 h 2071949"/>
                <a:gd name="connsiteX17" fmla="*/ 769932 w 1819475"/>
                <a:gd name="connsiteY17" fmla="*/ 1496860 h 2071949"/>
                <a:gd name="connsiteX18" fmla="*/ 668820 w 1819475"/>
                <a:gd name="connsiteY18" fmla="*/ 1751837 h 2071949"/>
                <a:gd name="connsiteX19" fmla="*/ 550124 w 1819475"/>
                <a:gd name="connsiteY19" fmla="*/ 1888118 h 2071949"/>
                <a:gd name="connsiteX20" fmla="*/ 378674 w 1819475"/>
                <a:gd name="connsiteY20" fmla="*/ 2068360 h 2071949"/>
                <a:gd name="connsiteX0" fmla="*/ 378731 w 1819532"/>
                <a:gd name="connsiteY0" fmla="*/ 2068360 h 2071949"/>
                <a:gd name="connsiteX1" fmla="*/ 194093 w 1819532"/>
                <a:gd name="connsiteY1" fmla="*/ 1712271 h 2071949"/>
                <a:gd name="connsiteX2" fmla="*/ 662 w 1819532"/>
                <a:gd name="connsiteY2" fmla="*/ 1105602 h 2071949"/>
                <a:gd name="connsiteX3" fmla="*/ 260035 w 1819532"/>
                <a:gd name="connsiteY3" fmla="*/ 296710 h 2071949"/>
                <a:gd name="connsiteX4" fmla="*/ 378731 w 1819532"/>
                <a:gd name="connsiteY4" fmla="*/ 169221 h 2071949"/>
                <a:gd name="connsiteX5" fmla="*/ 629312 w 1819532"/>
                <a:gd name="connsiteY5" fmla="*/ 85695 h 2071949"/>
                <a:gd name="connsiteX6" fmla="*/ 778781 w 1819532"/>
                <a:gd name="connsiteY6" fmla="*/ 2168 h 2071949"/>
                <a:gd name="connsiteX7" fmla="*/ 923854 w 1819532"/>
                <a:gd name="connsiteY7" fmla="*/ 24148 h 2071949"/>
                <a:gd name="connsiteX8" fmla="*/ 1060135 w 1819532"/>
                <a:gd name="connsiteY8" fmla="*/ 19752 h 2071949"/>
                <a:gd name="connsiteX9" fmla="*/ 1310716 w 1819532"/>
                <a:gd name="connsiteY9" fmla="*/ 138448 h 2071949"/>
                <a:gd name="connsiteX10" fmla="*/ 1785501 w 1819532"/>
                <a:gd name="connsiteY10" fmla="*/ 191202 h 2071949"/>
                <a:gd name="connsiteX11" fmla="*/ 1763520 w 1819532"/>
                <a:gd name="connsiteY11" fmla="*/ 446179 h 2071949"/>
                <a:gd name="connsiteX12" fmla="*/ 1618447 w 1819532"/>
                <a:gd name="connsiteY12" fmla="*/ 591252 h 2071949"/>
                <a:gd name="connsiteX13" fmla="*/ 1337093 w 1819532"/>
                <a:gd name="connsiteY13" fmla="*/ 903379 h 2071949"/>
                <a:gd name="connsiteX14" fmla="*/ 1235981 w 1819532"/>
                <a:gd name="connsiteY14" fmla="*/ 956133 h 2071949"/>
                <a:gd name="connsiteX15" fmla="*/ 1029362 w 1819532"/>
                <a:gd name="connsiteY15" fmla="*/ 1215506 h 2071949"/>
                <a:gd name="connsiteX16" fmla="*/ 915062 w 1819532"/>
                <a:gd name="connsiteY16" fmla="*/ 1356183 h 2071949"/>
                <a:gd name="connsiteX17" fmla="*/ 769989 w 1819532"/>
                <a:gd name="connsiteY17" fmla="*/ 1496860 h 2071949"/>
                <a:gd name="connsiteX18" fmla="*/ 668877 w 1819532"/>
                <a:gd name="connsiteY18" fmla="*/ 1751837 h 2071949"/>
                <a:gd name="connsiteX19" fmla="*/ 550181 w 1819532"/>
                <a:gd name="connsiteY19" fmla="*/ 1888118 h 2071949"/>
                <a:gd name="connsiteX20" fmla="*/ 378731 w 1819532"/>
                <a:gd name="connsiteY20" fmla="*/ 2068360 h 2071949"/>
                <a:gd name="connsiteX0" fmla="*/ 378731 w 1819532"/>
                <a:gd name="connsiteY0" fmla="*/ 2068360 h 2071949"/>
                <a:gd name="connsiteX1" fmla="*/ 194093 w 1819532"/>
                <a:gd name="connsiteY1" fmla="*/ 1712271 h 2071949"/>
                <a:gd name="connsiteX2" fmla="*/ 662 w 1819532"/>
                <a:gd name="connsiteY2" fmla="*/ 1105602 h 2071949"/>
                <a:gd name="connsiteX3" fmla="*/ 260035 w 1819532"/>
                <a:gd name="connsiteY3" fmla="*/ 296710 h 2071949"/>
                <a:gd name="connsiteX4" fmla="*/ 378731 w 1819532"/>
                <a:gd name="connsiteY4" fmla="*/ 169221 h 2071949"/>
                <a:gd name="connsiteX5" fmla="*/ 629312 w 1819532"/>
                <a:gd name="connsiteY5" fmla="*/ 85695 h 2071949"/>
                <a:gd name="connsiteX6" fmla="*/ 778781 w 1819532"/>
                <a:gd name="connsiteY6" fmla="*/ 2168 h 2071949"/>
                <a:gd name="connsiteX7" fmla="*/ 923854 w 1819532"/>
                <a:gd name="connsiteY7" fmla="*/ 24148 h 2071949"/>
                <a:gd name="connsiteX8" fmla="*/ 1060135 w 1819532"/>
                <a:gd name="connsiteY8" fmla="*/ 19752 h 2071949"/>
                <a:gd name="connsiteX9" fmla="*/ 1310716 w 1819532"/>
                <a:gd name="connsiteY9" fmla="*/ 138448 h 2071949"/>
                <a:gd name="connsiteX10" fmla="*/ 1785501 w 1819532"/>
                <a:gd name="connsiteY10" fmla="*/ 191202 h 2071949"/>
                <a:gd name="connsiteX11" fmla="*/ 1763520 w 1819532"/>
                <a:gd name="connsiteY11" fmla="*/ 446179 h 2071949"/>
                <a:gd name="connsiteX12" fmla="*/ 1618447 w 1819532"/>
                <a:gd name="connsiteY12" fmla="*/ 591252 h 2071949"/>
                <a:gd name="connsiteX13" fmla="*/ 1337093 w 1819532"/>
                <a:gd name="connsiteY13" fmla="*/ 903379 h 2071949"/>
                <a:gd name="connsiteX14" fmla="*/ 1235981 w 1819532"/>
                <a:gd name="connsiteY14" fmla="*/ 956133 h 2071949"/>
                <a:gd name="connsiteX15" fmla="*/ 1029362 w 1819532"/>
                <a:gd name="connsiteY15" fmla="*/ 1215506 h 2071949"/>
                <a:gd name="connsiteX16" fmla="*/ 915062 w 1819532"/>
                <a:gd name="connsiteY16" fmla="*/ 1356183 h 2071949"/>
                <a:gd name="connsiteX17" fmla="*/ 769989 w 1819532"/>
                <a:gd name="connsiteY17" fmla="*/ 1496860 h 2071949"/>
                <a:gd name="connsiteX18" fmla="*/ 668877 w 1819532"/>
                <a:gd name="connsiteY18" fmla="*/ 1751837 h 2071949"/>
                <a:gd name="connsiteX19" fmla="*/ 550181 w 1819532"/>
                <a:gd name="connsiteY19" fmla="*/ 1888118 h 2071949"/>
                <a:gd name="connsiteX20" fmla="*/ 378731 w 1819532"/>
                <a:gd name="connsiteY20" fmla="*/ 2068360 h 2071949"/>
                <a:gd name="connsiteX0" fmla="*/ 383870 w 1824671"/>
                <a:gd name="connsiteY0" fmla="*/ 2068360 h 2071949"/>
                <a:gd name="connsiteX1" fmla="*/ 199232 w 1824671"/>
                <a:gd name="connsiteY1" fmla="*/ 1712271 h 2071949"/>
                <a:gd name="connsiteX2" fmla="*/ 5801 w 1824671"/>
                <a:gd name="connsiteY2" fmla="*/ 1105602 h 2071949"/>
                <a:gd name="connsiteX3" fmla="*/ 265174 w 1824671"/>
                <a:gd name="connsiteY3" fmla="*/ 296710 h 2071949"/>
                <a:gd name="connsiteX4" fmla="*/ 383870 w 1824671"/>
                <a:gd name="connsiteY4" fmla="*/ 169221 h 2071949"/>
                <a:gd name="connsiteX5" fmla="*/ 634451 w 1824671"/>
                <a:gd name="connsiteY5" fmla="*/ 85695 h 2071949"/>
                <a:gd name="connsiteX6" fmla="*/ 783920 w 1824671"/>
                <a:gd name="connsiteY6" fmla="*/ 2168 h 2071949"/>
                <a:gd name="connsiteX7" fmla="*/ 928993 w 1824671"/>
                <a:gd name="connsiteY7" fmla="*/ 24148 h 2071949"/>
                <a:gd name="connsiteX8" fmla="*/ 1065274 w 1824671"/>
                <a:gd name="connsiteY8" fmla="*/ 19752 h 2071949"/>
                <a:gd name="connsiteX9" fmla="*/ 1315855 w 1824671"/>
                <a:gd name="connsiteY9" fmla="*/ 138448 h 2071949"/>
                <a:gd name="connsiteX10" fmla="*/ 1790640 w 1824671"/>
                <a:gd name="connsiteY10" fmla="*/ 191202 h 2071949"/>
                <a:gd name="connsiteX11" fmla="*/ 1768659 w 1824671"/>
                <a:gd name="connsiteY11" fmla="*/ 446179 h 2071949"/>
                <a:gd name="connsiteX12" fmla="*/ 1623586 w 1824671"/>
                <a:gd name="connsiteY12" fmla="*/ 591252 h 2071949"/>
                <a:gd name="connsiteX13" fmla="*/ 1342232 w 1824671"/>
                <a:gd name="connsiteY13" fmla="*/ 903379 h 2071949"/>
                <a:gd name="connsiteX14" fmla="*/ 1241120 w 1824671"/>
                <a:gd name="connsiteY14" fmla="*/ 956133 h 2071949"/>
                <a:gd name="connsiteX15" fmla="*/ 1034501 w 1824671"/>
                <a:gd name="connsiteY15" fmla="*/ 1215506 h 2071949"/>
                <a:gd name="connsiteX16" fmla="*/ 920201 w 1824671"/>
                <a:gd name="connsiteY16" fmla="*/ 1356183 h 2071949"/>
                <a:gd name="connsiteX17" fmla="*/ 775128 w 1824671"/>
                <a:gd name="connsiteY17" fmla="*/ 1496860 h 2071949"/>
                <a:gd name="connsiteX18" fmla="*/ 674016 w 1824671"/>
                <a:gd name="connsiteY18" fmla="*/ 1751837 h 2071949"/>
                <a:gd name="connsiteX19" fmla="*/ 555320 w 1824671"/>
                <a:gd name="connsiteY19" fmla="*/ 1888118 h 2071949"/>
                <a:gd name="connsiteX20" fmla="*/ 383870 w 1824671"/>
                <a:gd name="connsiteY20" fmla="*/ 2068360 h 2071949"/>
                <a:gd name="connsiteX0" fmla="*/ 380531 w 1821332"/>
                <a:gd name="connsiteY0" fmla="*/ 2068360 h 2071949"/>
                <a:gd name="connsiteX1" fmla="*/ 195893 w 1821332"/>
                <a:gd name="connsiteY1" fmla="*/ 1712271 h 2071949"/>
                <a:gd name="connsiteX2" fmla="*/ 2462 w 1821332"/>
                <a:gd name="connsiteY2" fmla="*/ 1105602 h 2071949"/>
                <a:gd name="connsiteX3" fmla="*/ 332174 w 1821332"/>
                <a:gd name="connsiteY3" fmla="*/ 498933 h 2071949"/>
                <a:gd name="connsiteX4" fmla="*/ 380531 w 1821332"/>
                <a:gd name="connsiteY4" fmla="*/ 169221 h 2071949"/>
                <a:gd name="connsiteX5" fmla="*/ 631112 w 1821332"/>
                <a:gd name="connsiteY5" fmla="*/ 85695 h 2071949"/>
                <a:gd name="connsiteX6" fmla="*/ 780581 w 1821332"/>
                <a:gd name="connsiteY6" fmla="*/ 2168 h 2071949"/>
                <a:gd name="connsiteX7" fmla="*/ 925654 w 1821332"/>
                <a:gd name="connsiteY7" fmla="*/ 24148 h 2071949"/>
                <a:gd name="connsiteX8" fmla="*/ 1061935 w 1821332"/>
                <a:gd name="connsiteY8" fmla="*/ 19752 h 2071949"/>
                <a:gd name="connsiteX9" fmla="*/ 1312516 w 1821332"/>
                <a:gd name="connsiteY9" fmla="*/ 138448 h 2071949"/>
                <a:gd name="connsiteX10" fmla="*/ 1787301 w 1821332"/>
                <a:gd name="connsiteY10" fmla="*/ 191202 h 2071949"/>
                <a:gd name="connsiteX11" fmla="*/ 1765320 w 1821332"/>
                <a:gd name="connsiteY11" fmla="*/ 446179 h 2071949"/>
                <a:gd name="connsiteX12" fmla="*/ 1620247 w 1821332"/>
                <a:gd name="connsiteY12" fmla="*/ 591252 h 2071949"/>
                <a:gd name="connsiteX13" fmla="*/ 1338893 w 1821332"/>
                <a:gd name="connsiteY13" fmla="*/ 903379 h 2071949"/>
                <a:gd name="connsiteX14" fmla="*/ 1237781 w 1821332"/>
                <a:gd name="connsiteY14" fmla="*/ 956133 h 2071949"/>
                <a:gd name="connsiteX15" fmla="*/ 1031162 w 1821332"/>
                <a:gd name="connsiteY15" fmla="*/ 1215506 h 2071949"/>
                <a:gd name="connsiteX16" fmla="*/ 916862 w 1821332"/>
                <a:gd name="connsiteY16" fmla="*/ 1356183 h 2071949"/>
                <a:gd name="connsiteX17" fmla="*/ 771789 w 1821332"/>
                <a:gd name="connsiteY17" fmla="*/ 1496860 h 2071949"/>
                <a:gd name="connsiteX18" fmla="*/ 670677 w 1821332"/>
                <a:gd name="connsiteY18" fmla="*/ 1751837 h 2071949"/>
                <a:gd name="connsiteX19" fmla="*/ 551981 w 1821332"/>
                <a:gd name="connsiteY19" fmla="*/ 1888118 h 2071949"/>
                <a:gd name="connsiteX20" fmla="*/ 380531 w 1821332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7110 h 2070699"/>
                <a:gd name="connsiteX1" fmla="*/ 195555 w 1820994"/>
                <a:gd name="connsiteY1" fmla="*/ 1711021 h 2070699"/>
                <a:gd name="connsiteX2" fmla="*/ 2124 w 1820994"/>
                <a:gd name="connsiteY2" fmla="*/ 1104352 h 2070699"/>
                <a:gd name="connsiteX3" fmla="*/ 301063 w 1820994"/>
                <a:gd name="connsiteY3" fmla="*/ 308648 h 2070699"/>
                <a:gd name="connsiteX4" fmla="*/ 364001 w 1820994"/>
                <a:gd name="connsiteY4" fmla="*/ 165114 h 2070699"/>
                <a:gd name="connsiteX5" fmla="*/ 607914 w 1820994"/>
                <a:gd name="connsiteY5" fmla="*/ 58727 h 2070699"/>
                <a:gd name="connsiteX6" fmla="*/ 780243 w 1820994"/>
                <a:gd name="connsiteY6" fmla="*/ 918 h 2070699"/>
                <a:gd name="connsiteX7" fmla="*/ 925316 w 1820994"/>
                <a:gd name="connsiteY7" fmla="*/ 22898 h 2070699"/>
                <a:gd name="connsiteX8" fmla="*/ 1061597 w 1820994"/>
                <a:gd name="connsiteY8" fmla="*/ 18502 h 2070699"/>
                <a:gd name="connsiteX9" fmla="*/ 1312178 w 1820994"/>
                <a:gd name="connsiteY9" fmla="*/ 137198 h 2070699"/>
                <a:gd name="connsiteX10" fmla="*/ 1786963 w 1820994"/>
                <a:gd name="connsiteY10" fmla="*/ 189952 h 2070699"/>
                <a:gd name="connsiteX11" fmla="*/ 1764982 w 1820994"/>
                <a:gd name="connsiteY11" fmla="*/ 444929 h 2070699"/>
                <a:gd name="connsiteX12" fmla="*/ 1619909 w 1820994"/>
                <a:gd name="connsiteY12" fmla="*/ 590002 h 2070699"/>
                <a:gd name="connsiteX13" fmla="*/ 1338555 w 1820994"/>
                <a:gd name="connsiteY13" fmla="*/ 902129 h 2070699"/>
                <a:gd name="connsiteX14" fmla="*/ 1237443 w 1820994"/>
                <a:gd name="connsiteY14" fmla="*/ 954883 h 2070699"/>
                <a:gd name="connsiteX15" fmla="*/ 1030824 w 1820994"/>
                <a:gd name="connsiteY15" fmla="*/ 1214256 h 2070699"/>
                <a:gd name="connsiteX16" fmla="*/ 916524 w 1820994"/>
                <a:gd name="connsiteY16" fmla="*/ 1354933 h 2070699"/>
                <a:gd name="connsiteX17" fmla="*/ 771451 w 1820994"/>
                <a:gd name="connsiteY17" fmla="*/ 1495610 h 2070699"/>
                <a:gd name="connsiteX18" fmla="*/ 670339 w 1820994"/>
                <a:gd name="connsiteY18" fmla="*/ 1750587 h 2070699"/>
                <a:gd name="connsiteX19" fmla="*/ 551643 w 1820994"/>
                <a:gd name="connsiteY19" fmla="*/ 1886868 h 2070699"/>
                <a:gd name="connsiteX20" fmla="*/ 380193 w 1820994"/>
                <a:gd name="connsiteY20" fmla="*/ 2067110 h 2070699"/>
                <a:gd name="connsiteX0" fmla="*/ 380193 w 1820994"/>
                <a:gd name="connsiteY0" fmla="*/ 2067110 h 2070699"/>
                <a:gd name="connsiteX1" fmla="*/ 195555 w 1820994"/>
                <a:gd name="connsiteY1" fmla="*/ 1711021 h 2070699"/>
                <a:gd name="connsiteX2" fmla="*/ 2124 w 1820994"/>
                <a:gd name="connsiteY2" fmla="*/ 1104352 h 2070699"/>
                <a:gd name="connsiteX3" fmla="*/ 301063 w 1820994"/>
                <a:gd name="connsiteY3" fmla="*/ 308648 h 2070699"/>
                <a:gd name="connsiteX4" fmla="*/ 364001 w 1820994"/>
                <a:gd name="connsiteY4" fmla="*/ 165114 h 2070699"/>
                <a:gd name="connsiteX5" fmla="*/ 607914 w 1820994"/>
                <a:gd name="connsiteY5" fmla="*/ 58727 h 2070699"/>
                <a:gd name="connsiteX6" fmla="*/ 780243 w 1820994"/>
                <a:gd name="connsiteY6" fmla="*/ 918 h 2070699"/>
                <a:gd name="connsiteX7" fmla="*/ 925316 w 1820994"/>
                <a:gd name="connsiteY7" fmla="*/ 22898 h 2070699"/>
                <a:gd name="connsiteX8" fmla="*/ 1061597 w 1820994"/>
                <a:gd name="connsiteY8" fmla="*/ 18502 h 2070699"/>
                <a:gd name="connsiteX9" fmla="*/ 1312178 w 1820994"/>
                <a:gd name="connsiteY9" fmla="*/ 137198 h 2070699"/>
                <a:gd name="connsiteX10" fmla="*/ 1786963 w 1820994"/>
                <a:gd name="connsiteY10" fmla="*/ 189952 h 2070699"/>
                <a:gd name="connsiteX11" fmla="*/ 1764982 w 1820994"/>
                <a:gd name="connsiteY11" fmla="*/ 444929 h 2070699"/>
                <a:gd name="connsiteX12" fmla="*/ 1619909 w 1820994"/>
                <a:gd name="connsiteY12" fmla="*/ 590002 h 2070699"/>
                <a:gd name="connsiteX13" fmla="*/ 1338555 w 1820994"/>
                <a:gd name="connsiteY13" fmla="*/ 902129 h 2070699"/>
                <a:gd name="connsiteX14" fmla="*/ 1237443 w 1820994"/>
                <a:gd name="connsiteY14" fmla="*/ 954883 h 2070699"/>
                <a:gd name="connsiteX15" fmla="*/ 1030824 w 1820994"/>
                <a:gd name="connsiteY15" fmla="*/ 1214256 h 2070699"/>
                <a:gd name="connsiteX16" fmla="*/ 916524 w 1820994"/>
                <a:gd name="connsiteY16" fmla="*/ 1354933 h 2070699"/>
                <a:gd name="connsiteX17" fmla="*/ 771451 w 1820994"/>
                <a:gd name="connsiteY17" fmla="*/ 1495610 h 2070699"/>
                <a:gd name="connsiteX18" fmla="*/ 670339 w 1820994"/>
                <a:gd name="connsiteY18" fmla="*/ 1750587 h 2070699"/>
                <a:gd name="connsiteX19" fmla="*/ 551643 w 1820994"/>
                <a:gd name="connsiteY19" fmla="*/ 1886868 h 2070699"/>
                <a:gd name="connsiteX20" fmla="*/ 380193 w 1820994"/>
                <a:gd name="connsiteY20" fmla="*/ 2067110 h 2070699"/>
                <a:gd name="connsiteX0" fmla="*/ 380193 w 1820994"/>
                <a:gd name="connsiteY0" fmla="*/ 2068966 h 2072555"/>
                <a:gd name="connsiteX1" fmla="*/ 195555 w 1820994"/>
                <a:gd name="connsiteY1" fmla="*/ 1712877 h 2072555"/>
                <a:gd name="connsiteX2" fmla="*/ 2124 w 1820994"/>
                <a:gd name="connsiteY2" fmla="*/ 1106208 h 2072555"/>
                <a:gd name="connsiteX3" fmla="*/ 301063 w 1820994"/>
                <a:gd name="connsiteY3" fmla="*/ 310504 h 2072555"/>
                <a:gd name="connsiteX4" fmla="*/ 364001 w 1820994"/>
                <a:gd name="connsiteY4" fmla="*/ 166970 h 2072555"/>
                <a:gd name="connsiteX5" fmla="*/ 607914 w 1820994"/>
                <a:gd name="connsiteY5" fmla="*/ 60583 h 2072555"/>
                <a:gd name="connsiteX6" fmla="*/ 757383 w 1820994"/>
                <a:gd name="connsiteY6" fmla="*/ 869 h 2072555"/>
                <a:gd name="connsiteX7" fmla="*/ 925316 w 1820994"/>
                <a:gd name="connsiteY7" fmla="*/ 24754 h 2072555"/>
                <a:gd name="connsiteX8" fmla="*/ 1061597 w 1820994"/>
                <a:gd name="connsiteY8" fmla="*/ 20358 h 2072555"/>
                <a:gd name="connsiteX9" fmla="*/ 1312178 w 1820994"/>
                <a:gd name="connsiteY9" fmla="*/ 139054 h 2072555"/>
                <a:gd name="connsiteX10" fmla="*/ 1786963 w 1820994"/>
                <a:gd name="connsiteY10" fmla="*/ 191808 h 2072555"/>
                <a:gd name="connsiteX11" fmla="*/ 1764982 w 1820994"/>
                <a:gd name="connsiteY11" fmla="*/ 446785 h 2072555"/>
                <a:gd name="connsiteX12" fmla="*/ 1619909 w 1820994"/>
                <a:gd name="connsiteY12" fmla="*/ 591858 h 2072555"/>
                <a:gd name="connsiteX13" fmla="*/ 1338555 w 1820994"/>
                <a:gd name="connsiteY13" fmla="*/ 903985 h 2072555"/>
                <a:gd name="connsiteX14" fmla="*/ 1237443 w 1820994"/>
                <a:gd name="connsiteY14" fmla="*/ 956739 h 2072555"/>
                <a:gd name="connsiteX15" fmla="*/ 1030824 w 1820994"/>
                <a:gd name="connsiteY15" fmla="*/ 1216112 h 2072555"/>
                <a:gd name="connsiteX16" fmla="*/ 916524 w 1820994"/>
                <a:gd name="connsiteY16" fmla="*/ 1356789 h 2072555"/>
                <a:gd name="connsiteX17" fmla="*/ 771451 w 1820994"/>
                <a:gd name="connsiteY17" fmla="*/ 1497466 h 2072555"/>
                <a:gd name="connsiteX18" fmla="*/ 670339 w 1820994"/>
                <a:gd name="connsiteY18" fmla="*/ 1752443 h 2072555"/>
                <a:gd name="connsiteX19" fmla="*/ 551643 w 1820994"/>
                <a:gd name="connsiteY19" fmla="*/ 1888724 h 2072555"/>
                <a:gd name="connsiteX20" fmla="*/ 380193 w 1820994"/>
                <a:gd name="connsiteY20" fmla="*/ 2068966 h 2072555"/>
                <a:gd name="connsiteX0" fmla="*/ 380193 w 1820994"/>
                <a:gd name="connsiteY0" fmla="*/ 2069552 h 2073141"/>
                <a:gd name="connsiteX1" fmla="*/ 195555 w 1820994"/>
                <a:gd name="connsiteY1" fmla="*/ 1713463 h 2073141"/>
                <a:gd name="connsiteX2" fmla="*/ 2124 w 1820994"/>
                <a:gd name="connsiteY2" fmla="*/ 1106794 h 2073141"/>
                <a:gd name="connsiteX3" fmla="*/ 301063 w 1820994"/>
                <a:gd name="connsiteY3" fmla="*/ 311090 h 2073141"/>
                <a:gd name="connsiteX4" fmla="*/ 364001 w 1820994"/>
                <a:gd name="connsiteY4" fmla="*/ 167556 h 2073141"/>
                <a:gd name="connsiteX5" fmla="*/ 607914 w 1820994"/>
                <a:gd name="connsiteY5" fmla="*/ 61169 h 2073141"/>
                <a:gd name="connsiteX6" fmla="*/ 757383 w 1820994"/>
                <a:gd name="connsiteY6" fmla="*/ 1455 h 2073141"/>
                <a:gd name="connsiteX7" fmla="*/ 925316 w 1820994"/>
                <a:gd name="connsiteY7" fmla="*/ 25340 h 2073141"/>
                <a:gd name="connsiteX8" fmla="*/ 1061597 w 1820994"/>
                <a:gd name="connsiteY8" fmla="*/ 20944 h 2073141"/>
                <a:gd name="connsiteX9" fmla="*/ 1312178 w 1820994"/>
                <a:gd name="connsiteY9" fmla="*/ 139640 h 2073141"/>
                <a:gd name="connsiteX10" fmla="*/ 1786963 w 1820994"/>
                <a:gd name="connsiteY10" fmla="*/ 192394 h 2073141"/>
                <a:gd name="connsiteX11" fmla="*/ 1764982 w 1820994"/>
                <a:gd name="connsiteY11" fmla="*/ 447371 h 2073141"/>
                <a:gd name="connsiteX12" fmla="*/ 1619909 w 1820994"/>
                <a:gd name="connsiteY12" fmla="*/ 592444 h 2073141"/>
                <a:gd name="connsiteX13" fmla="*/ 1338555 w 1820994"/>
                <a:gd name="connsiteY13" fmla="*/ 904571 h 2073141"/>
                <a:gd name="connsiteX14" fmla="*/ 1237443 w 1820994"/>
                <a:gd name="connsiteY14" fmla="*/ 957325 h 2073141"/>
                <a:gd name="connsiteX15" fmla="*/ 1030824 w 1820994"/>
                <a:gd name="connsiteY15" fmla="*/ 1216698 h 2073141"/>
                <a:gd name="connsiteX16" fmla="*/ 916524 w 1820994"/>
                <a:gd name="connsiteY16" fmla="*/ 1357375 h 2073141"/>
                <a:gd name="connsiteX17" fmla="*/ 771451 w 1820994"/>
                <a:gd name="connsiteY17" fmla="*/ 1498052 h 2073141"/>
                <a:gd name="connsiteX18" fmla="*/ 670339 w 1820994"/>
                <a:gd name="connsiteY18" fmla="*/ 1753029 h 2073141"/>
                <a:gd name="connsiteX19" fmla="*/ 551643 w 1820994"/>
                <a:gd name="connsiteY19" fmla="*/ 1889310 h 2073141"/>
                <a:gd name="connsiteX20" fmla="*/ 380193 w 1820994"/>
                <a:gd name="connsiteY20" fmla="*/ 2069552 h 2073141"/>
                <a:gd name="connsiteX0" fmla="*/ 380193 w 1820994"/>
                <a:gd name="connsiteY0" fmla="*/ 2069213 h 2072802"/>
                <a:gd name="connsiteX1" fmla="*/ 195555 w 1820994"/>
                <a:gd name="connsiteY1" fmla="*/ 1713124 h 2072802"/>
                <a:gd name="connsiteX2" fmla="*/ 2124 w 1820994"/>
                <a:gd name="connsiteY2" fmla="*/ 1106455 h 2072802"/>
                <a:gd name="connsiteX3" fmla="*/ 301063 w 1820994"/>
                <a:gd name="connsiteY3" fmla="*/ 310751 h 2072802"/>
                <a:gd name="connsiteX4" fmla="*/ 364001 w 1820994"/>
                <a:gd name="connsiteY4" fmla="*/ 167217 h 2072802"/>
                <a:gd name="connsiteX5" fmla="*/ 607914 w 1820994"/>
                <a:gd name="connsiteY5" fmla="*/ 60830 h 2072802"/>
                <a:gd name="connsiteX6" fmla="*/ 757383 w 1820994"/>
                <a:gd name="connsiteY6" fmla="*/ 1116 h 2072802"/>
                <a:gd name="connsiteX7" fmla="*/ 925316 w 1820994"/>
                <a:gd name="connsiteY7" fmla="*/ 25001 h 2072802"/>
                <a:gd name="connsiteX8" fmla="*/ 1053977 w 1820994"/>
                <a:gd name="connsiteY8" fmla="*/ 63467 h 2072802"/>
                <a:gd name="connsiteX9" fmla="*/ 1312178 w 1820994"/>
                <a:gd name="connsiteY9" fmla="*/ 139301 h 2072802"/>
                <a:gd name="connsiteX10" fmla="*/ 1786963 w 1820994"/>
                <a:gd name="connsiteY10" fmla="*/ 192055 h 2072802"/>
                <a:gd name="connsiteX11" fmla="*/ 1764982 w 1820994"/>
                <a:gd name="connsiteY11" fmla="*/ 447032 h 2072802"/>
                <a:gd name="connsiteX12" fmla="*/ 1619909 w 1820994"/>
                <a:gd name="connsiteY12" fmla="*/ 592105 h 2072802"/>
                <a:gd name="connsiteX13" fmla="*/ 1338555 w 1820994"/>
                <a:gd name="connsiteY13" fmla="*/ 904232 h 2072802"/>
                <a:gd name="connsiteX14" fmla="*/ 1237443 w 1820994"/>
                <a:gd name="connsiteY14" fmla="*/ 956986 h 2072802"/>
                <a:gd name="connsiteX15" fmla="*/ 1030824 w 1820994"/>
                <a:gd name="connsiteY15" fmla="*/ 1216359 h 2072802"/>
                <a:gd name="connsiteX16" fmla="*/ 916524 w 1820994"/>
                <a:gd name="connsiteY16" fmla="*/ 1357036 h 2072802"/>
                <a:gd name="connsiteX17" fmla="*/ 771451 w 1820994"/>
                <a:gd name="connsiteY17" fmla="*/ 1497713 h 2072802"/>
                <a:gd name="connsiteX18" fmla="*/ 670339 w 1820994"/>
                <a:gd name="connsiteY18" fmla="*/ 1752690 h 2072802"/>
                <a:gd name="connsiteX19" fmla="*/ 551643 w 1820994"/>
                <a:gd name="connsiteY19" fmla="*/ 1888971 h 2072802"/>
                <a:gd name="connsiteX20" fmla="*/ 380193 w 1820994"/>
                <a:gd name="connsiteY20" fmla="*/ 2069213 h 2072802"/>
                <a:gd name="connsiteX0" fmla="*/ 380193 w 1820994"/>
                <a:gd name="connsiteY0" fmla="*/ 2069047 h 2072636"/>
                <a:gd name="connsiteX1" fmla="*/ 195555 w 1820994"/>
                <a:gd name="connsiteY1" fmla="*/ 1712958 h 2072636"/>
                <a:gd name="connsiteX2" fmla="*/ 2124 w 1820994"/>
                <a:gd name="connsiteY2" fmla="*/ 1106289 h 2072636"/>
                <a:gd name="connsiteX3" fmla="*/ 301063 w 1820994"/>
                <a:gd name="connsiteY3" fmla="*/ 310585 h 2072636"/>
                <a:gd name="connsiteX4" fmla="*/ 364001 w 1820994"/>
                <a:gd name="connsiteY4" fmla="*/ 167051 h 2072636"/>
                <a:gd name="connsiteX5" fmla="*/ 607914 w 1820994"/>
                <a:gd name="connsiteY5" fmla="*/ 60664 h 2072636"/>
                <a:gd name="connsiteX6" fmla="*/ 757383 w 1820994"/>
                <a:gd name="connsiteY6" fmla="*/ 950 h 2072636"/>
                <a:gd name="connsiteX7" fmla="*/ 925316 w 1820994"/>
                <a:gd name="connsiteY7" fmla="*/ 24835 h 2072636"/>
                <a:gd name="connsiteX8" fmla="*/ 1098744 w 1820994"/>
                <a:gd name="connsiteY8" fmla="*/ 36631 h 2072636"/>
                <a:gd name="connsiteX9" fmla="*/ 1312178 w 1820994"/>
                <a:gd name="connsiteY9" fmla="*/ 139135 h 2072636"/>
                <a:gd name="connsiteX10" fmla="*/ 1786963 w 1820994"/>
                <a:gd name="connsiteY10" fmla="*/ 191889 h 2072636"/>
                <a:gd name="connsiteX11" fmla="*/ 1764982 w 1820994"/>
                <a:gd name="connsiteY11" fmla="*/ 446866 h 2072636"/>
                <a:gd name="connsiteX12" fmla="*/ 1619909 w 1820994"/>
                <a:gd name="connsiteY12" fmla="*/ 591939 h 2072636"/>
                <a:gd name="connsiteX13" fmla="*/ 1338555 w 1820994"/>
                <a:gd name="connsiteY13" fmla="*/ 904066 h 2072636"/>
                <a:gd name="connsiteX14" fmla="*/ 1237443 w 1820994"/>
                <a:gd name="connsiteY14" fmla="*/ 956820 h 2072636"/>
                <a:gd name="connsiteX15" fmla="*/ 1030824 w 1820994"/>
                <a:gd name="connsiteY15" fmla="*/ 1216193 h 2072636"/>
                <a:gd name="connsiteX16" fmla="*/ 916524 w 1820994"/>
                <a:gd name="connsiteY16" fmla="*/ 1356870 h 2072636"/>
                <a:gd name="connsiteX17" fmla="*/ 771451 w 1820994"/>
                <a:gd name="connsiteY17" fmla="*/ 1497547 h 2072636"/>
                <a:gd name="connsiteX18" fmla="*/ 670339 w 1820994"/>
                <a:gd name="connsiteY18" fmla="*/ 1752524 h 2072636"/>
                <a:gd name="connsiteX19" fmla="*/ 551643 w 1820994"/>
                <a:gd name="connsiteY19" fmla="*/ 1888805 h 2072636"/>
                <a:gd name="connsiteX20" fmla="*/ 380193 w 1820994"/>
                <a:gd name="connsiteY20" fmla="*/ 2069047 h 2072636"/>
                <a:gd name="connsiteX0" fmla="*/ 380193 w 1823040"/>
                <a:gd name="connsiteY0" fmla="*/ 2069047 h 2072636"/>
                <a:gd name="connsiteX1" fmla="*/ 195555 w 1823040"/>
                <a:gd name="connsiteY1" fmla="*/ 1712958 h 2072636"/>
                <a:gd name="connsiteX2" fmla="*/ 2124 w 1823040"/>
                <a:gd name="connsiteY2" fmla="*/ 1106289 h 2072636"/>
                <a:gd name="connsiteX3" fmla="*/ 301063 w 1823040"/>
                <a:gd name="connsiteY3" fmla="*/ 310585 h 2072636"/>
                <a:gd name="connsiteX4" fmla="*/ 364001 w 1823040"/>
                <a:gd name="connsiteY4" fmla="*/ 167051 h 2072636"/>
                <a:gd name="connsiteX5" fmla="*/ 607914 w 1823040"/>
                <a:gd name="connsiteY5" fmla="*/ 60664 h 2072636"/>
                <a:gd name="connsiteX6" fmla="*/ 757383 w 1823040"/>
                <a:gd name="connsiteY6" fmla="*/ 950 h 2072636"/>
                <a:gd name="connsiteX7" fmla="*/ 925316 w 1823040"/>
                <a:gd name="connsiteY7" fmla="*/ 24835 h 2072636"/>
                <a:gd name="connsiteX8" fmla="*/ 1098744 w 1823040"/>
                <a:gd name="connsiteY8" fmla="*/ 36631 h 2072636"/>
                <a:gd name="connsiteX9" fmla="*/ 1284555 w 1823040"/>
                <a:gd name="connsiteY9" fmla="*/ 191522 h 2072636"/>
                <a:gd name="connsiteX10" fmla="*/ 1786963 w 1823040"/>
                <a:gd name="connsiteY10" fmla="*/ 191889 h 2072636"/>
                <a:gd name="connsiteX11" fmla="*/ 1764982 w 1823040"/>
                <a:gd name="connsiteY11" fmla="*/ 446866 h 2072636"/>
                <a:gd name="connsiteX12" fmla="*/ 1619909 w 1823040"/>
                <a:gd name="connsiteY12" fmla="*/ 591939 h 2072636"/>
                <a:gd name="connsiteX13" fmla="*/ 1338555 w 1823040"/>
                <a:gd name="connsiteY13" fmla="*/ 904066 h 2072636"/>
                <a:gd name="connsiteX14" fmla="*/ 1237443 w 1823040"/>
                <a:gd name="connsiteY14" fmla="*/ 956820 h 2072636"/>
                <a:gd name="connsiteX15" fmla="*/ 1030824 w 1823040"/>
                <a:gd name="connsiteY15" fmla="*/ 1216193 h 2072636"/>
                <a:gd name="connsiteX16" fmla="*/ 916524 w 1823040"/>
                <a:gd name="connsiteY16" fmla="*/ 1356870 h 2072636"/>
                <a:gd name="connsiteX17" fmla="*/ 771451 w 1823040"/>
                <a:gd name="connsiteY17" fmla="*/ 1497547 h 2072636"/>
                <a:gd name="connsiteX18" fmla="*/ 670339 w 1823040"/>
                <a:gd name="connsiteY18" fmla="*/ 1752524 h 2072636"/>
                <a:gd name="connsiteX19" fmla="*/ 551643 w 1823040"/>
                <a:gd name="connsiteY19" fmla="*/ 1888805 h 2072636"/>
                <a:gd name="connsiteX20" fmla="*/ 380193 w 1823040"/>
                <a:gd name="connsiteY20" fmla="*/ 2069047 h 2072636"/>
                <a:gd name="connsiteX0" fmla="*/ 380193 w 1822123"/>
                <a:gd name="connsiteY0" fmla="*/ 2069047 h 2072636"/>
                <a:gd name="connsiteX1" fmla="*/ 195555 w 1822123"/>
                <a:gd name="connsiteY1" fmla="*/ 1712958 h 2072636"/>
                <a:gd name="connsiteX2" fmla="*/ 2124 w 1822123"/>
                <a:gd name="connsiteY2" fmla="*/ 1106289 h 2072636"/>
                <a:gd name="connsiteX3" fmla="*/ 301063 w 1822123"/>
                <a:gd name="connsiteY3" fmla="*/ 310585 h 2072636"/>
                <a:gd name="connsiteX4" fmla="*/ 364001 w 1822123"/>
                <a:gd name="connsiteY4" fmla="*/ 167051 h 2072636"/>
                <a:gd name="connsiteX5" fmla="*/ 607914 w 1822123"/>
                <a:gd name="connsiteY5" fmla="*/ 60664 h 2072636"/>
                <a:gd name="connsiteX6" fmla="*/ 757383 w 1822123"/>
                <a:gd name="connsiteY6" fmla="*/ 950 h 2072636"/>
                <a:gd name="connsiteX7" fmla="*/ 925316 w 1822123"/>
                <a:gd name="connsiteY7" fmla="*/ 24835 h 2072636"/>
                <a:gd name="connsiteX8" fmla="*/ 1098744 w 1822123"/>
                <a:gd name="connsiteY8" fmla="*/ 36631 h 2072636"/>
                <a:gd name="connsiteX9" fmla="*/ 1296937 w 1822123"/>
                <a:gd name="connsiteY9" fmla="*/ 127704 h 2072636"/>
                <a:gd name="connsiteX10" fmla="*/ 1786963 w 1822123"/>
                <a:gd name="connsiteY10" fmla="*/ 191889 h 2072636"/>
                <a:gd name="connsiteX11" fmla="*/ 1764982 w 1822123"/>
                <a:gd name="connsiteY11" fmla="*/ 446866 h 2072636"/>
                <a:gd name="connsiteX12" fmla="*/ 1619909 w 1822123"/>
                <a:gd name="connsiteY12" fmla="*/ 591939 h 2072636"/>
                <a:gd name="connsiteX13" fmla="*/ 1338555 w 1822123"/>
                <a:gd name="connsiteY13" fmla="*/ 904066 h 2072636"/>
                <a:gd name="connsiteX14" fmla="*/ 1237443 w 1822123"/>
                <a:gd name="connsiteY14" fmla="*/ 956820 h 2072636"/>
                <a:gd name="connsiteX15" fmla="*/ 1030824 w 1822123"/>
                <a:gd name="connsiteY15" fmla="*/ 1216193 h 2072636"/>
                <a:gd name="connsiteX16" fmla="*/ 916524 w 1822123"/>
                <a:gd name="connsiteY16" fmla="*/ 1356870 h 2072636"/>
                <a:gd name="connsiteX17" fmla="*/ 771451 w 1822123"/>
                <a:gd name="connsiteY17" fmla="*/ 1497547 h 2072636"/>
                <a:gd name="connsiteX18" fmla="*/ 670339 w 1822123"/>
                <a:gd name="connsiteY18" fmla="*/ 1752524 h 2072636"/>
                <a:gd name="connsiteX19" fmla="*/ 551643 w 1822123"/>
                <a:gd name="connsiteY19" fmla="*/ 1888805 h 2072636"/>
                <a:gd name="connsiteX20" fmla="*/ 380193 w 1822123"/>
                <a:gd name="connsiteY20" fmla="*/ 2069047 h 2072636"/>
                <a:gd name="connsiteX0" fmla="*/ 380193 w 1822123"/>
                <a:gd name="connsiteY0" fmla="*/ 2069056 h 2072645"/>
                <a:gd name="connsiteX1" fmla="*/ 195555 w 1822123"/>
                <a:gd name="connsiteY1" fmla="*/ 1712967 h 2072645"/>
                <a:gd name="connsiteX2" fmla="*/ 2124 w 1822123"/>
                <a:gd name="connsiteY2" fmla="*/ 1106298 h 2072645"/>
                <a:gd name="connsiteX3" fmla="*/ 301063 w 1822123"/>
                <a:gd name="connsiteY3" fmla="*/ 310594 h 2072645"/>
                <a:gd name="connsiteX4" fmla="*/ 364001 w 1822123"/>
                <a:gd name="connsiteY4" fmla="*/ 167060 h 2072645"/>
                <a:gd name="connsiteX5" fmla="*/ 607914 w 1822123"/>
                <a:gd name="connsiteY5" fmla="*/ 60673 h 2072645"/>
                <a:gd name="connsiteX6" fmla="*/ 757383 w 1822123"/>
                <a:gd name="connsiteY6" fmla="*/ 959 h 2072645"/>
                <a:gd name="connsiteX7" fmla="*/ 925316 w 1822123"/>
                <a:gd name="connsiteY7" fmla="*/ 24844 h 2072645"/>
                <a:gd name="connsiteX8" fmla="*/ 1093981 w 1822123"/>
                <a:gd name="connsiteY8" fmla="*/ 38545 h 2072645"/>
                <a:gd name="connsiteX9" fmla="*/ 1296937 w 1822123"/>
                <a:gd name="connsiteY9" fmla="*/ 127713 h 2072645"/>
                <a:gd name="connsiteX10" fmla="*/ 1786963 w 1822123"/>
                <a:gd name="connsiteY10" fmla="*/ 191898 h 2072645"/>
                <a:gd name="connsiteX11" fmla="*/ 1764982 w 1822123"/>
                <a:gd name="connsiteY11" fmla="*/ 446875 h 2072645"/>
                <a:gd name="connsiteX12" fmla="*/ 1619909 w 1822123"/>
                <a:gd name="connsiteY12" fmla="*/ 591948 h 2072645"/>
                <a:gd name="connsiteX13" fmla="*/ 1338555 w 1822123"/>
                <a:gd name="connsiteY13" fmla="*/ 904075 h 2072645"/>
                <a:gd name="connsiteX14" fmla="*/ 1237443 w 1822123"/>
                <a:gd name="connsiteY14" fmla="*/ 956829 h 2072645"/>
                <a:gd name="connsiteX15" fmla="*/ 1030824 w 1822123"/>
                <a:gd name="connsiteY15" fmla="*/ 1216202 h 2072645"/>
                <a:gd name="connsiteX16" fmla="*/ 916524 w 1822123"/>
                <a:gd name="connsiteY16" fmla="*/ 1356879 h 2072645"/>
                <a:gd name="connsiteX17" fmla="*/ 771451 w 1822123"/>
                <a:gd name="connsiteY17" fmla="*/ 1497556 h 2072645"/>
                <a:gd name="connsiteX18" fmla="*/ 670339 w 1822123"/>
                <a:gd name="connsiteY18" fmla="*/ 1752533 h 2072645"/>
                <a:gd name="connsiteX19" fmla="*/ 551643 w 1822123"/>
                <a:gd name="connsiteY19" fmla="*/ 1888814 h 2072645"/>
                <a:gd name="connsiteX20" fmla="*/ 380193 w 1822123"/>
                <a:gd name="connsiteY20" fmla="*/ 2069056 h 2072645"/>
                <a:gd name="connsiteX0" fmla="*/ 380193 w 1814091"/>
                <a:gd name="connsiteY0" fmla="*/ 2069056 h 2072645"/>
                <a:gd name="connsiteX1" fmla="*/ 195555 w 1814091"/>
                <a:gd name="connsiteY1" fmla="*/ 1712967 h 2072645"/>
                <a:gd name="connsiteX2" fmla="*/ 2124 w 1814091"/>
                <a:gd name="connsiteY2" fmla="*/ 1106298 h 2072645"/>
                <a:gd name="connsiteX3" fmla="*/ 301063 w 1814091"/>
                <a:gd name="connsiteY3" fmla="*/ 310594 h 2072645"/>
                <a:gd name="connsiteX4" fmla="*/ 364001 w 1814091"/>
                <a:gd name="connsiteY4" fmla="*/ 167060 h 2072645"/>
                <a:gd name="connsiteX5" fmla="*/ 607914 w 1814091"/>
                <a:gd name="connsiteY5" fmla="*/ 60673 h 2072645"/>
                <a:gd name="connsiteX6" fmla="*/ 757383 w 1814091"/>
                <a:gd name="connsiteY6" fmla="*/ 959 h 2072645"/>
                <a:gd name="connsiteX7" fmla="*/ 925316 w 1814091"/>
                <a:gd name="connsiteY7" fmla="*/ 24844 h 2072645"/>
                <a:gd name="connsiteX8" fmla="*/ 1093981 w 1814091"/>
                <a:gd name="connsiteY8" fmla="*/ 38545 h 2072645"/>
                <a:gd name="connsiteX9" fmla="*/ 1296937 w 1814091"/>
                <a:gd name="connsiteY9" fmla="*/ 127713 h 2072645"/>
                <a:gd name="connsiteX10" fmla="*/ 1776485 w 1814091"/>
                <a:gd name="connsiteY10" fmla="*/ 241428 h 2072645"/>
                <a:gd name="connsiteX11" fmla="*/ 1764982 w 1814091"/>
                <a:gd name="connsiteY11" fmla="*/ 446875 h 2072645"/>
                <a:gd name="connsiteX12" fmla="*/ 1619909 w 1814091"/>
                <a:gd name="connsiteY12" fmla="*/ 591948 h 2072645"/>
                <a:gd name="connsiteX13" fmla="*/ 1338555 w 1814091"/>
                <a:gd name="connsiteY13" fmla="*/ 904075 h 2072645"/>
                <a:gd name="connsiteX14" fmla="*/ 1237443 w 1814091"/>
                <a:gd name="connsiteY14" fmla="*/ 956829 h 2072645"/>
                <a:gd name="connsiteX15" fmla="*/ 1030824 w 1814091"/>
                <a:gd name="connsiteY15" fmla="*/ 1216202 h 2072645"/>
                <a:gd name="connsiteX16" fmla="*/ 916524 w 1814091"/>
                <a:gd name="connsiteY16" fmla="*/ 1356879 h 2072645"/>
                <a:gd name="connsiteX17" fmla="*/ 771451 w 1814091"/>
                <a:gd name="connsiteY17" fmla="*/ 1497556 h 2072645"/>
                <a:gd name="connsiteX18" fmla="*/ 670339 w 1814091"/>
                <a:gd name="connsiteY18" fmla="*/ 1752533 h 2072645"/>
                <a:gd name="connsiteX19" fmla="*/ 551643 w 1814091"/>
                <a:gd name="connsiteY19" fmla="*/ 1888814 h 2072645"/>
                <a:gd name="connsiteX20" fmla="*/ 380193 w 1814091"/>
                <a:gd name="connsiteY20" fmla="*/ 2069056 h 2072645"/>
                <a:gd name="connsiteX0" fmla="*/ 380193 w 1820639"/>
                <a:gd name="connsiteY0" fmla="*/ 2069056 h 2072645"/>
                <a:gd name="connsiteX1" fmla="*/ 195555 w 1820639"/>
                <a:gd name="connsiteY1" fmla="*/ 1712967 h 2072645"/>
                <a:gd name="connsiteX2" fmla="*/ 2124 w 1820639"/>
                <a:gd name="connsiteY2" fmla="*/ 1106298 h 2072645"/>
                <a:gd name="connsiteX3" fmla="*/ 301063 w 1820639"/>
                <a:gd name="connsiteY3" fmla="*/ 310594 h 2072645"/>
                <a:gd name="connsiteX4" fmla="*/ 364001 w 1820639"/>
                <a:gd name="connsiteY4" fmla="*/ 167060 h 2072645"/>
                <a:gd name="connsiteX5" fmla="*/ 607914 w 1820639"/>
                <a:gd name="connsiteY5" fmla="*/ 60673 h 2072645"/>
                <a:gd name="connsiteX6" fmla="*/ 757383 w 1820639"/>
                <a:gd name="connsiteY6" fmla="*/ 959 h 2072645"/>
                <a:gd name="connsiteX7" fmla="*/ 925316 w 1820639"/>
                <a:gd name="connsiteY7" fmla="*/ 24844 h 2072645"/>
                <a:gd name="connsiteX8" fmla="*/ 1093981 w 1820639"/>
                <a:gd name="connsiteY8" fmla="*/ 38545 h 2072645"/>
                <a:gd name="connsiteX9" fmla="*/ 1296937 w 1820639"/>
                <a:gd name="connsiteY9" fmla="*/ 127713 h 2072645"/>
                <a:gd name="connsiteX10" fmla="*/ 1785057 w 1820639"/>
                <a:gd name="connsiteY10" fmla="*/ 206186 h 2072645"/>
                <a:gd name="connsiteX11" fmla="*/ 1764982 w 1820639"/>
                <a:gd name="connsiteY11" fmla="*/ 446875 h 2072645"/>
                <a:gd name="connsiteX12" fmla="*/ 1619909 w 1820639"/>
                <a:gd name="connsiteY12" fmla="*/ 591948 h 2072645"/>
                <a:gd name="connsiteX13" fmla="*/ 1338555 w 1820639"/>
                <a:gd name="connsiteY13" fmla="*/ 904075 h 2072645"/>
                <a:gd name="connsiteX14" fmla="*/ 1237443 w 1820639"/>
                <a:gd name="connsiteY14" fmla="*/ 956829 h 2072645"/>
                <a:gd name="connsiteX15" fmla="*/ 1030824 w 1820639"/>
                <a:gd name="connsiteY15" fmla="*/ 1216202 h 2072645"/>
                <a:gd name="connsiteX16" fmla="*/ 916524 w 1820639"/>
                <a:gd name="connsiteY16" fmla="*/ 1356879 h 2072645"/>
                <a:gd name="connsiteX17" fmla="*/ 771451 w 1820639"/>
                <a:gd name="connsiteY17" fmla="*/ 1497556 h 2072645"/>
                <a:gd name="connsiteX18" fmla="*/ 670339 w 1820639"/>
                <a:gd name="connsiteY18" fmla="*/ 1752533 h 2072645"/>
                <a:gd name="connsiteX19" fmla="*/ 551643 w 1820639"/>
                <a:gd name="connsiteY19" fmla="*/ 1888814 h 2072645"/>
                <a:gd name="connsiteX20" fmla="*/ 380193 w 1820639"/>
                <a:gd name="connsiteY20" fmla="*/ 2069056 h 2072645"/>
                <a:gd name="connsiteX0" fmla="*/ 380193 w 1824770"/>
                <a:gd name="connsiteY0" fmla="*/ 2069056 h 2072645"/>
                <a:gd name="connsiteX1" fmla="*/ 195555 w 1824770"/>
                <a:gd name="connsiteY1" fmla="*/ 1712967 h 2072645"/>
                <a:gd name="connsiteX2" fmla="*/ 2124 w 1824770"/>
                <a:gd name="connsiteY2" fmla="*/ 1106298 h 2072645"/>
                <a:gd name="connsiteX3" fmla="*/ 301063 w 1824770"/>
                <a:gd name="connsiteY3" fmla="*/ 310594 h 2072645"/>
                <a:gd name="connsiteX4" fmla="*/ 364001 w 1824770"/>
                <a:gd name="connsiteY4" fmla="*/ 167060 h 2072645"/>
                <a:gd name="connsiteX5" fmla="*/ 607914 w 1824770"/>
                <a:gd name="connsiteY5" fmla="*/ 60673 h 2072645"/>
                <a:gd name="connsiteX6" fmla="*/ 757383 w 1824770"/>
                <a:gd name="connsiteY6" fmla="*/ 959 h 2072645"/>
                <a:gd name="connsiteX7" fmla="*/ 925316 w 1824770"/>
                <a:gd name="connsiteY7" fmla="*/ 24844 h 2072645"/>
                <a:gd name="connsiteX8" fmla="*/ 1093981 w 1824770"/>
                <a:gd name="connsiteY8" fmla="*/ 38545 h 2072645"/>
                <a:gd name="connsiteX9" fmla="*/ 1296937 w 1824770"/>
                <a:gd name="connsiteY9" fmla="*/ 127713 h 2072645"/>
                <a:gd name="connsiteX10" fmla="*/ 1785057 w 1824770"/>
                <a:gd name="connsiteY10" fmla="*/ 206186 h 2072645"/>
                <a:gd name="connsiteX11" fmla="*/ 1764982 w 1824770"/>
                <a:gd name="connsiteY11" fmla="*/ 446875 h 2072645"/>
                <a:gd name="connsiteX12" fmla="*/ 1619909 w 1824770"/>
                <a:gd name="connsiteY12" fmla="*/ 591948 h 2072645"/>
                <a:gd name="connsiteX13" fmla="*/ 1338555 w 1824770"/>
                <a:gd name="connsiteY13" fmla="*/ 904075 h 2072645"/>
                <a:gd name="connsiteX14" fmla="*/ 1237443 w 1824770"/>
                <a:gd name="connsiteY14" fmla="*/ 956829 h 2072645"/>
                <a:gd name="connsiteX15" fmla="*/ 1030824 w 1824770"/>
                <a:gd name="connsiteY15" fmla="*/ 1216202 h 2072645"/>
                <a:gd name="connsiteX16" fmla="*/ 916524 w 1824770"/>
                <a:gd name="connsiteY16" fmla="*/ 1356879 h 2072645"/>
                <a:gd name="connsiteX17" fmla="*/ 771451 w 1824770"/>
                <a:gd name="connsiteY17" fmla="*/ 1497556 h 2072645"/>
                <a:gd name="connsiteX18" fmla="*/ 670339 w 1824770"/>
                <a:gd name="connsiteY18" fmla="*/ 1752533 h 2072645"/>
                <a:gd name="connsiteX19" fmla="*/ 551643 w 1824770"/>
                <a:gd name="connsiteY19" fmla="*/ 1888814 h 2072645"/>
                <a:gd name="connsiteX20" fmla="*/ 380193 w 1824770"/>
                <a:gd name="connsiteY20" fmla="*/ 2069056 h 2072645"/>
                <a:gd name="connsiteX0" fmla="*/ 380193 w 1802972"/>
                <a:gd name="connsiteY0" fmla="*/ 2069056 h 2072645"/>
                <a:gd name="connsiteX1" fmla="*/ 195555 w 1802972"/>
                <a:gd name="connsiteY1" fmla="*/ 1712967 h 2072645"/>
                <a:gd name="connsiteX2" fmla="*/ 2124 w 1802972"/>
                <a:gd name="connsiteY2" fmla="*/ 1106298 h 2072645"/>
                <a:gd name="connsiteX3" fmla="*/ 301063 w 1802972"/>
                <a:gd name="connsiteY3" fmla="*/ 310594 h 2072645"/>
                <a:gd name="connsiteX4" fmla="*/ 364001 w 1802972"/>
                <a:gd name="connsiteY4" fmla="*/ 167060 h 2072645"/>
                <a:gd name="connsiteX5" fmla="*/ 607914 w 1802972"/>
                <a:gd name="connsiteY5" fmla="*/ 60673 h 2072645"/>
                <a:gd name="connsiteX6" fmla="*/ 757383 w 1802972"/>
                <a:gd name="connsiteY6" fmla="*/ 959 h 2072645"/>
                <a:gd name="connsiteX7" fmla="*/ 925316 w 1802972"/>
                <a:gd name="connsiteY7" fmla="*/ 24844 h 2072645"/>
                <a:gd name="connsiteX8" fmla="*/ 1093981 w 1802972"/>
                <a:gd name="connsiteY8" fmla="*/ 38545 h 2072645"/>
                <a:gd name="connsiteX9" fmla="*/ 1296937 w 1802972"/>
                <a:gd name="connsiteY9" fmla="*/ 127713 h 2072645"/>
                <a:gd name="connsiteX10" fmla="*/ 1785057 w 1802972"/>
                <a:gd name="connsiteY10" fmla="*/ 206186 h 2072645"/>
                <a:gd name="connsiteX11" fmla="*/ 1680210 w 1802972"/>
                <a:gd name="connsiteY11" fmla="*/ 401155 h 2072645"/>
                <a:gd name="connsiteX12" fmla="*/ 1619909 w 1802972"/>
                <a:gd name="connsiteY12" fmla="*/ 591948 h 2072645"/>
                <a:gd name="connsiteX13" fmla="*/ 1338555 w 1802972"/>
                <a:gd name="connsiteY13" fmla="*/ 904075 h 2072645"/>
                <a:gd name="connsiteX14" fmla="*/ 1237443 w 1802972"/>
                <a:gd name="connsiteY14" fmla="*/ 956829 h 2072645"/>
                <a:gd name="connsiteX15" fmla="*/ 1030824 w 1802972"/>
                <a:gd name="connsiteY15" fmla="*/ 1216202 h 2072645"/>
                <a:gd name="connsiteX16" fmla="*/ 916524 w 1802972"/>
                <a:gd name="connsiteY16" fmla="*/ 1356879 h 2072645"/>
                <a:gd name="connsiteX17" fmla="*/ 771451 w 1802972"/>
                <a:gd name="connsiteY17" fmla="*/ 1497556 h 2072645"/>
                <a:gd name="connsiteX18" fmla="*/ 670339 w 1802972"/>
                <a:gd name="connsiteY18" fmla="*/ 1752533 h 2072645"/>
                <a:gd name="connsiteX19" fmla="*/ 551643 w 1802972"/>
                <a:gd name="connsiteY19" fmla="*/ 1888814 h 2072645"/>
                <a:gd name="connsiteX20" fmla="*/ 380193 w 1802972"/>
                <a:gd name="connsiteY20" fmla="*/ 2069056 h 2072645"/>
                <a:gd name="connsiteX0" fmla="*/ 380193 w 1824771"/>
                <a:gd name="connsiteY0" fmla="*/ 2069056 h 2072645"/>
                <a:gd name="connsiteX1" fmla="*/ 195555 w 1824771"/>
                <a:gd name="connsiteY1" fmla="*/ 1712967 h 2072645"/>
                <a:gd name="connsiteX2" fmla="*/ 2124 w 1824771"/>
                <a:gd name="connsiteY2" fmla="*/ 1106298 h 2072645"/>
                <a:gd name="connsiteX3" fmla="*/ 301063 w 1824771"/>
                <a:gd name="connsiteY3" fmla="*/ 310594 h 2072645"/>
                <a:gd name="connsiteX4" fmla="*/ 364001 w 1824771"/>
                <a:gd name="connsiteY4" fmla="*/ 167060 h 2072645"/>
                <a:gd name="connsiteX5" fmla="*/ 607914 w 1824771"/>
                <a:gd name="connsiteY5" fmla="*/ 60673 h 2072645"/>
                <a:gd name="connsiteX6" fmla="*/ 757383 w 1824771"/>
                <a:gd name="connsiteY6" fmla="*/ 959 h 2072645"/>
                <a:gd name="connsiteX7" fmla="*/ 925316 w 1824771"/>
                <a:gd name="connsiteY7" fmla="*/ 24844 h 2072645"/>
                <a:gd name="connsiteX8" fmla="*/ 1093981 w 1824771"/>
                <a:gd name="connsiteY8" fmla="*/ 38545 h 2072645"/>
                <a:gd name="connsiteX9" fmla="*/ 1296937 w 1824771"/>
                <a:gd name="connsiteY9" fmla="*/ 127713 h 2072645"/>
                <a:gd name="connsiteX10" fmla="*/ 1785057 w 1824771"/>
                <a:gd name="connsiteY10" fmla="*/ 206186 h 2072645"/>
                <a:gd name="connsiteX11" fmla="*/ 1764983 w 1824771"/>
                <a:gd name="connsiteY11" fmla="*/ 454495 h 2072645"/>
                <a:gd name="connsiteX12" fmla="*/ 1619909 w 1824771"/>
                <a:gd name="connsiteY12" fmla="*/ 591948 h 2072645"/>
                <a:gd name="connsiteX13" fmla="*/ 1338555 w 1824771"/>
                <a:gd name="connsiteY13" fmla="*/ 904075 h 2072645"/>
                <a:gd name="connsiteX14" fmla="*/ 1237443 w 1824771"/>
                <a:gd name="connsiteY14" fmla="*/ 956829 h 2072645"/>
                <a:gd name="connsiteX15" fmla="*/ 1030824 w 1824771"/>
                <a:gd name="connsiteY15" fmla="*/ 1216202 h 2072645"/>
                <a:gd name="connsiteX16" fmla="*/ 916524 w 1824771"/>
                <a:gd name="connsiteY16" fmla="*/ 1356879 h 2072645"/>
                <a:gd name="connsiteX17" fmla="*/ 771451 w 1824771"/>
                <a:gd name="connsiteY17" fmla="*/ 1497556 h 2072645"/>
                <a:gd name="connsiteX18" fmla="*/ 670339 w 1824771"/>
                <a:gd name="connsiteY18" fmla="*/ 1752533 h 2072645"/>
                <a:gd name="connsiteX19" fmla="*/ 551643 w 1824771"/>
                <a:gd name="connsiteY19" fmla="*/ 1888814 h 2072645"/>
                <a:gd name="connsiteX20" fmla="*/ 380193 w 1824771"/>
                <a:gd name="connsiteY20" fmla="*/ 2069056 h 2072645"/>
                <a:gd name="connsiteX0" fmla="*/ 380193 w 1838886"/>
                <a:gd name="connsiteY0" fmla="*/ 2069056 h 2072645"/>
                <a:gd name="connsiteX1" fmla="*/ 195555 w 1838886"/>
                <a:gd name="connsiteY1" fmla="*/ 1712967 h 2072645"/>
                <a:gd name="connsiteX2" fmla="*/ 2124 w 1838886"/>
                <a:gd name="connsiteY2" fmla="*/ 1106298 h 2072645"/>
                <a:gd name="connsiteX3" fmla="*/ 301063 w 1838886"/>
                <a:gd name="connsiteY3" fmla="*/ 310594 h 2072645"/>
                <a:gd name="connsiteX4" fmla="*/ 364001 w 1838886"/>
                <a:gd name="connsiteY4" fmla="*/ 167060 h 2072645"/>
                <a:gd name="connsiteX5" fmla="*/ 607914 w 1838886"/>
                <a:gd name="connsiteY5" fmla="*/ 60673 h 2072645"/>
                <a:gd name="connsiteX6" fmla="*/ 757383 w 1838886"/>
                <a:gd name="connsiteY6" fmla="*/ 959 h 2072645"/>
                <a:gd name="connsiteX7" fmla="*/ 925316 w 1838886"/>
                <a:gd name="connsiteY7" fmla="*/ 24844 h 2072645"/>
                <a:gd name="connsiteX8" fmla="*/ 1093981 w 1838886"/>
                <a:gd name="connsiteY8" fmla="*/ 38545 h 2072645"/>
                <a:gd name="connsiteX9" fmla="*/ 1296937 w 1838886"/>
                <a:gd name="connsiteY9" fmla="*/ 127713 h 2072645"/>
                <a:gd name="connsiteX10" fmla="*/ 1785057 w 1838886"/>
                <a:gd name="connsiteY10" fmla="*/ 206186 h 2072645"/>
                <a:gd name="connsiteX11" fmla="*/ 1796415 w 1838886"/>
                <a:gd name="connsiteY11" fmla="*/ 410680 h 2072645"/>
                <a:gd name="connsiteX12" fmla="*/ 1619909 w 1838886"/>
                <a:gd name="connsiteY12" fmla="*/ 591948 h 2072645"/>
                <a:gd name="connsiteX13" fmla="*/ 1338555 w 1838886"/>
                <a:gd name="connsiteY13" fmla="*/ 904075 h 2072645"/>
                <a:gd name="connsiteX14" fmla="*/ 1237443 w 1838886"/>
                <a:gd name="connsiteY14" fmla="*/ 956829 h 2072645"/>
                <a:gd name="connsiteX15" fmla="*/ 1030824 w 1838886"/>
                <a:gd name="connsiteY15" fmla="*/ 1216202 h 2072645"/>
                <a:gd name="connsiteX16" fmla="*/ 916524 w 1838886"/>
                <a:gd name="connsiteY16" fmla="*/ 1356879 h 2072645"/>
                <a:gd name="connsiteX17" fmla="*/ 771451 w 1838886"/>
                <a:gd name="connsiteY17" fmla="*/ 1497556 h 2072645"/>
                <a:gd name="connsiteX18" fmla="*/ 670339 w 1838886"/>
                <a:gd name="connsiteY18" fmla="*/ 1752533 h 2072645"/>
                <a:gd name="connsiteX19" fmla="*/ 551643 w 1838886"/>
                <a:gd name="connsiteY19" fmla="*/ 1888814 h 2072645"/>
                <a:gd name="connsiteX20" fmla="*/ 380193 w 1838886"/>
                <a:gd name="connsiteY20" fmla="*/ 2069056 h 2072645"/>
                <a:gd name="connsiteX0" fmla="*/ 380193 w 1831950"/>
                <a:gd name="connsiteY0" fmla="*/ 2069056 h 2072645"/>
                <a:gd name="connsiteX1" fmla="*/ 195555 w 1831950"/>
                <a:gd name="connsiteY1" fmla="*/ 1712967 h 2072645"/>
                <a:gd name="connsiteX2" fmla="*/ 2124 w 1831950"/>
                <a:gd name="connsiteY2" fmla="*/ 1106298 h 2072645"/>
                <a:gd name="connsiteX3" fmla="*/ 301063 w 1831950"/>
                <a:gd name="connsiteY3" fmla="*/ 310594 h 2072645"/>
                <a:gd name="connsiteX4" fmla="*/ 364001 w 1831950"/>
                <a:gd name="connsiteY4" fmla="*/ 167060 h 2072645"/>
                <a:gd name="connsiteX5" fmla="*/ 607914 w 1831950"/>
                <a:gd name="connsiteY5" fmla="*/ 60673 h 2072645"/>
                <a:gd name="connsiteX6" fmla="*/ 757383 w 1831950"/>
                <a:gd name="connsiteY6" fmla="*/ 959 h 2072645"/>
                <a:gd name="connsiteX7" fmla="*/ 925316 w 1831950"/>
                <a:gd name="connsiteY7" fmla="*/ 24844 h 2072645"/>
                <a:gd name="connsiteX8" fmla="*/ 1093981 w 1831950"/>
                <a:gd name="connsiteY8" fmla="*/ 38545 h 2072645"/>
                <a:gd name="connsiteX9" fmla="*/ 1296937 w 1831950"/>
                <a:gd name="connsiteY9" fmla="*/ 127713 h 2072645"/>
                <a:gd name="connsiteX10" fmla="*/ 1785057 w 1831950"/>
                <a:gd name="connsiteY10" fmla="*/ 206186 h 2072645"/>
                <a:gd name="connsiteX11" fmla="*/ 1796415 w 1831950"/>
                <a:gd name="connsiteY11" fmla="*/ 410680 h 2072645"/>
                <a:gd name="connsiteX12" fmla="*/ 1619909 w 1831950"/>
                <a:gd name="connsiteY12" fmla="*/ 591948 h 2072645"/>
                <a:gd name="connsiteX13" fmla="*/ 1338555 w 1831950"/>
                <a:gd name="connsiteY13" fmla="*/ 904075 h 2072645"/>
                <a:gd name="connsiteX14" fmla="*/ 1237443 w 1831950"/>
                <a:gd name="connsiteY14" fmla="*/ 956829 h 2072645"/>
                <a:gd name="connsiteX15" fmla="*/ 1030824 w 1831950"/>
                <a:gd name="connsiteY15" fmla="*/ 1216202 h 2072645"/>
                <a:gd name="connsiteX16" fmla="*/ 916524 w 1831950"/>
                <a:gd name="connsiteY16" fmla="*/ 1356879 h 2072645"/>
                <a:gd name="connsiteX17" fmla="*/ 771451 w 1831950"/>
                <a:gd name="connsiteY17" fmla="*/ 1497556 h 2072645"/>
                <a:gd name="connsiteX18" fmla="*/ 670339 w 1831950"/>
                <a:gd name="connsiteY18" fmla="*/ 1752533 h 2072645"/>
                <a:gd name="connsiteX19" fmla="*/ 551643 w 1831950"/>
                <a:gd name="connsiteY19" fmla="*/ 1888814 h 2072645"/>
                <a:gd name="connsiteX20" fmla="*/ 380193 w 1831950"/>
                <a:gd name="connsiteY20" fmla="*/ 2069056 h 2072645"/>
                <a:gd name="connsiteX0" fmla="*/ 380193 w 1822868"/>
                <a:gd name="connsiteY0" fmla="*/ 2069056 h 2072645"/>
                <a:gd name="connsiteX1" fmla="*/ 195555 w 1822868"/>
                <a:gd name="connsiteY1" fmla="*/ 1712967 h 2072645"/>
                <a:gd name="connsiteX2" fmla="*/ 2124 w 1822868"/>
                <a:gd name="connsiteY2" fmla="*/ 1106298 h 2072645"/>
                <a:gd name="connsiteX3" fmla="*/ 301063 w 1822868"/>
                <a:gd name="connsiteY3" fmla="*/ 310594 h 2072645"/>
                <a:gd name="connsiteX4" fmla="*/ 364001 w 1822868"/>
                <a:gd name="connsiteY4" fmla="*/ 167060 h 2072645"/>
                <a:gd name="connsiteX5" fmla="*/ 607914 w 1822868"/>
                <a:gd name="connsiteY5" fmla="*/ 60673 h 2072645"/>
                <a:gd name="connsiteX6" fmla="*/ 757383 w 1822868"/>
                <a:gd name="connsiteY6" fmla="*/ 959 h 2072645"/>
                <a:gd name="connsiteX7" fmla="*/ 925316 w 1822868"/>
                <a:gd name="connsiteY7" fmla="*/ 24844 h 2072645"/>
                <a:gd name="connsiteX8" fmla="*/ 1093981 w 1822868"/>
                <a:gd name="connsiteY8" fmla="*/ 38545 h 2072645"/>
                <a:gd name="connsiteX9" fmla="*/ 1296937 w 1822868"/>
                <a:gd name="connsiteY9" fmla="*/ 127713 h 2072645"/>
                <a:gd name="connsiteX10" fmla="*/ 1785057 w 1822868"/>
                <a:gd name="connsiteY10" fmla="*/ 206186 h 2072645"/>
                <a:gd name="connsiteX11" fmla="*/ 1796415 w 1822868"/>
                <a:gd name="connsiteY11" fmla="*/ 410680 h 2072645"/>
                <a:gd name="connsiteX12" fmla="*/ 1619909 w 1822868"/>
                <a:gd name="connsiteY12" fmla="*/ 591948 h 2072645"/>
                <a:gd name="connsiteX13" fmla="*/ 1338555 w 1822868"/>
                <a:gd name="connsiteY13" fmla="*/ 904075 h 2072645"/>
                <a:gd name="connsiteX14" fmla="*/ 1237443 w 1822868"/>
                <a:gd name="connsiteY14" fmla="*/ 956829 h 2072645"/>
                <a:gd name="connsiteX15" fmla="*/ 1030824 w 1822868"/>
                <a:gd name="connsiteY15" fmla="*/ 1216202 h 2072645"/>
                <a:gd name="connsiteX16" fmla="*/ 916524 w 1822868"/>
                <a:gd name="connsiteY16" fmla="*/ 1356879 h 2072645"/>
                <a:gd name="connsiteX17" fmla="*/ 771451 w 1822868"/>
                <a:gd name="connsiteY17" fmla="*/ 1497556 h 2072645"/>
                <a:gd name="connsiteX18" fmla="*/ 670339 w 1822868"/>
                <a:gd name="connsiteY18" fmla="*/ 1752533 h 2072645"/>
                <a:gd name="connsiteX19" fmla="*/ 551643 w 1822868"/>
                <a:gd name="connsiteY19" fmla="*/ 1888814 h 2072645"/>
                <a:gd name="connsiteX20" fmla="*/ 380193 w 1822868"/>
                <a:gd name="connsiteY20" fmla="*/ 2069056 h 2072645"/>
                <a:gd name="connsiteX0" fmla="*/ 380193 w 1825541"/>
                <a:gd name="connsiteY0" fmla="*/ 2069056 h 2072645"/>
                <a:gd name="connsiteX1" fmla="*/ 195555 w 1825541"/>
                <a:gd name="connsiteY1" fmla="*/ 1712967 h 2072645"/>
                <a:gd name="connsiteX2" fmla="*/ 2124 w 1825541"/>
                <a:gd name="connsiteY2" fmla="*/ 1106298 h 2072645"/>
                <a:gd name="connsiteX3" fmla="*/ 301063 w 1825541"/>
                <a:gd name="connsiteY3" fmla="*/ 310594 h 2072645"/>
                <a:gd name="connsiteX4" fmla="*/ 364001 w 1825541"/>
                <a:gd name="connsiteY4" fmla="*/ 167060 h 2072645"/>
                <a:gd name="connsiteX5" fmla="*/ 607914 w 1825541"/>
                <a:gd name="connsiteY5" fmla="*/ 60673 h 2072645"/>
                <a:gd name="connsiteX6" fmla="*/ 757383 w 1825541"/>
                <a:gd name="connsiteY6" fmla="*/ 959 h 2072645"/>
                <a:gd name="connsiteX7" fmla="*/ 925316 w 1825541"/>
                <a:gd name="connsiteY7" fmla="*/ 24844 h 2072645"/>
                <a:gd name="connsiteX8" fmla="*/ 1093981 w 1825541"/>
                <a:gd name="connsiteY8" fmla="*/ 38545 h 2072645"/>
                <a:gd name="connsiteX9" fmla="*/ 1296937 w 1825541"/>
                <a:gd name="connsiteY9" fmla="*/ 127713 h 2072645"/>
                <a:gd name="connsiteX10" fmla="*/ 1785057 w 1825541"/>
                <a:gd name="connsiteY10" fmla="*/ 206186 h 2072645"/>
                <a:gd name="connsiteX11" fmla="*/ 1796415 w 1825541"/>
                <a:gd name="connsiteY11" fmla="*/ 410680 h 2072645"/>
                <a:gd name="connsiteX12" fmla="*/ 1597049 w 1825541"/>
                <a:gd name="connsiteY12" fmla="*/ 572898 h 2072645"/>
                <a:gd name="connsiteX13" fmla="*/ 1338555 w 1825541"/>
                <a:gd name="connsiteY13" fmla="*/ 904075 h 2072645"/>
                <a:gd name="connsiteX14" fmla="*/ 1237443 w 1825541"/>
                <a:gd name="connsiteY14" fmla="*/ 956829 h 2072645"/>
                <a:gd name="connsiteX15" fmla="*/ 1030824 w 1825541"/>
                <a:gd name="connsiteY15" fmla="*/ 1216202 h 2072645"/>
                <a:gd name="connsiteX16" fmla="*/ 916524 w 1825541"/>
                <a:gd name="connsiteY16" fmla="*/ 1356879 h 2072645"/>
                <a:gd name="connsiteX17" fmla="*/ 771451 w 1825541"/>
                <a:gd name="connsiteY17" fmla="*/ 1497556 h 2072645"/>
                <a:gd name="connsiteX18" fmla="*/ 670339 w 1825541"/>
                <a:gd name="connsiteY18" fmla="*/ 1752533 h 2072645"/>
                <a:gd name="connsiteX19" fmla="*/ 551643 w 1825541"/>
                <a:gd name="connsiteY19" fmla="*/ 1888814 h 2072645"/>
                <a:gd name="connsiteX20" fmla="*/ 380193 w 1825541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8119 w 1822598"/>
                <a:gd name="connsiteY17" fmla="*/ 1499461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984"/>
                <a:gd name="connsiteX1" fmla="*/ 194966 w 1822009"/>
                <a:gd name="connsiteY1" fmla="*/ 1712967 h 2072984"/>
                <a:gd name="connsiteX2" fmla="*/ 1535 w 1822009"/>
                <a:gd name="connsiteY2" fmla="*/ 1106298 h 2072984"/>
                <a:gd name="connsiteX3" fmla="*/ 300474 w 1822009"/>
                <a:gd name="connsiteY3" fmla="*/ 310594 h 2072984"/>
                <a:gd name="connsiteX4" fmla="*/ 363412 w 1822009"/>
                <a:gd name="connsiteY4" fmla="*/ 167060 h 2072984"/>
                <a:gd name="connsiteX5" fmla="*/ 607325 w 1822009"/>
                <a:gd name="connsiteY5" fmla="*/ 60673 h 2072984"/>
                <a:gd name="connsiteX6" fmla="*/ 756794 w 1822009"/>
                <a:gd name="connsiteY6" fmla="*/ 959 h 2072984"/>
                <a:gd name="connsiteX7" fmla="*/ 924727 w 1822009"/>
                <a:gd name="connsiteY7" fmla="*/ 24844 h 2072984"/>
                <a:gd name="connsiteX8" fmla="*/ 1093392 w 1822009"/>
                <a:gd name="connsiteY8" fmla="*/ 38545 h 2072984"/>
                <a:gd name="connsiteX9" fmla="*/ 1296348 w 1822009"/>
                <a:gd name="connsiteY9" fmla="*/ 127713 h 2072984"/>
                <a:gd name="connsiteX10" fmla="*/ 1784468 w 1822009"/>
                <a:gd name="connsiteY10" fmla="*/ 206186 h 2072984"/>
                <a:gd name="connsiteX11" fmla="*/ 1795826 w 1822009"/>
                <a:gd name="connsiteY11" fmla="*/ 410680 h 2072984"/>
                <a:gd name="connsiteX12" fmla="*/ 1646943 w 1822009"/>
                <a:gd name="connsiteY12" fmla="*/ 562420 h 2072984"/>
                <a:gd name="connsiteX13" fmla="*/ 1429406 w 1822009"/>
                <a:gd name="connsiteY13" fmla="*/ 848830 h 2072984"/>
                <a:gd name="connsiteX14" fmla="*/ 1253046 w 1822009"/>
                <a:gd name="connsiteY14" fmla="*/ 970164 h 2072984"/>
                <a:gd name="connsiteX15" fmla="*/ 1030235 w 1822009"/>
                <a:gd name="connsiteY15" fmla="*/ 1216202 h 2072984"/>
                <a:gd name="connsiteX16" fmla="*/ 915935 w 1822009"/>
                <a:gd name="connsiteY16" fmla="*/ 1356879 h 2072984"/>
                <a:gd name="connsiteX17" fmla="*/ 777530 w 1822009"/>
                <a:gd name="connsiteY17" fmla="*/ 1499461 h 2072984"/>
                <a:gd name="connsiteX18" fmla="*/ 527124 w 1822009"/>
                <a:gd name="connsiteY18" fmla="*/ 1664621 h 2072984"/>
                <a:gd name="connsiteX19" fmla="*/ 551054 w 1822009"/>
                <a:gd name="connsiteY19" fmla="*/ 1888814 h 2072984"/>
                <a:gd name="connsiteX20" fmla="*/ 379604 w 1822009"/>
                <a:gd name="connsiteY20" fmla="*/ 2069056 h 2072984"/>
                <a:gd name="connsiteX0" fmla="*/ 379604 w 1822009"/>
                <a:gd name="connsiteY0" fmla="*/ 2069056 h 2072982"/>
                <a:gd name="connsiteX1" fmla="*/ 194966 w 1822009"/>
                <a:gd name="connsiteY1" fmla="*/ 1712967 h 2072982"/>
                <a:gd name="connsiteX2" fmla="*/ 1535 w 1822009"/>
                <a:gd name="connsiteY2" fmla="*/ 1106298 h 2072982"/>
                <a:gd name="connsiteX3" fmla="*/ 300474 w 1822009"/>
                <a:gd name="connsiteY3" fmla="*/ 310594 h 2072982"/>
                <a:gd name="connsiteX4" fmla="*/ 363412 w 1822009"/>
                <a:gd name="connsiteY4" fmla="*/ 167060 h 2072982"/>
                <a:gd name="connsiteX5" fmla="*/ 607325 w 1822009"/>
                <a:gd name="connsiteY5" fmla="*/ 60673 h 2072982"/>
                <a:gd name="connsiteX6" fmla="*/ 756794 w 1822009"/>
                <a:gd name="connsiteY6" fmla="*/ 959 h 2072982"/>
                <a:gd name="connsiteX7" fmla="*/ 924727 w 1822009"/>
                <a:gd name="connsiteY7" fmla="*/ 24844 h 2072982"/>
                <a:gd name="connsiteX8" fmla="*/ 1093392 w 1822009"/>
                <a:gd name="connsiteY8" fmla="*/ 38545 h 2072982"/>
                <a:gd name="connsiteX9" fmla="*/ 1296348 w 1822009"/>
                <a:gd name="connsiteY9" fmla="*/ 127713 h 2072982"/>
                <a:gd name="connsiteX10" fmla="*/ 1784468 w 1822009"/>
                <a:gd name="connsiteY10" fmla="*/ 206186 h 2072982"/>
                <a:gd name="connsiteX11" fmla="*/ 1795826 w 1822009"/>
                <a:gd name="connsiteY11" fmla="*/ 410680 h 2072982"/>
                <a:gd name="connsiteX12" fmla="*/ 1646943 w 1822009"/>
                <a:gd name="connsiteY12" fmla="*/ 562420 h 2072982"/>
                <a:gd name="connsiteX13" fmla="*/ 1429406 w 1822009"/>
                <a:gd name="connsiteY13" fmla="*/ 848830 h 2072982"/>
                <a:gd name="connsiteX14" fmla="*/ 1253046 w 1822009"/>
                <a:gd name="connsiteY14" fmla="*/ 970164 h 2072982"/>
                <a:gd name="connsiteX15" fmla="*/ 1030235 w 1822009"/>
                <a:gd name="connsiteY15" fmla="*/ 1216202 h 2072982"/>
                <a:gd name="connsiteX16" fmla="*/ 915935 w 1822009"/>
                <a:gd name="connsiteY16" fmla="*/ 1356879 h 2072982"/>
                <a:gd name="connsiteX17" fmla="*/ 722409 w 1822009"/>
                <a:gd name="connsiteY17" fmla="*/ 1455844 h 2072982"/>
                <a:gd name="connsiteX18" fmla="*/ 527124 w 1822009"/>
                <a:gd name="connsiteY18" fmla="*/ 1664621 h 2072982"/>
                <a:gd name="connsiteX19" fmla="*/ 551054 w 1822009"/>
                <a:gd name="connsiteY19" fmla="*/ 1888814 h 2072982"/>
                <a:gd name="connsiteX20" fmla="*/ 379604 w 1822009"/>
                <a:gd name="connsiteY20" fmla="*/ 2069056 h 2072982"/>
                <a:gd name="connsiteX0" fmla="*/ 379604 w 1822009"/>
                <a:gd name="connsiteY0" fmla="*/ 2069056 h 2072886"/>
                <a:gd name="connsiteX1" fmla="*/ 194966 w 1822009"/>
                <a:gd name="connsiteY1" fmla="*/ 1712967 h 2072886"/>
                <a:gd name="connsiteX2" fmla="*/ 1535 w 1822009"/>
                <a:gd name="connsiteY2" fmla="*/ 1106298 h 2072886"/>
                <a:gd name="connsiteX3" fmla="*/ 300474 w 1822009"/>
                <a:gd name="connsiteY3" fmla="*/ 310594 h 2072886"/>
                <a:gd name="connsiteX4" fmla="*/ 363412 w 1822009"/>
                <a:gd name="connsiteY4" fmla="*/ 167060 h 2072886"/>
                <a:gd name="connsiteX5" fmla="*/ 607325 w 1822009"/>
                <a:gd name="connsiteY5" fmla="*/ 60673 h 2072886"/>
                <a:gd name="connsiteX6" fmla="*/ 756794 w 1822009"/>
                <a:gd name="connsiteY6" fmla="*/ 959 h 2072886"/>
                <a:gd name="connsiteX7" fmla="*/ 924727 w 1822009"/>
                <a:gd name="connsiteY7" fmla="*/ 24844 h 2072886"/>
                <a:gd name="connsiteX8" fmla="*/ 1093392 w 1822009"/>
                <a:gd name="connsiteY8" fmla="*/ 38545 h 2072886"/>
                <a:gd name="connsiteX9" fmla="*/ 1296348 w 1822009"/>
                <a:gd name="connsiteY9" fmla="*/ 127713 h 2072886"/>
                <a:gd name="connsiteX10" fmla="*/ 1784468 w 1822009"/>
                <a:gd name="connsiteY10" fmla="*/ 206186 h 2072886"/>
                <a:gd name="connsiteX11" fmla="*/ 1795826 w 1822009"/>
                <a:gd name="connsiteY11" fmla="*/ 410680 h 2072886"/>
                <a:gd name="connsiteX12" fmla="*/ 1646943 w 1822009"/>
                <a:gd name="connsiteY12" fmla="*/ 562420 h 2072886"/>
                <a:gd name="connsiteX13" fmla="*/ 1429406 w 1822009"/>
                <a:gd name="connsiteY13" fmla="*/ 848830 h 2072886"/>
                <a:gd name="connsiteX14" fmla="*/ 1253046 w 1822009"/>
                <a:gd name="connsiteY14" fmla="*/ 970164 h 2072886"/>
                <a:gd name="connsiteX15" fmla="*/ 1030235 w 1822009"/>
                <a:gd name="connsiteY15" fmla="*/ 1216202 h 2072886"/>
                <a:gd name="connsiteX16" fmla="*/ 915935 w 1822009"/>
                <a:gd name="connsiteY16" fmla="*/ 1356879 h 2072886"/>
                <a:gd name="connsiteX17" fmla="*/ 722409 w 1822009"/>
                <a:gd name="connsiteY17" fmla="*/ 1455844 h 2072886"/>
                <a:gd name="connsiteX18" fmla="*/ 527124 w 1822009"/>
                <a:gd name="connsiteY18" fmla="*/ 1664621 h 2072886"/>
                <a:gd name="connsiteX19" fmla="*/ 408912 w 1822009"/>
                <a:gd name="connsiteY19" fmla="*/ 1887224 h 2072886"/>
                <a:gd name="connsiteX20" fmla="*/ 379604 w 1822009"/>
                <a:gd name="connsiteY20" fmla="*/ 2069056 h 2072886"/>
                <a:gd name="connsiteX0" fmla="*/ 393188 w 1822009"/>
                <a:gd name="connsiteY0" fmla="*/ 2172467 h 2174990"/>
                <a:gd name="connsiteX1" fmla="*/ 194966 w 1822009"/>
                <a:gd name="connsiteY1" fmla="*/ 1712967 h 2174990"/>
                <a:gd name="connsiteX2" fmla="*/ 1535 w 1822009"/>
                <a:gd name="connsiteY2" fmla="*/ 1106298 h 2174990"/>
                <a:gd name="connsiteX3" fmla="*/ 300474 w 1822009"/>
                <a:gd name="connsiteY3" fmla="*/ 310594 h 2174990"/>
                <a:gd name="connsiteX4" fmla="*/ 363412 w 1822009"/>
                <a:gd name="connsiteY4" fmla="*/ 167060 h 2174990"/>
                <a:gd name="connsiteX5" fmla="*/ 607325 w 1822009"/>
                <a:gd name="connsiteY5" fmla="*/ 60673 h 2174990"/>
                <a:gd name="connsiteX6" fmla="*/ 756794 w 1822009"/>
                <a:gd name="connsiteY6" fmla="*/ 959 h 2174990"/>
                <a:gd name="connsiteX7" fmla="*/ 924727 w 1822009"/>
                <a:gd name="connsiteY7" fmla="*/ 24844 h 2174990"/>
                <a:gd name="connsiteX8" fmla="*/ 1093392 w 1822009"/>
                <a:gd name="connsiteY8" fmla="*/ 38545 h 2174990"/>
                <a:gd name="connsiteX9" fmla="*/ 1296348 w 1822009"/>
                <a:gd name="connsiteY9" fmla="*/ 127713 h 2174990"/>
                <a:gd name="connsiteX10" fmla="*/ 1784468 w 1822009"/>
                <a:gd name="connsiteY10" fmla="*/ 206186 h 2174990"/>
                <a:gd name="connsiteX11" fmla="*/ 1795826 w 1822009"/>
                <a:gd name="connsiteY11" fmla="*/ 410680 h 2174990"/>
                <a:gd name="connsiteX12" fmla="*/ 1646943 w 1822009"/>
                <a:gd name="connsiteY12" fmla="*/ 562420 h 2174990"/>
                <a:gd name="connsiteX13" fmla="*/ 1429406 w 1822009"/>
                <a:gd name="connsiteY13" fmla="*/ 848830 h 2174990"/>
                <a:gd name="connsiteX14" fmla="*/ 1253046 w 1822009"/>
                <a:gd name="connsiteY14" fmla="*/ 970164 h 2174990"/>
                <a:gd name="connsiteX15" fmla="*/ 1030235 w 1822009"/>
                <a:gd name="connsiteY15" fmla="*/ 1216202 h 2174990"/>
                <a:gd name="connsiteX16" fmla="*/ 915935 w 1822009"/>
                <a:gd name="connsiteY16" fmla="*/ 1356879 h 2174990"/>
                <a:gd name="connsiteX17" fmla="*/ 722409 w 1822009"/>
                <a:gd name="connsiteY17" fmla="*/ 1455844 h 2174990"/>
                <a:gd name="connsiteX18" fmla="*/ 527124 w 1822009"/>
                <a:gd name="connsiteY18" fmla="*/ 1664621 h 2174990"/>
                <a:gd name="connsiteX19" fmla="*/ 408912 w 1822009"/>
                <a:gd name="connsiteY19" fmla="*/ 1887224 h 2174990"/>
                <a:gd name="connsiteX20" fmla="*/ 393188 w 1822009"/>
                <a:gd name="connsiteY20" fmla="*/ 2172467 h 2174990"/>
                <a:gd name="connsiteX0" fmla="*/ 395565 w 1824386"/>
                <a:gd name="connsiteY0" fmla="*/ 2172467 h 2174743"/>
                <a:gd name="connsiteX1" fmla="*/ 153832 w 1824386"/>
                <a:gd name="connsiteY1" fmla="*/ 1722629 h 2174743"/>
                <a:gd name="connsiteX2" fmla="*/ 3912 w 1824386"/>
                <a:gd name="connsiteY2" fmla="*/ 1106298 h 2174743"/>
                <a:gd name="connsiteX3" fmla="*/ 302851 w 1824386"/>
                <a:gd name="connsiteY3" fmla="*/ 310594 h 2174743"/>
                <a:gd name="connsiteX4" fmla="*/ 365789 w 1824386"/>
                <a:gd name="connsiteY4" fmla="*/ 167060 h 2174743"/>
                <a:gd name="connsiteX5" fmla="*/ 609702 w 1824386"/>
                <a:gd name="connsiteY5" fmla="*/ 60673 h 2174743"/>
                <a:gd name="connsiteX6" fmla="*/ 759171 w 1824386"/>
                <a:gd name="connsiteY6" fmla="*/ 959 h 2174743"/>
                <a:gd name="connsiteX7" fmla="*/ 927104 w 1824386"/>
                <a:gd name="connsiteY7" fmla="*/ 24844 h 2174743"/>
                <a:gd name="connsiteX8" fmla="*/ 1095769 w 1824386"/>
                <a:gd name="connsiteY8" fmla="*/ 38545 h 2174743"/>
                <a:gd name="connsiteX9" fmla="*/ 1298725 w 1824386"/>
                <a:gd name="connsiteY9" fmla="*/ 127713 h 2174743"/>
                <a:gd name="connsiteX10" fmla="*/ 1786845 w 1824386"/>
                <a:gd name="connsiteY10" fmla="*/ 206186 h 2174743"/>
                <a:gd name="connsiteX11" fmla="*/ 1798203 w 1824386"/>
                <a:gd name="connsiteY11" fmla="*/ 410680 h 2174743"/>
                <a:gd name="connsiteX12" fmla="*/ 1649320 w 1824386"/>
                <a:gd name="connsiteY12" fmla="*/ 562420 h 2174743"/>
                <a:gd name="connsiteX13" fmla="*/ 1431783 w 1824386"/>
                <a:gd name="connsiteY13" fmla="*/ 848830 h 2174743"/>
                <a:gd name="connsiteX14" fmla="*/ 1255423 w 1824386"/>
                <a:gd name="connsiteY14" fmla="*/ 970164 h 2174743"/>
                <a:gd name="connsiteX15" fmla="*/ 1032612 w 1824386"/>
                <a:gd name="connsiteY15" fmla="*/ 1216202 h 2174743"/>
                <a:gd name="connsiteX16" fmla="*/ 918312 w 1824386"/>
                <a:gd name="connsiteY16" fmla="*/ 1356879 h 2174743"/>
                <a:gd name="connsiteX17" fmla="*/ 724786 w 1824386"/>
                <a:gd name="connsiteY17" fmla="*/ 1455844 h 2174743"/>
                <a:gd name="connsiteX18" fmla="*/ 529501 w 1824386"/>
                <a:gd name="connsiteY18" fmla="*/ 1664621 h 2174743"/>
                <a:gd name="connsiteX19" fmla="*/ 411289 w 1824386"/>
                <a:gd name="connsiteY19" fmla="*/ 1887224 h 2174743"/>
                <a:gd name="connsiteX20" fmla="*/ 395565 w 1824386"/>
                <a:gd name="connsiteY20" fmla="*/ 2172467 h 2174743"/>
                <a:gd name="connsiteX0" fmla="*/ 395567 w 1824388"/>
                <a:gd name="connsiteY0" fmla="*/ 2172467 h 2174741"/>
                <a:gd name="connsiteX1" fmla="*/ 153834 w 1824388"/>
                <a:gd name="connsiteY1" fmla="*/ 1722629 h 2174741"/>
                <a:gd name="connsiteX2" fmla="*/ 3914 w 1824388"/>
                <a:gd name="connsiteY2" fmla="*/ 1106298 h 2174741"/>
                <a:gd name="connsiteX3" fmla="*/ 302853 w 1824388"/>
                <a:gd name="connsiteY3" fmla="*/ 310594 h 2174741"/>
                <a:gd name="connsiteX4" fmla="*/ 365791 w 1824388"/>
                <a:gd name="connsiteY4" fmla="*/ 167060 h 2174741"/>
                <a:gd name="connsiteX5" fmla="*/ 609704 w 1824388"/>
                <a:gd name="connsiteY5" fmla="*/ 60673 h 2174741"/>
                <a:gd name="connsiteX6" fmla="*/ 759173 w 1824388"/>
                <a:gd name="connsiteY6" fmla="*/ 959 h 2174741"/>
                <a:gd name="connsiteX7" fmla="*/ 927106 w 1824388"/>
                <a:gd name="connsiteY7" fmla="*/ 24844 h 2174741"/>
                <a:gd name="connsiteX8" fmla="*/ 1095771 w 1824388"/>
                <a:gd name="connsiteY8" fmla="*/ 38545 h 2174741"/>
                <a:gd name="connsiteX9" fmla="*/ 1298727 w 1824388"/>
                <a:gd name="connsiteY9" fmla="*/ 127713 h 2174741"/>
                <a:gd name="connsiteX10" fmla="*/ 1786847 w 1824388"/>
                <a:gd name="connsiteY10" fmla="*/ 206186 h 2174741"/>
                <a:gd name="connsiteX11" fmla="*/ 1798205 w 1824388"/>
                <a:gd name="connsiteY11" fmla="*/ 410680 h 2174741"/>
                <a:gd name="connsiteX12" fmla="*/ 1649322 w 1824388"/>
                <a:gd name="connsiteY12" fmla="*/ 562420 h 2174741"/>
                <a:gd name="connsiteX13" fmla="*/ 1431785 w 1824388"/>
                <a:gd name="connsiteY13" fmla="*/ 848830 h 2174741"/>
                <a:gd name="connsiteX14" fmla="*/ 1255425 w 1824388"/>
                <a:gd name="connsiteY14" fmla="*/ 970164 h 2174741"/>
                <a:gd name="connsiteX15" fmla="*/ 1032614 w 1824388"/>
                <a:gd name="connsiteY15" fmla="*/ 1216202 h 2174741"/>
                <a:gd name="connsiteX16" fmla="*/ 918314 w 1824388"/>
                <a:gd name="connsiteY16" fmla="*/ 1356879 h 2174741"/>
                <a:gd name="connsiteX17" fmla="*/ 724788 w 1824388"/>
                <a:gd name="connsiteY17" fmla="*/ 1455844 h 2174741"/>
                <a:gd name="connsiteX18" fmla="*/ 529503 w 1824388"/>
                <a:gd name="connsiteY18" fmla="*/ 1664621 h 2174741"/>
                <a:gd name="connsiteX19" fmla="*/ 411291 w 1824388"/>
                <a:gd name="connsiteY19" fmla="*/ 1887224 h 2174741"/>
                <a:gd name="connsiteX20" fmla="*/ 395567 w 1824388"/>
                <a:gd name="connsiteY20" fmla="*/ 2172467 h 2174741"/>
                <a:gd name="connsiteX0" fmla="*/ 391653 w 1820474"/>
                <a:gd name="connsiteY0" fmla="*/ 2172467 h 2174743"/>
                <a:gd name="connsiteX1" fmla="*/ 0 w 1820474"/>
                <a:gd name="connsiteY1" fmla="*/ 1106298 h 2174743"/>
                <a:gd name="connsiteX2" fmla="*/ 298939 w 1820474"/>
                <a:gd name="connsiteY2" fmla="*/ 310594 h 2174743"/>
                <a:gd name="connsiteX3" fmla="*/ 361877 w 1820474"/>
                <a:gd name="connsiteY3" fmla="*/ 167060 h 2174743"/>
                <a:gd name="connsiteX4" fmla="*/ 605790 w 1820474"/>
                <a:gd name="connsiteY4" fmla="*/ 60673 h 2174743"/>
                <a:gd name="connsiteX5" fmla="*/ 755259 w 1820474"/>
                <a:gd name="connsiteY5" fmla="*/ 959 h 2174743"/>
                <a:gd name="connsiteX6" fmla="*/ 923192 w 1820474"/>
                <a:gd name="connsiteY6" fmla="*/ 24844 h 2174743"/>
                <a:gd name="connsiteX7" fmla="*/ 1091857 w 1820474"/>
                <a:gd name="connsiteY7" fmla="*/ 38545 h 2174743"/>
                <a:gd name="connsiteX8" fmla="*/ 1294813 w 1820474"/>
                <a:gd name="connsiteY8" fmla="*/ 127713 h 2174743"/>
                <a:gd name="connsiteX9" fmla="*/ 1782933 w 1820474"/>
                <a:gd name="connsiteY9" fmla="*/ 206186 h 2174743"/>
                <a:gd name="connsiteX10" fmla="*/ 1794291 w 1820474"/>
                <a:gd name="connsiteY10" fmla="*/ 410680 h 2174743"/>
                <a:gd name="connsiteX11" fmla="*/ 1645408 w 1820474"/>
                <a:gd name="connsiteY11" fmla="*/ 562420 h 2174743"/>
                <a:gd name="connsiteX12" fmla="*/ 1427871 w 1820474"/>
                <a:gd name="connsiteY12" fmla="*/ 848830 h 2174743"/>
                <a:gd name="connsiteX13" fmla="*/ 1251511 w 1820474"/>
                <a:gd name="connsiteY13" fmla="*/ 970164 h 2174743"/>
                <a:gd name="connsiteX14" fmla="*/ 1028700 w 1820474"/>
                <a:gd name="connsiteY14" fmla="*/ 1216202 h 2174743"/>
                <a:gd name="connsiteX15" fmla="*/ 914400 w 1820474"/>
                <a:gd name="connsiteY15" fmla="*/ 1356879 h 2174743"/>
                <a:gd name="connsiteX16" fmla="*/ 720874 w 1820474"/>
                <a:gd name="connsiteY16" fmla="*/ 1455844 h 2174743"/>
                <a:gd name="connsiteX17" fmla="*/ 525589 w 1820474"/>
                <a:gd name="connsiteY17" fmla="*/ 1664621 h 2174743"/>
                <a:gd name="connsiteX18" fmla="*/ 407377 w 1820474"/>
                <a:gd name="connsiteY18" fmla="*/ 1887224 h 2174743"/>
                <a:gd name="connsiteX19" fmla="*/ 391653 w 1820474"/>
                <a:gd name="connsiteY19" fmla="*/ 2172467 h 2174743"/>
                <a:gd name="connsiteX0" fmla="*/ 308102 w 1736923"/>
                <a:gd name="connsiteY0" fmla="*/ 2172467 h 2200479"/>
                <a:gd name="connsiteX1" fmla="*/ 0 w 1736923"/>
                <a:gd name="connsiteY1" fmla="*/ 1141152 h 2200479"/>
                <a:gd name="connsiteX2" fmla="*/ 215388 w 1736923"/>
                <a:gd name="connsiteY2" fmla="*/ 310594 h 2200479"/>
                <a:gd name="connsiteX3" fmla="*/ 278326 w 1736923"/>
                <a:gd name="connsiteY3" fmla="*/ 167060 h 2200479"/>
                <a:gd name="connsiteX4" fmla="*/ 522239 w 1736923"/>
                <a:gd name="connsiteY4" fmla="*/ 60673 h 2200479"/>
                <a:gd name="connsiteX5" fmla="*/ 671708 w 1736923"/>
                <a:gd name="connsiteY5" fmla="*/ 959 h 2200479"/>
                <a:gd name="connsiteX6" fmla="*/ 839641 w 1736923"/>
                <a:gd name="connsiteY6" fmla="*/ 24844 h 2200479"/>
                <a:gd name="connsiteX7" fmla="*/ 1008306 w 1736923"/>
                <a:gd name="connsiteY7" fmla="*/ 38545 h 2200479"/>
                <a:gd name="connsiteX8" fmla="*/ 1211262 w 1736923"/>
                <a:gd name="connsiteY8" fmla="*/ 127713 h 2200479"/>
                <a:gd name="connsiteX9" fmla="*/ 1699382 w 1736923"/>
                <a:gd name="connsiteY9" fmla="*/ 206186 h 2200479"/>
                <a:gd name="connsiteX10" fmla="*/ 1710740 w 1736923"/>
                <a:gd name="connsiteY10" fmla="*/ 410680 h 2200479"/>
                <a:gd name="connsiteX11" fmla="*/ 1561857 w 1736923"/>
                <a:gd name="connsiteY11" fmla="*/ 562420 h 2200479"/>
                <a:gd name="connsiteX12" fmla="*/ 1344320 w 1736923"/>
                <a:gd name="connsiteY12" fmla="*/ 848830 h 2200479"/>
                <a:gd name="connsiteX13" fmla="*/ 1167960 w 1736923"/>
                <a:gd name="connsiteY13" fmla="*/ 970164 h 2200479"/>
                <a:gd name="connsiteX14" fmla="*/ 945149 w 1736923"/>
                <a:gd name="connsiteY14" fmla="*/ 1216202 h 2200479"/>
                <a:gd name="connsiteX15" fmla="*/ 830849 w 1736923"/>
                <a:gd name="connsiteY15" fmla="*/ 1356879 h 2200479"/>
                <a:gd name="connsiteX16" fmla="*/ 637323 w 1736923"/>
                <a:gd name="connsiteY16" fmla="*/ 1455844 h 2200479"/>
                <a:gd name="connsiteX17" fmla="*/ 442038 w 1736923"/>
                <a:gd name="connsiteY17" fmla="*/ 1664621 h 2200479"/>
                <a:gd name="connsiteX18" fmla="*/ 323826 w 1736923"/>
                <a:gd name="connsiteY18" fmla="*/ 1887224 h 2200479"/>
                <a:gd name="connsiteX19" fmla="*/ 308102 w 1736923"/>
                <a:gd name="connsiteY19" fmla="*/ 2172467 h 2200479"/>
                <a:gd name="connsiteX0" fmla="*/ 318273 w 1747094"/>
                <a:gd name="connsiteY0" fmla="*/ 2172467 h 2174020"/>
                <a:gd name="connsiteX1" fmla="*/ 64047 w 1747094"/>
                <a:gd name="connsiteY1" fmla="*/ 1753733 h 2174020"/>
                <a:gd name="connsiteX2" fmla="*/ 10171 w 1747094"/>
                <a:gd name="connsiteY2" fmla="*/ 1141152 h 2174020"/>
                <a:gd name="connsiteX3" fmla="*/ 225559 w 1747094"/>
                <a:gd name="connsiteY3" fmla="*/ 310594 h 2174020"/>
                <a:gd name="connsiteX4" fmla="*/ 288497 w 1747094"/>
                <a:gd name="connsiteY4" fmla="*/ 167060 h 2174020"/>
                <a:gd name="connsiteX5" fmla="*/ 532410 w 1747094"/>
                <a:gd name="connsiteY5" fmla="*/ 60673 h 2174020"/>
                <a:gd name="connsiteX6" fmla="*/ 681879 w 1747094"/>
                <a:gd name="connsiteY6" fmla="*/ 959 h 2174020"/>
                <a:gd name="connsiteX7" fmla="*/ 849812 w 1747094"/>
                <a:gd name="connsiteY7" fmla="*/ 24844 h 2174020"/>
                <a:gd name="connsiteX8" fmla="*/ 1018477 w 1747094"/>
                <a:gd name="connsiteY8" fmla="*/ 38545 h 2174020"/>
                <a:gd name="connsiteX9" fmla="*/ 1221433 w 1747094"/>
                <a:gd name="connsiteY9" fmla="*/ 127713 h 2174020"/>
                <a:gd name="connsiteX10" fmla="*/ 1709553 w 1747094"/>
                <a:gd name="connsiteY10" fmla="*/ 206186 h 2174020"/>
                <a:gd name="connsiteX11" fmla="*/ 1720911 w 1747094"/>
                <a:gd name="connsiteY11" fmla="*/ 410680 h 2174020"/>
                <a:gd name="connsiteX12" fmla="*/ 1572028 w 1747094"/>
                <a:gd name="connsiteY12" fmla="*/ 562420 h 2174020"/>
                <a:gd name="connsiteX13" fmla="*/ 1354491 w 1747094"/>
                <a:gd name="connsiteY13" fmla="*/ 848830 h 2174020"/>
                <a:gd name="connsiteX14" fmla="*/ 1178131 w 1747094"/>
                <a:gd name="connsiteY14" fmla="*/ 970164 h 2174020"/>
                <a:gd name="connsiteX15" fmla="*/ 955320 w 1747094"/>
                <a:gd name="connsiteY15" fmla="*/ 1216202 h 2174020"/>
                <a:gd name="connsiteX16" fmla="*/ 841020 w 1747094"/>
                <a:gd name="connsiteY16" fmla="*/ 1356879 h 2174020"/>
                <a:gd name="connsiteX17" fmla="*/ 647494 w 1747094"/>
                <a:gd name="connsiteY17" fmla="*/ 1455844 h 2174020"/>
                <a:gd name="connsiteX18" fmla="*/ 452209 w 1747094"/>
                <a:gd name="connsiteY18" fmla="*/ 1664621 h 2174020"/>
                <a:gd name="connsiteX19" fmla="*/ 333997 w 1747094"/>
                <a:gd name="connsiteY19" fmla="*/ 1887224 h 2174020"/>
                <a:gd name="connsiteX20" fmla="*/ 318273 w 1747094"/>
                <a:gd name="connsiteY20" fmla="*/ 2172467 h 2174020"/>
                <a:gd name="connsiteX0" fmla="*/ 318273 w 1747094"/>
                <a:gd name="connsiteY0" fmla="*/ 2172467 h 2174140"/>
                <a:gd name="connsiteX1" fmla="*/ 64047 w 1747094"/>
                <a:gd name="connsiteY1" fmla="*/ 1753733 h 2174140"/>
                <a:gd name="connsiteX2" fmla="*/ 10171 w 1747094"/>
                <a:gd name="connsiteY2" fmla="*/ 1141152 h 2174140"/>
                <a:gd name="connsiteX3" fmla="*/ 225559 w 1747094"/>
                <a:gd name="connsiteY3" fmla="*/ 310594 h 2174140"/>
                <a:gd name="connsiteX4" fmla="*/ 288497 w 1747094"/>
                <a:gd name="connsiteY4" fmla="*/ 167060 h 2174140"/>
                <a:gd name="connsiteX5" fmla="*/ 532410 w 1747094"/>
                <a:gd name="connsiteY5" fmla="*/ 60673 h 2174140"/>
                <a:gd name="connsiteX6" fmla="*/ 681879 w 1747094"/>
                <a:gd name="connsiteY6" fmla="*/ 959 h 2174140"/>
                <a:gd name="connsiteX7" fmla="*/ 849812 w 1747094"/>
                <a:gd name="connsiteY7" fmla="*/ 24844 h 2174140"/>
                <a:gd name="connsiteX8" fmla="*/ 1018477 w 1747094"/>
                <a:gd name="connsiteY8" fmla="*/ 38545 h 2174140"/>
                <a:gd name="connsiteX9" fmla="*/ 1221433 w 1747094"/>
                <a:gd name="connsiteY9" fmla="*/ 127713 h 2174140"/>
                <a:gd name="connsiteX10" fmla="*/ 1709553 w 1747094"/>
                <a:gd name="connsiteY10" fmla="*/ 206186 h 2174140"/>
                <a:gd name="connsiteX11" fmla="*/ 1720911 w 1747094"/>
                <a:gd name="connsiteY11" fmla="*/ 410680 h 2174140"/>
                <a:gd name="connsiteX12" fmla="*/ 1572028 w 1747094"/>
                <a:gd name="connsiteY12" fmla="*/ 562420 h 2174140"/>
                <a:gd name="connsiteX13" fmla="*/ 1354491 w 1747094"/>
                <a:gd name="connsiteY13" fmla="*/ 848830 h 2174140"/>
                <a:gd name="connsiteX14" fmla="*/ 1178131 w 1747094"/>
                <a:gd name="connsiteY14" fmla="*/ 970164 h 2174140"/>
                <a:gd name="connsiteX15" fmla="*/ 955320 w 1747094"/>
                <a:gd name="connsiteY15" fmla="*/ 1216202 h 2174140"/>
                <a:gd name="connsiteX16" fmla="*/ 841020 w 1747094"/>
                <a:gd name="connsiteY16" fmla="*/ 1356879 h 2174140"/>
                <a:gd name="connsiteX17" fmla="*/ 647494 w 1747094"/>
                <a:gd name="connsiteY17" fmla="*/ 1455844 h 2174140"/>
                <a:gd name="connsiteX18" fmla="*/ 366442 w 1747094"/>
                <a:gd name="connsiteY18" fmla="*/ 1559180 h 2174140"/>
                <a:gd name="connsiteX19" fmla="*/ 333997 w 1747094"/>
                <a:gd name="connsiteY19" fmla="*/ 1887224 h 2174140"/>
                <a:gd name="connsiteX20" fmla="*/ 318273 w 1747094"/>
                <a:gd name="connsiteY20" fmla="*/ 2172467 h 2174140"/>
                <a:gd name="connsiteX0" fmla="*/ 318273 w 1747094"/>
                <a:gd name="connsiteY0" fmla="*/ 2172467 h 2174138"/>
                <a:gd name="connsiteX1" fmla="*/ 64047 w 1747094"/>
                <a:gd name="connsiteY1" fmla="*/ 1753733 h 2174138"/>
                <a:gd name="connsiteX2" fmla="*/ 10171 w 1747094"/>
                <a:gd name="connsiteY2" fmla="*/ 1141152 h 2174138"/>
                <a:gd name="connsiteX3" fmla="*/ 225559 w 1747094"/>
                <a:gd name="connsiteY3" fmla="*/ 310594 h 2174138"/>
                <a:gd name="connsiteX4" fmla="*/ 288497 w 1747094"/>
                <a:gd name="connsiteY4" fmla="*/ 167060 h 2174138"/>
                <a:gd name="connsiteX5" fmla="*/ 532410 w 1747094"/>
                <a:gd name="connsiteY5" fmla="*/ 60673 h 2174138"/>
                <a:gd name="connsiteX6" fmla="*/ 681879 w 1747094"/>
                <a:gd name="connsiteY6" fmla="*/ 959 h 2174138"/>
                <a:gd name="connsiteX7" fmla="*/ 849812 w 1747094"/>
                <a:gd name="connsiteY7" fmla="*/ 24844 h 2174138"/>
                <a:gd name="connsiteX8" fmla="*/ 1018477 w 1747094"/>
                <a:gd name="connsiteY8" fmla="*/ 38545 h 2174138"/>
                <a:gd name="connsiteX9" fmla="*/ 1221433 w 1747094"/>
                <a:gd name="connsiteY9" fmla="*/ 127713 h 2174138"/>
                <a:gd name="connsiteX10" fmla="*/ 1709553 w 1747094"/>
                <a:gd name="connsiteY10" fmla="*/ 206186 h 2174138"/>
                <a:gd name="connsiteX11" fmla="*/ 1720911 w 1747094"/>
                <a:gd name="connsiteY11" fmla="*/ 410680 h 2174138"/>
                <a:gd name="connsiteX12" fmla="*/ 1572028 w 1747094"/>
                <a:gd name="connsiteY12" fmla="*/ 562420 h 2174138"/>
                <a:gd name="connsiteX13" fmla="*/ 1354491 w 1747094"/>
                <a:gd name="connsiteY13" fmla="*/ 848830 h 2174138"/>
                <a:gd name="connsiteX14" fmla="*/ 1178131 w 1747094"/>
                <a:gd name="connsiteY14" fmla="*/ 970164 h 2174138"/>
                <a:gd name="connsiteX15" fmla="*/ 955320 w 1747094"/>
                <a:gd name="connsiteY15" fmla="*/ 1216202 h 2174138"/>
                <a:gd name="connsiteX16" fmla="*/ 841020 w 1747094"/>
                <a:gd name="connsiteY16" fmla="*/ 1356879 h 2174138"/>
                <a:gd name="connsiteX17" fmla="*/ 636132 w 1747094"/>
                <a:gd name="connsiteY17" fmla="*/ 1377609 h 2174138"/>
                <a:gd name="connsiteX18" fmla="*/ 366442 w 1747094"/>
                <a:gd name="connsiteY18" fmla="*/ 1559180 h 2174138"/>
                <a:gd name="connsiteX19" fmla="*/ 333997 w 1747094"/>
                <a:gd name="connsiteY19" fmla="*/ 1887224 h 2174138"/>
                <a:gd name="connsiteX20" fmla="*/ 318273 w 1747094"/>
                <a:gd name="connsiteY20" fmla="*/ 2172467 h 2174138"/>
                <a:gd name="connsiteX0" fmla="*/ 318273 w 1747094"/>
                <a:gd name="connsiteY0" fmla="*/ 2172467 h 2174130"/>
                <a:gd name="connsiteX1" fmla="*/ 64047 w 1747094"/>
                <a:gd name="connsiteY1" fmla="*/ 1753733 h 2174130"/>
                <a:gd name="connsiteX2" fmla="*/ 10171 w 1747094"/>
                <a:gd name="connsiteY2" fmla="*/ 1141152 h 2174130"/>
                <a:gd name="connsiteX3" fmla="*/ 225559 w 1747094"/>
                <a:gd name="connsiteY3" fmla="*/ 310594 h 2174130"/>
                <a:gd name="connsiteX4" fmla="*/ 288497 w 1747094"/>
                <a:gd name="connsiteY4" fmla="*/ 167060 h 2174130"/>
                <a:gd name="connsiteX5" fmla="*/ 532410 w 1747094"/>
                <a:gd name="connsiteY5" fmla="*/ 60673 h 2174130"/>
                <a:gd name="connsiteX6" fmla="*/ 681879 w 1747094"/>
                <a:gd name="connsiteY6" fmla="*/ 959 h 2174130"/>
                <a:gd name="connsiteX7" fmla="*/ 849812 w 1747094"/>
                <a:gd name="connsiteY7" fmla="*/ 24844 h 2174130"/>
                <a:gd name="connsiteX8" fmla="*/ 1018477 w 1747094"/>
                <a:gd name="connsiteY8" fmla="*/ 38545 h 2174130"/>
                <a:gd name="connsiteX9" fmla="*/ 1221433 w 1747094"/>
                <a:gd name="connsiteY9" fmla="*/ 127713 h 2174130"/>
                <a:gd name="connsiteX10" fmla="*/ 1709553 w 1747094"/>
                <a:gd name="connsiteY10" fmla="*/ 206186 h 2174130"/>
                <a:gd name="connsiteX11" fmla="*/ 1720911 w 1747094"/>
                <a:gd name="connsiteY11" fmla="*/ 410680 h 2174130"/>
                <a:gd name="connsiteX12" fmla="*/ 1572028 w 1747094"/>
                <a:gd name="connsiteY12" fmla="*/ 562420 h 2174130"/>
                <a:gd name="connsiteX13" fmla="*/ 1354491 w 1747094"/>
                <a:gd name="connsiteY13" fmla="*/ 848830 h 2174130"/>
                <a:gd name="connsiteX14" fmla="*/ 1178131 w 1747094"/>
                <a:gd name="connsiteY14" fmla="*/ 970164 h 2174130"/>
                <a:gd name="connsiteX15" fmla="*/ 955320 w 1747094"/>
                <a:gd name="connsiteY15" fmla="*/ 1216202 h 2174130"/>
                <a:gd name="connsiteX16" fmla="*/ 841020 w 1747094"/>
                <a:gd name="connsiteY16" fmla="*/ 1356879 h 2174130"/>
                <a:gd name="connsiteX17" fmla="*/ 636132 w 1747094"/>
                <a:gd name="connsiteY17" fmla="*/ 1377609 h 2174130"/>
                <a:gd name="connsiteX18" fmla="*/ 380532 w 1747094"/>
                <a:gd name="connsiteY18" fmla="*/ 1567275 h 2174130"/>
                <a:gd name="connsiteX19" fmla="*/ 333997 w 1747094"/>
                <a:gd name="connsiteY19" fmla="*/ 1887224 h 2174130"/>
                <a:gd name="connsiteX20" fmla="*/ 318273 w 1747094"/>
                <a:gd name="connsiteY20" fmla="*/ 2172467 h 2174130"/>
                <a:gd name="connsiteX0" fmla="*/ 318273 w 1747094"/>
                <a:gd name="connsiteY0" fmla="*/ 2172467 h 2174082"/>
                <a:gd name="connsiteX1" fmla="*/ 64047 w 1747094"/>
                <a:gd name="connsiteY1" fmla="*/ 1753733 h 2174082"/>
                <a:gd name="connsiteX2" fmla="*/ 10171 w 1747094"/>
                <a:gd name="connsiteY2" fmla="*/ 1141152 h 2174082"/>
                <a:gd name="connsiteX3" fmla="*/ 225559 w 1747094"/>
                <a:gd name="connsiteY3" fmla="*/ 310594 h 2174082"/>
                <a:gd name="connsiteX4" fmla="*/ 288497 w 1747094"/>
                <a:gd name="connsiteY4" fmla="*/ 167060 h 2174082"/>
                <a:gd name="connsiteX5" fmla="*/ 532410 w 1747094"/>
                <a:gd name="connsiteY5" fmla="*/ 60673 h 2174082"/>
                <a:gd name="connsiteX6" fmla="*/ 681879 w 1747094"/>
                <a:gd name="connsiteY6" fmla="*/ 959 h 2174082"/>
                <a:gd name="connsiteX7" fmla="*/ 849812 w 1747094"/>
                <a:gd name="connsiteY7" fmla="*/ 24844 h 2174082"/>
                <a:gd name="connsiteX8" fmla="*/ 1018477 w 1747094"/>
                <a:gd name="connsiteY8" fmla="*/ 38545 h 2174082"/>
                <a:gd name="connsiteX9" fmla="*/ 1221433 w 1747094"/>
                <a:gd name="connsiteY9" fmla="*/ 127713 h 2174082"/>
                <a:gd name="connsiteX10" fmla="*/ 1709553 w 1747094"/>
                <a:gd name="connsiteY10" fmla="*/ 206186 h 2174082"/>
                <a:gd name="connsiteX11" fmla="*/ 1720911 w 1747094"/>
                <a:gd name="connsiteY11" fmla="*/ 410680 h 2174082"/>
                <a:gd name="connsiteX12" fmla="*/ 1572028 w 1747094"/>
                <a:gd name="connsiteY12" fmla="*/ 562420 h 2174082"/>
                <a:gd name="connsiteX13" fmla="*/ 1354491 w 1747094"/>
                <a:gd name="connsiteY13" fmla="*/ 848830 h 2174082"/>
                <a:gd name="connsiteX14" fmla="*/ 1178131 w 1747094"/>
                <a:gd name="connsiteY14" fmla="*/ 970164 h 2174082"/>
                <a:gd name="connsiteX15" fmla="*/ 955320 w 1747094"/>
                <a:gd name="connsiteY15" fmla="*/ 1216202 h 2174082"/>
                <a:gd name="connsiteX16" fmla="*/ 841020 w 1747094"/>
                <a:gd name="connsiteY16" fmla="*/ 1356879 h 2174082"/>
                <a:gd name="connsiteX17" fmla="*/ 636132 w 1747094"/>
                <a:gd name="connsiteY17" fmla="*/ 1377609 h 2174082"/>
                <a:gd name="connsiteX18" fmla="*/ 380532 w 1747094"/>
                <a:gd name="connsiteY18" fmla="*/ 1567275 h 2174082"/>
                <a:gd name="connsiteX19" fmla="*/ 316693 w 1747094"/>
                <a:gd name="connsiteY19" fmla="*/ 1885649 h 2174082"/>
                <a:gd name="connsiteX20" fmla="*/ 318273 w 1747094"/>
                <a:gd name="connsiteY20" fmla="*/ 2172467 h 2174082"/>
                <a:gd name="connsiteX0" fmla="*/ 313817 w 1747094"/>
                <a:gd name="connsiteY0" fmla="*/ 2212930 h 2214336"/>
                <a:gd name="connsiteX1" fmla="*/ 64047 w 1747094"/>
                <a:gd name="connsiteY1" fmla="*/ 1753733 h 2214336"/>
                <a:gd name="connsiteX2" fmla="*/ 10171 w 1747094"/>
                <a:gd name="connsiteY2" fmla="*/ 1141152 h 2214336"/>
                <a:gd name="connsiteX3" fmla="*/ 225559 w 1747094"/>
                <a:gd name="connsiteY3" fmla="*/ 310594 h 2214336"/>
                <a:gd name="connsiteX4" fmla="*/ 288497 w 1747094"/>
                <a:gd name="connsiteY4" fmla="*/ 167060 h 2214336"/>
                <a:gd name="connsiteX5" fmla="*/ 532410 w 1747094"/>
                <a:gd name="connsiteY5" fmla="*/ 60673 h 2214336"/>
                <a:gd name="connsiteX6" fmla="*/ 681879 w 1747094"/>
                <a:gd name="connsiteY6" fmla="*/ 959 h 2214336"/>
                <a:gd name="connsiteX7" fmla="*/ 849812 w 1747094"/>
                <a:gd name="connsiteY7" fmla="*/ 24844 h 2214336"/>
                <a:gd name="connsiteX8" fmla="*/ 1018477 w 1747094"/>
                <a:gd name="connsiteY8" fmla="*/ 38545 h 2214336"/>
                <a:gd name="connsiteX9" fmla="*/ 1221433 w 1747094"/>
                <a:gd name="connsiteY9" fmla="*/ 127713 h 2214336"/>
                <a:gd name="connsiteX10" fmla="*/ 1709553 w 1747094"/>
                <a:gd name="connsiteY10" fmla="*/ 206186 h 2214336"/>
                <a:gd name="connsiteX11" fmla="*/ 1720911 w 1747094"/>
                <a:gd name="connsiteY11" fmla="*/ 410680 h 2214336"/>
                <a:gd name="connsiteX12" fmla="*/ 1572028 w 1747094"/>
                <a:gd name="connsiteY12" fmla="*/ 562420 h 2214336"/>
                <a:gd name="connsiteX13" fmla="*/ 1354491 w 1747094"/>
                <a:gd name="connsiteY13" fmla="*/ 848830 h 2214336"/>
                <a:gd name="connsiteX14" fmla="*/ 1178131 w 1747094"/>
                <a:gd name="connsiteY14" fmla="*/ 970164 h 2214336"/>
                <a:gd name="connsiteX15" fmla="*/ 955320 w 1747094"/>
                <a:gd name="connsiteY15" fmla="*/ 1216202 h 2214336"/>
                <a:gd name="connsiteX16" fmla="*/ 841020 w 1747094"/>
                <a:gd name="connsiteY16" fmla="*/ 1356879 h 2214336"/>
                <a:gd name="connsiteX17" fmla="*/ 636132 w 1747094"/>
                <a:gd name="connsiteY17" fmla="*/ 1377609 h 2214336"/>
                <a:gd name="connsiteX18" fmla="*/ 380532 w 1747094"/>
                <a:gd name="connsiteY18" fmla="*/ 1567275 h 2214336"/>
                <a:gd name="connsiteX19" fmla="*/ 316693 w 1747094"/>
                <a:gd name="connsiteY19" fmla="*/ 1885649 h 2214336"/>
                <a:gd name="connsiteX20" fmla="*/ 313817 w 1747094"/>
                <a:gd name="connsiteY20" fmla="*/ 2212930 h 2214336"/>
                <a:gd name="connsiteX0" fmla="*/ 336070 w 1747094"/>
                <a:gd name="connsiteY0" fmla="*/ 2192249 h 2193754"/>
                <a:gd name="connsiteX1" fmla="*/ 64047 w 1747094"/>
                <a:gd name="connsiteY1" fmla="*/ 1753733 h 2193754"/>
                <a:gd name="connsiteX2" fmla="*/ 10171 w 1747094"/>
                <a:gd name="connsiteY2" fmla="*/ 1141152 h 2193754"/>
                <a:gd name="connsiteX3" fmla="*/ 225559 w 1747094"/>
                <a:gd name="connsiteY3" fmla="*/ 310594 h 2193754"/>
                <a:gd name="connsiteX4" fmla="*/ 288497 w 1747094"/>
                <a:gd name="connsiteY4" fmla="*/ 167060 h 2193754"/>
                <a:gd name="connsiteX5" fmla="*/ 532410 w 1747094"/>
                <a:gd name="connsiteY5" fmla="*/ 60673 h 2193754"/>
                <a:gd name="connsiteX6" fmla="*/ 681879 w 1747094"/>
                <a:gd name="connsiteY6" fmla="*/ 959 h 2193754"/>
                <a:gd name="connsiteX7" fmla="*/ 849812 w 1747094"/>
                <a:gd name="connsiteY7" fmla="*/ 24844 h 2193754"/>
                <a:gd name="connsiteX8" fmla="*/ 1018477 w 1747094"/>
                <a:gd name="connsiteY8" fmla="*/ 38545 h 2193754"/>
                <a:gd name="connsiteX9" fmla="*/ 1221433 w 1747094"/>
                <a:gd name="connsiteY9" fmla="*/ 127713 h 2193754"/>
                <a:gd name="connsiteX10" fmla="*/ 1709553 w 1747094"/>
                <a:gd name="connsiteY10" fmla="*/ 206186 h 2193754"/>
                <a:gd name="connsiteX11" fmla="*/ 1720911 w 1747094"/>
                <a:gd name="connsiteY11" fmla="*/ 410680 h 2193754"/>
                <a:gd name="connsiteX12" fmla="*/ 1572028 w 1747094"/>
                <a:gd name="connsiteY12" fmla="*/ 562420 h 2193754"/>
                <a:gd name="connsiteX13" fmla="*/ 1354491 w 1747094"/>
                <a:gd name="connsiteY13" fmla="*/ 848830 h 2193754"/>
                <a:gd name="connsiteX14" fmla="*/ 1178131 w 1747094"/>
                <a:gd name="connsiteY14" fmla="*/ 970164 h 2193754"/>
                <a:gd name="connsiteX15" fmla="*/ 955320 w 1747094"/>
                <a:gd name="connsiteY15" fmla="*/ 1216202 h 2193754"/>
                <a:gd name="connsiteX16" fmla="*/ 841020 w 1747094"/>
                <a:gd name="connsiteY16" fmla="*/ 1356879 h 2193754"/>
                <a:gd name="connsiteX17" fmla="*/ 636132 w 1747094"/>
                <a:gd name="connsiteY17" fmla="*/ 1377609 h 2193754"/>
                <a:gd name="connsiteX18" fmla="*/ 380532 w 1747094"/>
                <a:gd name="connsiteY18" fmla="*/ 1567275 h 2193754"/>
                <a:gd name="connsiteX19" fmla="*/ 316693 w 1747094"/>
                <a:gd name="connsiteY19" fmla="*/ 1885649 h 2193754"/>
                <a:gd name="connsiteX20" fmla="*/ 336070 w 1747094"/>
                <a:gd name="connsiteY20" fmla="*/ 2192249 h 2193754"/>
                <a:gd name="connsiteX0" fmla="*/ 336070 w 1747094"/>
                <a:gd name="connsiteY0" fmla="*/ 2192249 h 2245380"/>
                <a:gd name="connsiteX1" fmla="*/ 64047 w 1747094"/>
                <a:gd name="connsiteY1" fmla="*/ 1753733 h 2245380"/>
                <a:gd name="connsiteX2" fmla="*/ 10171 w 1747094"/>
                <a:gd name="connsiteY2" fmla="*/ 1141152 h 2245380"/>
                <a:gd name="connsiteX3" fmla="*/ 225559 w 1747094"/>
                <a:gd name="connsiteY3" fmla="*/ 310594 h 2245380"/>
                <a:gd name="connsiteX4" fmla="*/ 288497 w 1747094"/>
                <a:gd name="connsiteY4" fmla="*/ 167060 h 2245380"/>
                <a:gd name="connsiteX5" fmla="*/ 532410 w 1747094"/>
                <a:gd name="connsiteY5" fmla="*/ 60673 h 2245380"/>
                <a:gd name="connsiteX6" fmla="*/ 681879 w 1747094"/>
                <a:gd name="connsiteY6" fmla="*/ 959 h 2245380"/>
                <a:gd name="connsiteX7" fmla="*/ 849812 w 1747094"/>
                <a:gd name="connsiteY7" fmla="*/ 24844 h 2245380"/>
                <a:gd name="connsiteX8" fmla="*/ 1018477 w 1747094"/>
                <a:gd name="connsiteY8" fmla="*/ 38545 h 2245380"/>
                <a:gd name="connsiteX9" fmla="*/ 1221433 w 1747094"/>
                <a:gd name="connsiteY9" fmla="*/ 127713 h 2245380"/>
                <a:gd name="connsiteX10" fmla="*/ 1709553 w 1747094"/>
                <a:gd name="connsiteY10" fmla="*/ 206186 h 2245380"/>
                <a:gd name="connsiteX11" fmla="*/ 1720911 w 1747094"/>
                <a:gd name="connsiteY11" fmla="*/ 410680 h 2245380"/>
                <a:gd name="connsiteX12" fmla="*/ 1572028 w 1747094"/>
                <a:gd name="connsiteY12" fmla="*/ 562420 h 2245380"/>
                <a:gd name="connsiteX13" fmla="*/ 1354491 w 1747094"/>
                <a:gd name="connsiteY13" fmla="*/ 848830 h 2245380"/>
                <a:gd name="connsiteX14" fmla="*/ 1178131 w 1747094"/>
                <a:gd name="connsiteY14" fmla="*/ 970164 h 2245380"/>
                <a:gd name="connsiteX15" fmla="*/ 955320 w 1747094"/>
                <a:gd name="connsiteY15" fmla="*/ 1216202 h 2245380"/>
                <a:gd name="connsiteX16" fmla="*/ 841020 w 1747094"/>
                <a:gd name="connsiteY16" fmla="*/ 1356879 h 2245380"/>
                <a:gd name="connsiteX17" fmla="*/ 636132 w 1747094"/>
                <a:gd name="connsiteY17" fmla="*/ 1377609 h 2245380"/>
                <a:gd name="connsiteX18" fmla="*/ 380532 w 1747094"/>
                <a:gd name="connsiteY18" fmla="*/ 1567275 h 2245380"/>
                <a:gd name="connsiteX19" fmla="*/ 316693 w 1747094"/>
                <a:gd name="connsiteY19" fmla="*/ 1885649 h 2245380"/>
                <a:gd name="connsiteX20" fmla="*/ 336070 w 1747094"/>
                <a:gd name="connsiteY20" fmla="*/ 2192249 h 2245380"/>
                <a:gd name="connsiteX0" fmla="*/ 336070 w 1747094"/>
                <a:gd name="connsiteY0" fmla="*/ 2192249 h 2198387"/>
                <a:gd name="connsiteX1" fmla="*/ 64047 w 1747094"/>
                <a:gd name="connsiteY1" fmla="*/ 1753733 h 2198387"/>
                <a:gd name="connsiteX2" fmla="*/ 10171 w 1747094"/>
                <a:gd name="connsiteY2" fmla="*/ 1141152 h 2198387"/>
                <a:gd name="connsiteX3" fmla="*/ 225559 w 1747094"/>
                <a:gd name="connsiteY3" fmla="*/ 310594 h 2198387"/>
                <a:gd name="connsiteX4" fmla="*/ 288497 w 1747094"/>
                <a:gd name="connsiteY4" fmla="*/ 167060 h 2198387"/>
                <a:gd name="connsiteX5" fmla="*/ 532410 w 1747094"/>
                <a:gd name="connsiteY5" fmla="*/ 60673 h 2198387"/>
                <a:gd name="connsiteX6" fmla="*/ 681879 w 1747094"/>
                <a:gd name="connsiteY6" fmla="*/ 959 h 2198387"/>
                <a:gd name="connsiteX7" fmla="*/ 849812 w 1747094"/>
                <a:gd name="connsiteY7" fmla="*/ 24844 h 2198387"/>
                <a:gd name="connsiteX8" fmla="*/ 1018477 w 1747094"/>
                <a:gd name="connsiteY8" fmla="*/ 38545 h 2198387"/>
                <a:gd name="connsiteX9" fmla="*/ 1221433 w 1747094"/>
                <a:gd name="connsiteY9" fmla="*/ 127713 h 2198387"/>
                <a:gd name="connsiteX10" fmla="*/ 1709553 w 1747094"/>
                <a:gd name="connsiteY10" fmla="*/ 206186 h 2198387"/>
                <a:gd name="connsiteX11" fmla="*/ 1720911 w 1747094"/>
                <a:gd name="connsiteY11" fmla="*/ 410680 h 2198387"/>
                <a:gd name="connsiteX12" fmla="*/ 1572028 w 1747094"/>
                <a:gd name="connsiteY12" fmla="*/ 562420 h 2198387"/>
                <a:gd name="connsiteX13" fmla="*/ 1354491 w 1747094"/>
                <a:gd name="connsiteY13" fmla="*/ 848830 h 2198387"/>
                <a:gd name="connsiteX14" fmla="*/ 1178131 w 1747094"/>
                <a:gd name="connsiteY14" fmla="*/ 970164 h 2198387"/>
                <a:gd name="connsiteX15" fmla="*/ 955320 w 1747094"/>
                <a:gd name="connsiteY15" fmla="*/ 1216202 h 2198387"/>
                <a:gd name="connsiteX16" fmla="*/ 841020 w 1747094"/>
                <a:gd name="connsiteY16" fmla="*/ 1356879 h 2198387"/>
                <a:gd name="connsiteX17" fmla="*/ 636132 w 1747094"/>
                <a:gd name="connsiteY17" fmla="*/ 1377609 h 2198387"/>
                <a:gd name="connsiteX18" fmla="*/ 380532 w 1747094"/>
                <a:gd name="connsiteY18" fmla="*/ 1567275 h 2198387"/>
                <a:gd name="connsiteX19" fmla="*/ 316693 w 1747094"/>
                <a:gd name="connsiteY19" fmla="*/ 1885649 h 2198387"/>
                <a:gd name="connsiteX20" fmla="*/ 336070 w 1747094"/>
                <a:gd name="connsiteY20" fmla="*/ 2192249 h 2198387"/>
                <a:gd name="connsiteX0" fmla="*/ 336070 w 1747094"/>
                <a:gd name="connsiteY0" fmla="*/ 2192249 h 2208294"/>
                <a:gd name="connsiteX1" fmla="*/ 64047 w 1747094"/>
                <a:gd name="connsiteY1" fmla="*/ 1753733 h 2208294"/>
                <a:gd name="connsiteX2" fmla="*/ 10171 w 1747094"/>
                <a:gd name="connsiteY2" fmla="*/ 1141152 h 2208294"/>
                <a:gd name="connsiteX3" fmla="*/ 225559 w 1747094"/>
                <a:gd name="connsiteY3" fmla="*/ 310594 h 2208294"/>
                <a:gd name="connsiteX4" fmla="*/ 288497 w 1747094"/>
                <a:gd name="connsiteY4" fmla="*/ 167060 h 2208294"/>
                <a:gd name="connsiteX5" fmla="*/ 532410 w 1747094"/>
                <a:gd name="connsiteY5" fmla="*/ 60673 h 2208294"/>
                <a:gd name="connsiteX6" fmla="*/ 681879 w 1747094"/>
                <a:gd name="connsiteY6" fmla="*/ 959 h 2208294"/>
                <a:gd name="connsiteX7" fmla="*/ 849812 w 1747094"/>
                <a:gd name="connsiteY7" fmla="*/ 24844 h 2208294"/>
                <a:gd name="connsiteX8" fmla="*/ 1018477 w 1747094"/>
                <a:gd name="connsiteY8" fmla="*/ 38545 h 2208294"/>
                <a:gd name="connsiteX9" fmla="*/ 1221433 w 1747094"/>
                <a:gd name="connsiteY9" fmla="*/ 127713 h 2208294"/>
                <a:gd name="connsiteX10" fmla="*/ 1709553 w 1747094"/>
                <a:gd name="connsiteY10" fmla="*/ 206186 h 2208294"/>
                <a:gd name="connsiteX11" fmla="*/ 1720911 w 1747094"/>
                <a:gd name="connsiteY11" fmla="*/ 410680 h 2208294"/>
                <a:gd name="connsiteX12" fmla="*/ 1572028 w 1747094"/>
                <a:gd name="connsiteY12" fmla="*/ 562420 h 2208294"/>
                <a:gd name="connsiteX13" fmla="*/ 1354491 w 1747094"/>
                <a:gd name="connsiteY13" fmla="*/ 848830 h 2208294"/>
                <a:gd name="connsiteX14" fmla="*/ 1178131 w 1747094"/>
                <a:gd name="connsiteY14" fmla="*/ 970164 h 2208294"/>
                <a:gd name="connsiteX15" fmla="*/ 955320 w 1747094"/>
                <a:gd name="connsiteY15" fmla="*/ 1216202 h 2208294"/>
                <a:gd name="connsiteX16" fmla="*/ 841020 w 1747094"/>
                <a:gd name="connsiteY16" fmla="*/ 1356879 h 2208294"/>
                <a:gd name="connsiteX17" fmla="*/ 636132 w 1747094"/>
                <a:gd name="connsiteY17" fmla="*/ 1377609 h 2208294"/>
                <a:gd name="connsiteX18" fmla="*/ 380532 w 1747094"/>
                <a:gd name="connsiteY18" fmla="*/ 1567275 h 2208294"/>
                <a:gd name="connsiteX19" fmla="*/ 316693 w 1747094"/>
                <a:gd name="connsiteY19" fmla="*/ 1885649 h 2208294"/>
                <a:gd name="connsiteX20" fmla="*/ 336070 w 1747094"/>
                <a:gd name="connsiteY20" fmla="*/ 2192249 h 2208294"/>
                <a:gd name="connsiteX0" fmla="*/ 336070 w 1747094"/>
                <a:gd name="connsiteY0" fmla="*/ 2192249 h 2211714"/>
                <a:gd name="connsiteX1" fmla="*/ 64047 w 1747094"/>
                <a:gd name="connsiteY1" fmla="*/ 1753733 h 2211714"/>
                <a:gd name="connsiteX2" fmla="*/ 10171 w 1747094"/>
                <a:gd name="connsiteY2" fmla="*/ 1141152 h 2211714"/>
                <a:gd name="connsiteX3" fmla="*/ 225559 w 1747094"/>
                <a:gd name="connsiteY3" fmla="*/ 310594 h 2211714"/>
                <a:gd name="connsiteX4" fmla="*/ 288497 w 1747094"/>
                <a:gd name="connsiteY4" fmla="*/ 167060 h 2211714"/>
                <a:gd name="connsiteX5" fmla="*/ 532410 w 1747094"/>
                <a:gd name="connsiteY5" fmla="*/ 60673 h 2211714"/>
                <a:gd name="connsiteX6" fmla="*/ 681879 w 1747094"/>
                <a:gd name="connsiteY6" fmla="*/ 959 h 2211714"/>
                <a:gd name="connsiteX7" fmla="*/ 849812 w 1747094"/>
                <a:gd name="connsiteY7" fmla="*/ 24844 h 2211714"/>
                <a:gd name="connsiteX8" fmla="*/ 1018477 w 1747094"/>
                <a:gd name="connsiteY8" fmla="*/ 38545 h 2211714"/>
                <a:gd name="connsiteX9" fmla="*/ 1221433 w 1747094"/>
                <a:gd name="connsiteY9" fmla="*/ 127713 h 2211714"/>
                <a:gd name="connsiteX10" fmla="*/ 1709553 w 1747094"/>
                <a:gd name="connsiteY10" fmla="*/ 206186 h 2211714"/>
                <a:gd name="connsiteX11" fmla="*/ 1720911 w 1747094"/>
                <a:gd name="connsiteY11" fmla="*/ 410680 h 2211714"/>
                <a:gd name="connsiteX12" fmla="*/ 1572028 w 1747094"/>
                <a:gd name="connsiteY12" fmla="*/ 562420 h 2211714"/>
                <a:gd name="connsiteX13" fmla="*/ 1354491 w 1747094"/>
                <a:gd name="connsiteY13" fmla="*/ 848830 h 2211714"/>
                <a:gd name="connsiteX14" fmla="*/ 1178131 w 1747094"/>
                <a:gd name="connsiteY14" fmla="*/ 970164 h 2211714"/>
                <a:gd name="connsiteX15" fmla="*/ 955320 w 1747094"/>
                <a:gd name="connsiteY15" fmla="*/ 1216202 h 2211714"/>
                <a:gd name="connsiteX16" fmla="*/ 841020 w 1747094"/>
                <a:gd name="connsiteY16" fmla="*/ 1356879 h 2211714"/>
                <a:gd name="connsiteX17" fmla="*/ 636132 w 1747094"/>
                <a:gd name="connsiteY17" fmla="*/ 1377609 h 2211714"/>
                <a:gd name="connsiteX18" fmla="*/ 380532 w 1747094"/>
                <a:gd name="connsiteY18" fmla="*/ 1567275 h 2211714"/>
                <a:gd name="connsiteX19" fmla="*/ 316693 w 1747094"/>
                <a:gd name="connsiteY19" fmla="*/ 1885649 h 2211714"/>
                <a:gd name="connsiteX20" fmla="*/ 336070 w 1747094"/>
                <a:gd name="connsiteY20" fmla="*/ 2192249 h 2211714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36132 w 1747094"/>
                <a:gd name="connsiteY17" fmla="*/ 1377609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09932 w 1747094"/>
                <a:gd name="connsiteY17" fmla="*/ 1366142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03259 w 1747094"/>
                <a:gd name="connsiteY17" fmla="*/ 1358722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41020 w 1747094"/>
                <a:gd name="connsiteY16" fmla="*/ 1356879 h 2204795"/>
                <a:gd name="connsiteX17" fmla="*/ 603259 w 1747094"/>
                <a:gd name="connsiteY17" fmla="*/ 1358722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41020 w 1747094"/>
                <a:gd name="connsiteY16" fmla="*/ 1356879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40313 w 1747094"/>
                <a:gd name="connsiteY14" fmla="*/ 95082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36947 w 1747094"/>
                <a:gd name="connsiteY13" fmla="*/ 781386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36947 w 1747094"/>
                <a:gd name="connsiteY13" fmla="*/ 781386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1296 w 1742320"/>
                <a:gd name="connsiteY0" fmla="*/ 2192249 h 2204795"/>
                <a:gd name="connsiteX1" fmla="*/ 59273 w 1742320"/>
                <a:gd name="connsiteY1" fmla="*/ 1753733 h 2204795"/>
                <a:gd name="connsiteX2" fmla="*/ 5397 w 1742320"/>
                <a:gd name="connsiteY2" fmla="*/ 1141152 h 2204795"/>
                <a:gd name="connsiteX3" fmla="*/ 152543 w 1742320"/>
                <a:gd name="connsiteY3" fmla="*/ 431531 h 2204795"/>
                <a:gd name="connsiteX4" fmla="*/ 283723 w 1742320"/>
                <a:gd name="connsiteY4" fmla="*/ 167060 h 2204795"/>
                <a:gd name="connsiteX5" fmla="*/ 527636 w 1742320"/>
                <a:gd name="connsiteY5" fmla="*/ 60673 h 2204795"/>
                <a:gd name="connsiteX6" fmla="*/ 677105 w 1742320"/>
                <a:gd name="connsiteY6" fmla="*/ 959 h 2204795"/>
                <a:gd name="connsiteX7" fmla="*/ 845038 w 1742320"/>
                <a:gd name="connsiteY7" fmla="*/ 24844 h 2204795"/>
                <a:gd name="connsiteX8" fmla="*/ 1013703 w 1742320"/>
                <a:gd name="connsiteY8" fmla="*/ 38545 h 2204795"/>
                <a:gd name="connsiteX9" fmla="*/ 1216659 w 1742320"/>
                <a:gd name="connsiteY9" fmla="*/ 127713 h 2204795"/>
                <a:gd name="connsiteX10" fmla="*/ 1704779 w 1742320"/>
                <a:gd name="connsiteY10" fmla="*/ 206186 h 2204795"/>
                <a:gd name="connsiteX11" fmla="*/ 1716137 w 1742320"/>
                <a:gd name="connsiteY11" fmla="*/ 410680 h 2204795"/>
                <a:gd name="connsiteX12" fmla="*/ 1567254 w 1742320"/>
                <a:gd name="connsiteY12" fmla="*/ 562420 h 2204795"/>
                <a:gd name="connsiteX13" fmla="*/ 1332173 w 1742320"/>
                <a:gd name="connsiteY13" fmla="*/ 781386 h 2204795"/>
                <a:gd name="connsiteX14" fmla="*/ 1164458 w 1742320"/>
                <a:gd name="connsiteY14" fmla="*/ 982978 h 2204795"/>
                <a:gd name="connsiteX15" fmla="*/ 950546 w 1742320"/>
                <a:gd name="connsiteY15" fmla="*/ 1216202 h 2204795"/>
                <a:gd name="connsiteX16" fmla="*/ 835011 w 1742320"/>
                <a:gd name="connsiteY16" fmla="*/ 1345414 h 2204795"/>
                <a:gd name="connsiteX17" fmla="*/ 608617 w 1742320"/>
                <a:gd name="connsiteY17" fmla="*/ 1380079 h 2204795"/>
                <a:gd name="connsiteX18" fmla="*/ 375758 w 1742320"/>
                <a:gd name="connsiteY18" fmla="*/ 1567275 h 2204795"/>
                <a:gd name="connsiteX19" fmla="*/ 311919 w 1742320"/>
                <a:gd name="connsiteY19" fmla="*/ 1885649 h 2204795"/>
                <a:gd name="connsiteX20" fmla="*/ 331296 w 1742320"/>
                <a:gd name="connsiteY20" fmla="*/ 2192249 h 2204795"/>
                <a:gd name="connsiteX0" fmla="*/ 331294 w 1742318"/>
                <a:gd name="connsiteY0" fmla="*/ 2192249 h 2204795"/>
                <a:gd name="connsiteX1" fmla="*/ 59271 w 1742318"/>
                <a:gd name="connsiteY1" fmla="*/ 1753733 h 2204795"/>
                <a:gd name="connsiteX2" fmla="*/ 5395 w 1742318"/>
                <a:gd name="connsiteY2" fmla="*/ 1141152 h 2204795"/>
                <a:gd name="connsiteX3" fmla="*/ 152541 w 1742318"/>
                <a:gd name="connsiteY3" fmla="*/ 431531 h 2204795"/>
                <a:gd name="connsiteX4" fmla="*/ 283721 w 1742318"/>
                <a:gd name="connsiteY4" fmla="*/ 167060 h 2204795"/>
                <a:gd name="connsiteX5" fmla="*/ 527634 w 1742318"/>
                <a:gd name="connsiteY5" fmla="*/ 60673 h 2204795"/>
                <a:gd name="connsiteX6" fmla="*/ 677103 w 1742318"/>
                <a:gd name="connsiteY6" fmla="*/ 959 h 2204795"/>
                <a:gd name="connsiteX7" fmla="*/ 845036 w 1742318"/>
                <a:gd name="connsiteY7" fmla="*/ 24844 h 2204795"/>
                <a:gd name="connsiteX8" fmla="*/ 1013701 w 1742318"/>
                <a:gd name="connsiteY8" fmla="*/ 38545 h 2204795"/>
                <a:gd name="connsiteX9" fmla="*/ 1216657 w 1742318"/>
                <a:gd name="connsiteY9" fmla="*/ 127713 h 2204795"/>
                <a:gd name="connsiteX10" fmla="*/ 1704777 w 1742318"/>
                <a:gd name="connsiteY10" fmla="*/ 206186 h 2204795"/>
                <a:gd name="connsiteX11" fmla="*/ 1716135 w 1742318"/>
                <a:gd name="connsiteY11" fmla="*/ 410680 h 2204795"/>
                <a:gd name="connsiteX12" fmla="*/ 1567252 w 1742318"/>
                <a:gd name="connsiteY12" fmla="*/ 562420 h 2204795"/>
                <a:gd name="connsiteX13" fmla="*/ 1332171 w 1742318"/>
                <a:gd name="connsiteY13" fmla="*/ 781386 h 2204795"/>
                <a:gd name="connsiteX14" fmla="*/ 1164456 w 1742318"/>
                <a:gd name="connsiteY14" fmla="*/ 982978 h 2204795"/>
                <a:gd name="connsiteX15" fmla="*/ 950544 w 1742318"/>
                <a:gd name="connsiteY15" fmla="*/ 1216202 h 2204795"/>
                <a:gd name="connsiteX16" fmla="*/ 835009 w 1742318"/>
                <a:gd name="connsiteY16" fmla="*/ 1345414 h 2204795"/>
                <a:gd name="connsiteX17" fmla="*/ 608615 w 1742318"/>
                <a:gd name="connsiteY17" fmla="*/ 1380079 h 2204795"/>
                <a:gd name="connsiteX18" fmla="*/ 375756 w 1742318"/>
                <a:gd name="connsiteY18" fmla="*/ 1567275 h 2204795"/>
                <a:gd name="connsiteX19" fmla="*/ 311917 w 1742318"/>
                <a:gd name="connsiteY19" fmla="*/ 1885649 h 2204795"/>
                <a:gd name="connsiteX20" fmla="*/ 331294 w 1742318"/>
                <a:gd name="connsiteY20" fmla="*/ 2192249 h 2204795"/>
                <a:gd name="connsiteX0" fmla="*/ 331294 w 1742318"/>
                <a:gd name="connsiteY0" fmla="*/ 2192249 h 2204795"/>
                <a:gd name="connsiteX1" fmla="*/ 59271 w 1742318"/>
                <a:gd name="connsiteY1" fmla="*/ 1753733 h 2204795"/>
                <a:gd name="connsiteX2" fmla="*/ 5395 w 1742318"/>
                <a:gd name="connsiteY2" fmla="*/ 1141152 h 2204795"/>
                <a:gd name="connsiteX3" fmla="*/ 152541 w 1742318"/>
                <a:gd name="connsiteY3" fmla="*/ 431531 h 2204795"/>
                <a:gd name="connsiteX4" fmla="*/ 306462 w 1742318"/>
                <a:gd name="connsiteY4" fmla="*/ 187296 h 2204795"/>
                <a:gd name="connsiteX5" fmla="*/ 527634 w 1742318"/>
                <a:gd name="connsiteY5" fmla="*/ 60673 h 2204795"/>
                <a:gd name="connsiteX6" fmla="*/ 677103 w 1742318"/>
                <a:gd name="connsiteY6" fmla="*/ 959 h 2204795"/>
                <a:gd name="connsiteX7" fmla="*/ 845036 w 1742318"/>
                <a:gd name="connsiteY7" fmla="*/ 24844 h 2204795"/>
                <a:gd name="connsiteX8" fmla="*/ 1013701 w 1742318"/>
                <a:gd name="connsiteY8" fmla="*/ 38545 h 2204795"/>
                <a:gd name="connsiteX9" fmla="*/ 1216657 w 1742318"/>
                <a:gd name="connsiteY9" fmla="*/ 127713 h 2204795"/>
                <a:gd name="connsiteX10" fmla="*/ 1704777 w 1742318"/>
                <a:gd name="connsiteY10" fmla="*/ 206186 h 2204795"/>
                <a:gd name="connsiteX11" fmla="*/ 1716135 w 1742318"/>
                <a:gd name="connsiteY11" fmla="*/ 410680 h 2204795"/>
                <a:gd name="connsiteX12" fmla="*/ 1567252 w 1742318"/>
                <a:gd name="connsiteY12" fmla="*/ 562420 h 2204795"/>
                <a:gd name="connsiteX13" fmla="*/ 1332171 w 1742318"/>
                <a:gd name="connsiteY13" fmla="*/ 781386 h 2204795"/>
                <a:gd name="connsiteX14" fmla="*/ 1164456 w 1742318"/>
                <a:gd name="connsiteY14" fmla="*/ 982978 h 2204795"/>
                <a:gd name="connsiteX15" fmla="*/ 950544 w 1742318"/>
                <a:gd name="connsiteY15" fmla="*/ 1216202 h 2204795"/>
                <a:gd name="connsiteX16" fmla="*/ 835009 w 1742318"/>
                <a:gd name="connsiteY16" fmla="*/ 1345414 h 2204795"/>
                <a:gd name="connsiteX17" fmla="*/ 608615 w 1742318"/>
                <a:gd name="connsiteY17" fmla="*/ 1380079 h 2204795"/>
                <a:gd name="connsiteX18" fmla="*/ 375756 w 1742318"/>
                <a:gd name="connsiteY18" fmla="*/ 1567275 h 2204795"/>
                <a:gd name="connsiteX19" fmla="*/ 311917 w 1742318"/>
                <a:gd name="connsiteY19" fmla="*/ 1885649 h 2204795"/>
                <a:gd name="connsiteX20" fmla="*/ 331294 w 1742318"/>
                <a:gd name="connsiteY20" fmla="*/ 2192249 h 2204795"/>
                <a:gd name="connsiteX0" fmla="*/ 331294 w 1742318"/>
                <a:gd name="connsiteY0" fmla="*/ 2193418 h 2205964"/>
                <a:gd name="connsiteX1" fmla="*/ 59271 w 1742318"/>
                <a:gd name="connsiteY1" fmla="*/ 1754902 h 2205964"/>
                <a:gd name="connsiteX2" fmla="*/ 5395 w 1742318"/>
                <a:gd name="connsiteY2" fmla="*/ 1142321 h 2205964"/>
                <a:gd name="connsiteX3" fmla="*/ 152541 w 1742318"/>
                <a:gd name="connsiteY3" fmla="*/ 432700 h 2205964"/>
                <a:gd name="connsiteX4" fmla="*/ 306462 w 1742318"/>
                <a:gd name="connsiteY4" fmla="*/ 188465 h 2205964"/>
                <a:gd name="connsiteX5" fmla="*/ 417141 w 1742318"/>
                <a:gd name="connsiteY5" fmla="*/ 22264 h 2205964"/>
                <a:gd name="connsiteX6" fmla="*/ 677103 w 1742318"/>
                <a:gd name="connsiteY6" fmla="*/ 2128 h 2205964"/>
                <a:gd name="connsiteX7" fmla="*/ 845036 w 1742318"/>
                <a:gd name="connsiteY7" fmla="*/ 26013 h 2205964"/>
                <a:gd name="connsiteX8" fmla="*/ 1013701 w 1742318"/>
                <a:gd name="connsiteY8" fmla="*/ 39714 h 2205964"/>
                <a:gd name="connsiteX9" fmla="*/ 1216657 w 1742318"/>
                <a:gd name="connsiteY9" fmla="*/ 128882 h 2205964"/>
                <a:gd name="connsiteX10" fmla="*/ 1704777 w 1742318"/>
                <a:gd name="connsiteY10" fmla="*/ 207355 h 2205964"/>
                <a:gd name="connsiteX11" fmla="*/ 1716135 w 1742318"/>
                <a:gd name="connsiteY11" fmla="*/ 411849 h 2205964"/>
                <a:gd name="connsiteX12" fmla="*/ 1567252 w 1742318"/>
                <a:gd name="connsiteY12" fmla="*/ 563589 h 2205964"/>
                <a:gd name="connsiteX13" fmla="*/ 1332171 w 1742318"/>
                <a:gd name="connsiteY13" fmla="*/ 782555 h 2205964"/>
                <a:gd name="connsiteX14" fmla="*/ 1164456 w 1742318"/>
                <a:gd name="connsiteY14" fmla="*/ 984147 h 2205964"/>
                <a:gd name="connsiteX15" fmla="*/ 950544 w 1742318"/>
                <a:gd name="connsiteY15" fmla="*/ 1217371 h 2205964"/>
                <a:gd name="connsiteX16" fmla="*/ 835009 w 1742318"/>
                <a:gd name="connsiteY16" fmla="*/ 1346583 h 2205964"/>
                <a:gd name="connsiteX17" fmla="*/ 608615 w 1742318"/>
                <a:gd name="connsiteY17" fmla="*/ 1381248 h 2205964"/>
                <a:gd name="connsiteX18" fmla="*/ 375756 w 1742318"/>
                <a:gd name="connsiteY18" fmla="*/ 1568444 h 2205964"/>
                <a:gd name="connsiteX19" fmla="*/ 311917 w 1742318"/>
                <a:gd name="connsiteY19" fmla="*/ 1886818 h 2205964"/>
                <a:gd name="connsiteX20" fmla="*/ 331294 w 1742318"/>
                <a:gd name="connsiteY20" fmla="*/ 2193418 h 2205964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09396 w 1743099"/>
                <a:gd name="connsiteY17" fmla="*/ 1382243 h 2206959"/>
                <a:gd name="connsiteX18" fmla="*/ 376537 w 1743099"/>
                <a:gd name="connsiteY18" fmla="*/ 1569439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09396 w 1743099"/>
                <a:gd name="connsiteY17" fmla="*/ 1382243 h 2206959"/>
                <a:gd name="connsiteX18" fmla="*/ 425804 w 1743099"/>
                <a:gd name="connsiteY18" fmla="*/ 1610617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28359 w 1743099"/>
                <a:gd name="connsiteY17" fmla="*/ 1454300 h 2206959"/>
                <a:gd name="connsiteX18" fmla="*/ 425804 w 1743099"/>
                <a:gd name="connsiteY18" fmla="*/ 1610617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196648"/>
                <a:gd name="connsiteX1" fmla="*/ 60052 w 1743099"/>
                <a:gd name="connsiteY1" fmla="*/ 1755897 h 2196648"/>
                <a:gd name="connsiteX2" fmla="*/ 6176 w 1743099"/>
                <a:gd name="connsiteY2" fmla="*/ 1143316 h 2196648"/>
                <a:gd name="connsiteX3" fmla="*/ 164693 w 1743099"/>
                <a:gd name="connsiteY3" fmla="*/ 443811 h 2196648"/>
                <a:gd name="connsiteX4" fmla="*/ 307243 w 1743099"/>
                <a:gd name="connsiteY4" fmla="*/ 189460 h 2196648"/>
                <a:gd name="connsiteX5" fmla="*/ 417922 w 1743099"/>
                <a:gd name="connsiteY5" fmla="*/ 23259 h 2196648"/>
                <a:gd name="connsiteX6" fmla="*/ 677884 w 1743099"/>
                <a:gd name="connsiteY6" fmla="*/ 3123 h 2196648"/>
                <a:gd name="connsiteX7" fmla="*/ 845817 w 1743099"/>
                <a:gd name="connsiteY7" fmla="*/ 27008 h 2196648"/>
                <a:gd name="connsiteX8" fmla="*/ 1014482 w 1743099"/>
                <a:gd name="connsiteY8" fmla="*/ 40709 h 2196648"/>
                <a:gd name="connsiteX9" fmla="*/ 1217438 w 1743099"/>
                <a:gd name="connsiteY9" fmla="*/ 129877 h 2196648"/>
                <a:gd name="connsiteX10" fmla="*/ 1705558 w 1743099"/>
                <a:gd name="connsiteY10" fmla="*/ 208350 h 2196648"/>
                <a:gd name="connsiteX11" fmla="*/ 1716916 w 1743099"/>
                <a:gd name="connsiteY11" fmla="*/ 412844 h 2196648"/>
                <a:gd name="connsiteX12" fmla="*/ 1568033 w 1743099"/>
                <a:gd name="connsiteY12" fmla="*/ 564584 h 2196648"/>
                <a:gd name="connsiteX13" fmla="*/ 1332952 w 1743099"/>
                <a:gd name="connsiteY13" fmla="*/ 783550 h 2196648"/>
                <a:gd name="connsiteX14" fmla="*/ 1165237 w 1743099"/>
                <a:gd name="connsiteY14" fmla="*/ 985142 h 2196648"/>
                <a:gd name="connsiteX15" fmla="*/ 951325 w 1743099"/>
                <a:gd name="connsiteY15" fmla="*/ 1218366 h 2196648"/>
                <a:gd name="connsiteX16" fmla="*/ 835790 w 1743099"/>
                <a:gd name="connsiteY16" fmla="*/ 1347578 h 2196648"/>
                <a:gd name="connsiteX17" fmla="*/ 628359 w 1743099"/>
                <a:gd name="connsiteY17" fmla="*/ 1454300 h 2196648"/>
                <a:gd name="connsiteX18" fmla="*/ 425804 w 1743099"/>
                <a:gd name="connsiteY18" fmla="*/ 1610617 h 2196648"/>
                <a:gd name="connsiteX19" fmla="*/ 353644 w 1743099"/>
                <a:gd name="connsiteY19" fmla="*/ 1912943 h 2196648"/>
                <a:gd name="connsiteX20" fmla="*/ 332075 w 1743099"/>
                <a:gd name="connsiteY20" fmla="*/ 2194413 h 2196648"/>
                <a:gd name="connsiteX0" fmla="*/ 332075 w 1743099"/>
                <a:gd name="connsiteY0" fmla="*/ 2194413 h 2195755"/>
                <a:gd name="connsiteX1" fmla="*/ 60052 w 1743099"/>
                <a:gd name="connsiteY1" fmla="*/ 1755897 h 2195755"/>
                <a:gd name="connsiteX2" fmla="*/ 6176 w 1743099"/>
                <a:gd name="connsiteY2" fmla="*/ 1143316 h 2195755"/>
                <a:gd name="connsiteX3" fmla="*/ 164693 w 1743099"/>
                <a:gd name="connsiteY3" fmla="*/ 443811 h 2195755"/>
                <a:gd name="connsiteX4" fmla="*/ 307243 w 1743099"/>
                <a:gd name="connsiteY4" fmla="*/ 189460 h 2195755"/>
                <a:gd name="connsiteX5" fmla="*/ 417922 w 1743099"/>
                <a:gd name="connsiteY5" fmla="*/ 23259 h 2195755"/>
                <a:gd name="connsiteX6" fmla="*/ 677884 w 1743099"/>
                <a:gd name="connsiteY6" fmla="*/ 3123 h 2195755"/>
                <a:gd name="connsiteX7" fmla="*/ 845817 w 1743099"/>
                <a:gd name="connsiteY7" fmla="*/ 27008 h 2195755"/>
                <a:gd name="connsiteX8" fmla="*/ 1014482 w 1743099"/>
                <a:gd name="connsiteY8" fmla="*/ 40709 h 2195755"/>
                <a:gd name="connsiteX9" fmla="*/ 1217438 w 1743099"/>
                <a:gd name="connsiteY9" fmla="*/ 129877 h 2195755"/>
                <a:gd name="connsiteX10" fmla="*/ 1705558 w 1743099"/>
                <a:gd name="connsiteY10" fmla="*/ 208350 h 2195755"/>
                <a:gd name="connsiteX11" fmla="*/ 1716916 w 1743099"/>
                <a:gd name="connsiteY11" fmla="*/ 412844 h 2195755"/>
                <a:gd name="connsiteX12" fmla="*/ 1568033 w 1743099"/>
                <a:gd name="connsiteY12" fmla="*/ 564584 h 2195755"/>
                <a:gd name="connsiteX13" fmla="*/ 1332952 w 1743099"/>
                <a:gd name="connsiteY13" fmla="*/ 783550 h 2195755"/>
                <a:gd name="connsiteX14" fmla="*/ 1165237 w 1743099"/>
                <a:gd name="connsiteY14" fmla="*/ 985142 h 2195755"/>
                <a:gd name="connsiteX15" fmla="*/ 951325 w 1743099"/>
                <a:gd name="connsiteY15" fmla="*/ 1218366 h 2195755"/>
                <a:gd name="connsiteX16" fmla="*/ 835790 w 1743099"/>
                <a:gd name="connsiteY16" fmla="*/ 1347578 h 2195755"/>
                <a:gd name="connsiteX17" fmla="*/ 628359 w 1743099"/>
                <a:gd name="connsiteY17" fmla="*/ 1454300 h 2195755"/>
                <a:gd name="connsiteX18" fmla="*/ 425804 w 1743099"/>
                <a:gd name="connsiteY18" fmla="*/ 1610617 h 2195755"/>
                <a:gd name="connsiteX19" fmla="*/ 353644 w 1743099"/>
                <a:gd name="connsiteY19" fmla="*/ 1912943 h 2195755"/>
                <a:gd name="connsiteX20" fmla="*/ 332075 w 1743099"/>
                <a:gd name="connsiteY20" fmla="*/ 2194413 h 2195755"/>
                <a:gd name="connsiteX0" fmla="*/ 357711 w 1743099"/>
                <a:gd name="connsiteY0" fmla="*/ 2175342 h 2176770"/>
                <a:gd name="connsiteX1" fmla="*/ 60052 w 1743099"/>
                <a:gd name="connsiteY1" fmla="*/ 1755897 h 2176770"/>
                <a:gd name="connsiteX2" fmla="*/ 6176 w 1743099"/>
                <a:gd name="connsiteY2" fmla="*/ 1143316 h 2176770"/>
                <a:gd name="connsiteX3" fmla="*/ 164693 w 1743099"/>
                <a:gd name="connsiteY3" fmla="*/ 443811 h 2176770"/>
                <a:gd name="connsiteX4" fmla="*/ 307243 w 1743099"/>
                <a:gd name="connsiteY4" fmla="*/ 189460 h 2176770"/>
                <a:gd name="connsiteX5" fmla="*/ 417922 w 1743099"/>
                <a:gd name="connsiteY5" fmla="*/ 23259 h 2176770"/>
                <a:gd name="connsiteX6" fmla="*/ 677884 w 1743099"/>
                <a:gd name="connsiteY6" fmla="*/ 3123 h 2176770"/>
                <a:gd name="connsiteX7" fmla="*/ 845817 w 1743099"/>
                <a:gd name="connsiteY7" fmla="*/ 27008 h 2176770"/>
                <a:gd name="connsiteX8" fmla="*/ 1014482 w 1743099"/>
                <a:gd name="connsiteY8" fmla="*/ 40709 h 2176770"/>
                <a:gd name="connsiteX9" fmla="*/ 1217438 w 1743099"/>
                <a:gd name="connsiteY9" fmla="*/ 129877 h 2176770"/>
                <a:gd name="connsiteX10" fmla="*/ 1705558 w 1743099"/>
                <a:gd name="connsiteY10" fmla="*/ 208350 h 2176770"/>
                <a:gd name="connsiteX11" fmla="*/ 1716916 w 1743099"/>
                <a:gd name="connsiteY11" fmla="*/ 412844 h 2176770"/>
                <a:gd name="connsiteX12" fmla="*/ 1568033 w 1743099"/>
                <a:gd name="connsiteY12" fmla="*/ 564584 h 2176770"/>
                <a:gd name="connsiteX13" fmla="*/ 1332952 w 1743099"/>
                <a:gd name="connsiteY13" fmla="*/ 783550 h 2176770"/>
                <a:gd name="connsiteX14" fmla="*/ 1165237 w 1743099"/>
                <a:gd name="connsiteY14" fmla="*/ 985142 h 2176770"/>
                <a:gd name="connsiteX15" fmla="*/ 951325 w 1743099"/>
                <a:gd name="connsiteY15" fmla="*/ 1218366 h 2176770"/>
                <a:gd name="connsiteX16" fmla="*/ 835790 w 1743099"/>
                <a:gd name="connsiteY16" fmla="*/ 1347578 h 2176770"/>
                <a:gd name="connsiteX17" fmla="*/ 628359 w 1743099"/>
                <a:gd name="connsiteY17" fmla="*/ 1454300 h 2176770"/>
                <a:gd name="connsiteX18" fmla="*/ 425804 w 1743099"/>
                <a:gd name="connsiteY18" fmla="*/ 1610617 h 2176770"/>
                <a:gd name="connsiteX19" fmla="*/ 353644 w 1743099"/>
                <a:gd name="connsiteY19" fmla="*/ 1912943 h 2176770"/>
                <a:gd name="connsiteX20" fmla="*/ 357711 w 1743099"/>
                <a:gd name="connsiteY20" fmla="*/ 2175342 h 2176770"/>
                <a:gd name="connsiteX0" fmla="*/ 357711 w 1743099"/>
                <a:gd name="connsiteY0" fmla="*/ 2175342 h 2176054"/>
                <a:gd name="connsiteX1" fmla="*/ 60052 w 1743099"/>
                <a:gd name="connsiteY1" fmla="*/ 1755897 h 2176054"/>
                <a:gd name="connsiteX2" fmla="*/ 6176 w 1743099"/>
                <a:gd name="connsiteY2" fmla="*/ 1143316 h 2176054"/>
                <a:gd name="connsiteX3" fmla="*/ 164693 w 1743099"/>
                <a:gd name="connsiteY3" fmla="*/ 443811 h 2176054"/>
                <a:gd name="connsiteX4" fmla="*/ 307243 w 1743099"/>
                <a:gd name="connsiteY4" fmla="*/ 189460 h 2176054"/>
                <a:gd name="connsiteX5" fmla="*/ 417922 w 1743099"/>
                <a:gd name="connsiteY5" fmla="*/ 23259 h 2176054"/>
                <a:gd name="connsiteX6" fmla="*/ 677884 w 1743099"/>
                <a:gd name="connsiteY6" fmla="*/ 3123 h 2176054"/>
                <a:gd name="connsiteX7" fmla="*/ 845817 w 1743099"/>
                <a:gd name="connsiteY7" fmla="*/ 27008 h 2176054"/>
                <a:gd name="connsiteX8" fmla="*/ 1014482 w 1743099"/>
                <a:gd name="connsiteY8" fmla="*/ 40709 h 2176054"/>
                <a:gd name="connsiteX9" fmla="*/ 1217438 w 1743099"/>
                <a:gd name="connsiteY9" fmla="*/ 129877 h 2176054"/>
                <a:gd name="connsiteX10" fmla="*/ 1705558 w 1743099"/>
                <a:gd name="connsiteY10" fmla="*/ 208350 h 2176054"/>
                <a:gd name="connsiteX11" fmla="*/ 1716916 w 1743099"/>
                <a:gd name="connsiteY11" fmla="*/ 412844 h 2176054"/>
                <a:gd name="connsiteX12" fmla="*/ 1568033 w 1743099"/>
                <a:gd name="connsiteY12" fmla="*/ 564584 h 2176054"/>
                <a:gd name="connsiteX13" fmla="*/ 1332952 w 1743099"/>
                <a:gd name="connsiteY13" fmla="*/ 783550 h 2176054"/>
                <a:gd name="connsiteX14" fmla="*/ 1165237 w 1743099"/>
                <a:gd name="connsiteY14" fmla="*/ 985142 h 2176054"/>
                <a:gd name="connsiteX15" fmla="*/ 951325 w 1743099"/>
                <a:gd name="connsiteY15" fmla="*/ 1218366 h 2176054"/>
                <a:gd name="connsiteX16" fmla="*/ 835790 w 1743099"/>
                <a:gd name="connsiteY16" fmla="*/ 1347578 h 2176054"/>
                <a:gd name="connsiteX17" fmla="*/ 628359 w 1743099"/>
                <a:gd name="connsiteY17" fmla="*/ 1454300 h 2176054"/>
                <a:gd name="connsiteX18" fmla="*/ 425804 w 1743099"/>
                <a:gd name="connsiteY18" fmla="*/ 1610617 h 2176054"/>
                <a:gd name="connsiteX19" fmla="*/ 353644 w 1743099"/>
                <a:gd name="connsiteY19" fmla="*/ 1912943 h 2176054"/>
                <a:gd name="connsiteX20" fmla="*/ 357711 w 1743099"/>
                <a:gd name="connsiteY20" fmla="*/ 2175342 h 217605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51325 w 1743099"/>
                <a:gd name="connsiteY15" fmla="*/ 1218366 h 2184812"/>
                <a:gd name="connsiteX16" fmla="*/ 835790 w 1743099"/>
                <a:gd name="connsiteY16" fmla="*/ 1347578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51325 w 1743099"/>
                <a:gd name="connsiteY15" fmla="*/ 1218366 h 2184814"/>
                <a:gd name="connsiteX16" fmla="*/ 835790 w 1743099"/>
                <a:gd name="connsiteY16" fmla="*/ 1347578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51325 w 1743099"/>
                <a:gd name="connsiteY15" fmla="*/ 1218366 h 2184812"/>
                <a:gd name="connsiteX16" fmla="*/ 835790 w 1743099"/>
                <a:gd name="connsiteY16" fmla="*/ 1347578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51325 w 1743099"/>
                <a:gd name="connsiteY15" fmla="*/ 1218366 h 2184814"/>
                <a:gd name="connsiteX16" fmla="*/ 859090 w 1743099"/>
                <a:gd name="connsiteY16" fmla="*/ 1380276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74960 w 1743099"/>
                <a:gd name="connsiteY15" fmla="*/ 1186883 h 2184812"/>
                <a:gd name="connsiteX16" fmla="*/ 859090 w 1743099"/>
                <a:gd name="connsiteY16" fmla="*/ 1380276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74960 w 1743099"/>
                <a:gd name="connsiteY15" fmla="*/ 1186883 h 2184814"/>
                <a:gd name="connsiteX16" fmla="*/ 848107 w 1743099"/>
                <a:gd name="connsiteY16" fmla="*/ 1357874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6045 h 2186735"/>
                <a:gd name="connsiteX1" fmla="*/ 60052 w 1743099"/>
                <a:gd name="connsiteY1" fmla="*/ 1757820 h 2186735"/>
                <a:gd name="connsiteX2" fmla="*/ 6176 w 1743099"/>
                <a:gd name="connsiteY2" fmla="*/ 1145239 h 2186735"/>
                <a:gd name="connsiteX3" fmla="*/ 164693 w 1743099"/>
                <a:gd name="connsiteY3" fmla="*/ 445734 h 2186735"/>
                <a:gd name="connsiteX4" fmla="*/ 418135 w 1743099"/>
                <a:gd name="connsiteY4" fmla="*/ 243057 h 2186735"/>
                <a:gd name="connsiteX5" fmla="*/ 417922 w 1743099"/>
                <a:gd name="connsiteY5" fmla="*/ 25182 h 2186735"/>
                <a:gd name="connsiteX6" fmla="*/ 677884 w 1743099"/>
                <a:gd name="connsiteY6" fmla="*/ 5046 h 2186735"/>
                <a:gd name="connsiteX7" fmla="*/ 845817 w 1743099"/>
                <a:gd name="connsiteY7" fmla="*/ 28931 h 2186735"/>
                <a:gd name="connsiteX8" fmla="*/ 1014482 w 1743099"/>
                <a:gd name="connsiteY8" fmla="*/ 42632 h 2186735"/>
                <a:gd name="connsiteX9" fmla="*/ 1217438 w 1743099"/>
                <a:gd name="connsiteY9" fmla="*/ 131800 h 2186735"/>
                <a:gd name="connsiteX10" fmla="*/ 1705558 w 1743099"/>
                <a:gd name="connsiteY10" fmla="*/ 210273 h 2186735"/>
                <a:gd name="connsiteX11" fmla="*/ 1716916 w 1743099"/>
                <a:gd name="connsiteY11" fmla="*/ 414767 h 2186735"/>
                <a:gd name="connsiteX12" fmla="*/ 1568033 w 1743099"/>
                <a:gd name="connsiteY12" fmla="*/ 566507 h 2186735"/>
                <a:gd name="connsiteX13" fmla="*/ 1332952 w 1743099"/>
                <a:gd name="connsiteY13" fmla="*/ 785473 h 2186735"/>
                <a:gd name="connsiteX14" fmla="*/ 1165237 w 1743099"/>
                <a:gd name="connsiteY14" fmla="*/ 987065 h 2186735"/>
                <a:gd name="connsiteX15" fmla="*/ 974960 w 1743099"/>
                <a:gd name="connsiteY15" fmla="*/ 1188806 h 2186735"/>
                <a:gd name="connsiteX16" fmla="*/ 848107 w 1743099"/>
                <a:gd name="connsiteY16" fmla="*/ 1359797 h 2186735"/>
                <a:gd name="connsiteX17" fmla="*/ 628359 w 1743099"/>
                <a:gd name="connsiteY17" fmla="*/ 1456223 h 2186735"/>
                <a:gd name="connsiteX18" fmla="*/ 425804 w 1743099"/>
                <a:gd name="connsiteY18" fmla="*/ 1612540 h 2186735"/>
                <a:gd name="connsiteX19" fmla="*/ 353644 w 1743099"/>
                <a:gd name="connsiteY19" fmla="*/ 1914866 h 2186735"/>
                <a:gd name="connsiteX20" fmla="*/ 353381 w 1743099"/>
                <a:gd name="connsiteY20" fmla="*/ 2186045 h 2186735"/>
                <a:gd name="connsiteX0" fmla="*/ 369930 w 1759648"/>
                <a:gd name="connsiteY0" fmla="*/ 2186045 h 2186737"/>
                <a:gd name="connsiteX1" fmla="*/ 76601 w 1759648"/>
                <a:gd name="connsiteY1" fmla="*/ 1757820 h 2186737"/>
                <a:gd name="connsiteX2" fmla="*/ 22725 w 1759648"/>
                <a:gd name="connsiteY2" fmla="*/ 1145239 h 2186737"/>
                <a:gd name="connsiteX3" fmla="*/ 411662 w 1759648"/>
                <a:gd name="connsiteY3" fmla="*/ 262992 h 2186737"/>
                <a:gd name="connsiteX4" fmla="*/ 434684 w 1759648"/>
                <a:gd name="connsiteY4" fmla="*/ 243057 h 2186737"/>
                <a:gd name="connsiteX5" fmla="*/ 434471 w 1759648"/>
                <a:gd name="connsiteY5" fmla="*/ 25182 h 2186737"/>
                <a:gd name="connsiteX6" fmla="*/ 694433 w 1759648"/>
                <a:gd name="connsiteY6" fmla="*/ 5046 h 2186737"/>
                <a:gd name="connsiteX7" fmla="*/ 862366 w 1759648"/>
                <a:gd name="connsiteY7" fmla="*/ 28931 h 2186737"/>
                <a:gd name="connsiteX8" fmla="*/ 1031031 w 1759648"/>
                <a:gd name="connsiteY8" fmla="*/ 42632 h 2186737"/>
                <a:gd name="connsiteX9" fmla="*/ 1233987 w 1759648"/>
                <a:gd name="connsiteY9" fmla="*/ 131800 h 2186737"/>
                <a:gd name="connsiteX10" fmla="*/ 1722107 w 1759648"/>
                <a:gd name="connsiteY10" fmla="*/ 210273 h 2186737"/>
                <a:gd name="connsiteX11" fmla="*/ 1733465 w 1759648"/>
                <a:gd name="connsiteY11" fmla="*/ 414767 h 2186737"/>
                <a:gd name="connsiteX12" fmla="*/ 1584582 w 1759648"/>
                <a:gd name="connsiteY12" fmla="*/ 566507 h 2186737"/>
                <a:gd name="connsiteX13" fmla="*/ 1349501 w 1759648"/>
                <a:gd name="connsiteY13" fmla="*/ 785473 h 2186737"/>
                <a:gd name="connsiteX14" fmla="*/ 1181786 w 1759648"/>
                <a:gd name="connsiteY14" fmla="*/ 987065 h 2186737"/>
                <a:gd name="connsiteX15" fmla="*/ 991509 w 1759648"/>
                <a:gd name="connsiteY15" fmla="*/ 1188806 h 2186737"/>
                <a:gd name="connsiteX16" fmla="*/ 864656 w 1759648"/>
                <a:gd name="connsiteY16" fmla="*/ 1359797 h 2186737"/>
                <a:gd name="connsiteX17" fmla="*/ 644908 w 1759648"/>
                <a:gd name="connsiteY17" fmla="*/ 1456223 h 2186737"/>
                <a:gd name="connsiteX18" fmla="*/ 442353 w 1759648"/>
                <a:gd name="connsiteY18" fmla="*/ 1612540 h 2186737"/>
                <a:gd name="connsiteX19" fmla="*/ 370193 w 1759648"/>
                <a:gd name="connsiteY19" fmla="*/ 1914866 h 2186737"/>
                <a:gd name="connsiteX20" fmla="*/ 369930 w 1759648"/>
                <a:gd name="connsiteY20" fmla="*/ 2186045 h 2186737"/>
                <a:gd name="connsiteX0" fmla="*/ 369930 w 1759648"/>
                <a:gd name="connsiteY0" fmla="*/ 2186045 h 2186735"/>
                <a:gd name="connsiteX1" fmla="*/ 76601 w 1759648"/>
                <a:gd name="connsiteY1" fmla="*/ 1757820 h 2186735"/>
                <a:gd name="connsiteX2" fmla="*/ 22725 w 1759648"/>
                <a:gd name="connsiteY2" fmla="*/ 1145239 h 2186735"/>
                <a:gd name="connsiteX3" fmla="*/ 411662 w 1759648"/>
                <a:gd name="connsiteY3" fmla="*/ 262992 h 2186735"/>
                <a:gd name="connsiteX4" fmla="*/ 434684 w 1759648"/>
                <a:gd name="connsiteY4" fmla="*/ 243057 h 2186735"/>
                <a:gd name="connsiteX5" fmla="*/ 434471 w 1759648"/>
                <a:gd name="connsiteY5" fmla="*/ 25182 h 2186735"/>
                <a:gd name="connsiteX6" fmla="*/ 694433 w 1759648"/>
                <a:gd name="connsiteY6" fmla="*/ 5046 h 2186735"/>
                <a:gd name="connsiteX7" fmla="*/ 862366 w 1759648"/>
                <a:gd name="connsiteY7" fmla="*/ 28931 h 2186735"/>
                <a:gd name="connsiteX8" fmla="*/ 1031031 w 1759648"/>
                <a:gd name="connsiteY8" fmla="*/ 42632 h 2186735"/>
                <a:gd name="connsiteX9" fmla="*/ 1233987 w 1759648"/>
                <a:gd name="connsiteY9" fmla="*/ 131800 h 2186735"/>
                <a:gd name="connsiteX10" fmla="*/ 1722107 w 1759648"/>
                <a:gd name="connsiteY10" fmla="*/ 210273 h 2186735"/>
                <a:gd name="connsiteX11" fmla="*/ 1733465 w 1759648"/>
                <a:gd name="connsiteY11" fmla="*/ 414767 h 2186735"/>
                <a:gd name="connsiteX12" fmla="*/ 1584582 w 1759648"/>
                <a:gd name="connsiteY12" fmla="*/ 566507 h 2186735"/>
                <a:gd name="connsiteX13" fmla="*/ 1349501 w 1759648"/>
                <a:gd name="connsiteY13" fmla="*/ 785473 h 2186735"/>
                <a:gd name="connsiteX14" fmla="*/ 1181786 w 1759648"/>
                <a:gd name="connsiteY14" fmla="*/ 987065 h 2186735"/>
                <a:gd name="connsiteX15" fmla="*/ 991509 w 1759648"/>
                <a:gd name="connsiteY15" fmla="*/ 1188806 h 2186735"/>
                <a:gd name="connsiteX16" fmla="*/ 864656 w 1759648"/>
                <a:gd name="connsiteY16" fmla="*/ 1359797 h 2186735"/>
                <a:gd name="connsiteX17" fmla="*/ 644908 w 1759648"/>
                <a:gd name="connsiteY17" fmla="*/ 1456223 h 2186735"/>
                <a:gd name="connsiteX18" fmla="*/ 442353 w 1759648"/>
                <a:gd name="connsiteY18" fmla="*/ 1612540 h 2186735"/>
                <a:gd name="connsiteX19" fmla="*/ 370193 w 1759648"/>
                <a:gd name="connsiteY19" fmla="*/ 1914866 h 2186735"/>
                <a:gd name="connsiteX20" fmla="*/ 369930 w 1759648"/>
                <a:gd name="connsiteY20" fmla="*/ 2186045 h 2186735"/>
                <a:gd name="connsiteX0" fmla="*/ 369930 w 1759648"/>
                <a:gd name="connsiteY0" fmla="*/ 2184909 h 2185601"/>
                <a:gd name="connsiteX1" fmla="*/ 76601 w 1759648"/>
                <a:gd name="connsiteY1" fmla="*/ 1756684 h 2185601"/>
                <a:gd name="connsiteX2" fmla="*/ 22725 w 1759648"/>
                <a:gd name="connsiteY2" fmla="*/ 1144103 h 2185601"/>
                <a:gd name="connsiteX3" fmla="*/ 411662 w 1759648"/>
                <a:gd name="connsiteY3" fmla="*/ 261856 h 2185601"/>
                <a:gd name="connsiteX4" fmla="*/ 455055 w 1759648"/>
                <a:gd name="connsiteY4" fmla="*/ 222988 h 2185601"/>
                <a:gd name="connsiteX5" fmla="*/ 434471 w 1759648"/>
                <a:gd name="connsiteY5" fmla="*/ 24046 h 2185601"/>
                <a:gd name="connsiteX6" fmla="*/ 694433 w 1759648"/>
                <a:gd name="connsiteY6" fmla="*/ 3910 h 2185601"/>
                <a:gd name="connsiteX7" fmla="*/ 862366 w 1759648"/>
                <a:gd name="connsiteY7" fmla="*/ 27795 h 2185601"/>
                <a:gd name="connsiteX8" fmla="*/ 1031031 w 1759648"/>
                <a:gd name="connsiteY8" fmla="*/ 41496 h 2185601"/>
                <a:gd name="connsiteX9" fmla="*/ 1233987 w 1759648"/>
                <a:gd name="connsiteY9" fmla="*/ 130664 h 2185601"/>
                <a:gd name="connsiteX10" fmla="*/ 1722107 w 1759648"/>
                <a:gd name="connsiteY10" fmla="*/ 209137 h 2185601"/>
                <a:gd name="connsiteX11" fmla="*/ 1733465 w 1759648"/>
                <a:gd name="connsiteY11" fmla="*/ 413631 h 2185601"/>
                <a:gd name="connsiteX12" fmla="*/ 1584582 w 1759648"/>
                <a:gd name="connsiteY12" fmla="*/ 565371 h 2185601"/>
                <a:gd name="connsiteX13" fmla="*/ 1349501 w 1759648"/>
                <a:gd name="connsiteY13" fmla="*/ 784337 h 2185601"/>
                <a:gd name="connsiteX14" fmla="*/ 1181786 w 1759648"/>
                <a:gd name="connsiteY14" fmla="*/ 985929 h 2185601"/>
                <a:gd name="connsiteX15" fmla="*/ 991509 w 1759648"/>
                <a:gd name="connsiteY15" fmla="*/ 1187670 h 2185601"/>
                <a:gd name="connsiteX16" fmla="*/ 864656 w 1759648"/>
                <a:gd name="connsiteY16" fmla="*/ 1358661 h 2185601"/>
                <a:gd name="connsiteX17" fmla="*/ 644908 w 1759648"/>
                <a:gd name="connsiteY17" fmla="*/ 1455087 h 2185601"/>
                <a:gd name="connsiteX18" fmla="*/ 442353 w 1759648"/>
                <a:gd name="connsiteY18" fmla="*/ 1611404 h 2185601"/>
                <a:gd name="connsiteX19" fmla="*/ 370193 w 1759648"/>
                <a:gd name="connsiteY19" fmla="*/ 1913730 h 2185601"/>
                <a:gd name="connsiteX20" fmla="*/ 369930 w 1759648"/>
                <a:gd name="connsiteY20" fmla="*/ 2184909 h 2185601"/>
                <a:gd name="connsiteX0" fmla="*/ 333531 w 1723249"/>
                <a:gd name="connsiteY0" fmla="*/ 2184909 h 2185599"/>
                <a:gd name="connsiteX1" fmla="*/ 40202 w 1723249"/>
                <a:gd name="connsiteY1" fmla="*/ 1756684 h 2185599"/>
                <a:gd name="connsiteX2" fmla="*/ 40229 w 1723249"/>
                <a:gd name="connsiteY2" fmla="*/ 841350 h 2185599"/>
                <a:gd name="connsiteX3" fmla="*/ 375263 w 1723249"/>
                <a:gd name="connsiteY3" fmla="*/ 261856 h 2185599"/>
                <a:gd name="connsiteX4" fmla="*/ 418656 w 1723249"/>
                <a:gd name="connsiteY4" fmla="*/ 222988 h 2185599"/>
                <a:gd name="connsiteX5" fmla="*/ 398072 w 1723249"/>
                <a:gd name="connsiteY5" fmla="*/ 24046 h 2185599"/>
                <a:gd name="connsiteX6" fmla="*/ 658034 w 1723249"/>
                <a:gd name="connsiteY6" fmla="*/ 3910 h 2185599"/>
                <a:gd name="connsiteX7" fmla="*/ 825967 w 1723249"/>
                <a:gd name="connsiteY7" fmla="*/ 27795 h 2185599"/>
                <a:gd name="connsiteX8" fmla="*/ 994632 w 1723249"/>
                <a:gd name="connsiteY8" fmla="*/ 41496 h 2185599"/>
                <a:gd name="connsiteX9" fmla="*/ 1197588 w 1723249"/>
                <a:gd name="connsiteY9" fmla="*/ 130664 h 2185599"/>
                <a:gd name="connsiteX10" fmla="*/ 1685708 w 1723249"/>
                <a:gd name="connsiteY10" fmla="*/ 209137 h 2185599"/>
                <a:gd name="connsiteX11" fmla="*/ 1697066 w 1723249"/>
                <a:gd name="connsiteY11" fmla="*/ 413631 h 2185599"/>
                <a:gd name="connsiteX12" fmla="*/ 1548183 w 1723249"/>
                <a:gd name="connsiteY12" fmla="*/ 565371 h 2185599"/>
                <a:gd name="connsiteX13" fmla="*/ 1313102 w 1723249"/>
                <a:gd name="connsiteY13" fmla="*/ 784337 h 2185599"/>
                <a:gd name="connsiteX14" fmla="*/ 1145387 w 1723249"/>
                <a:gd name="connsiteY14" fmla="*/ 985929 h 2185599"/>
                <a:gd name="connsiteX15" fmla="*/ 955110 w 1723249"/>
                <a:gd name="connsiteY15" fmla="*/ 1187670 h 2185599"/>
                <a:gd name="connsiteX16" fmla="*/ 828257 w 1723249"/>
                <a:gd name="connsiteY16" fmla="*/ 1358661 h 2185599"/>
                <a:gd name="connsiteX17" fmla="*/ 608509 w 1723249"/>
                <a:gd name="connsiteY17" fmla="*/ 1455087 h 2185599"/>
                <a:gd name="connsiteX18" fmla="*/ 405954 w 1723249"/>
                <a:gd name="connsiteY18" fmla="*/ 1611404 h 2185599"/>
                <a:gd name="connsiteX19" fmla="*/ 333794 w 1723249"/>
                <a:gd name="connsiteY19" fmla="*/ 1913730 h 2185599"/>
                <a:gd name="connsiteX20" fmla="*/ 333531 w 1723249"/>
                <a:gd name="connsiteY20" fmla="*/ 2184909 h 2185599"/>
                <a:gd name="connsiteX0" fmla="*/ 297249 w 1686967"/>
                <a:gd name="connsiteY0" fmla="*/ 2184909 h 2185601"/>
                <a:gd name="connsiteX1" fmla="*/ 3920 w 1686967"/>
                <a:gd name="connsiteY1" fmla="*/ 1756684 h 2185601"/>
                <a:gd name="connsiteX2" fmla="*/ 477564 w 1686967"/>
                <a:gd name="connsiteY2" fmla="*/ 681160 h 2185601"/>
                <a:gd name="connsiteX3" fmla="*/ 338981 w 1686967"/>
                <a:gd name="connsiteY3" fmla="*/ 261856 h 2185601"/>
                <a:gd name="connsiteX4" fmla="*/ 382374 w 1686967"/>
                <a:gd name="connsiteY4" fmla="*/ 222988 h 2185601"/>
                <a:gd name="connsiteX5" fmla="*/ 361790 w 1686967"/>
                <a:gd name="connsiteY5" fmla="*/ 24046 h 2185601"/>
                <a:gd name="connsiteX6" fmla="*/ 621752 w 1686967"/>
                <a:gd name="connsiteY6" fmla="*/ 3910 h 2185601"/>
                <a:gd name="connsiteX7" fmla="*/ 789685 w 1686967"/>
                <a:gd name="connsiteY7" fmla="*/ 27795 h 2185601"/>
                <a:gd name="connsiteX8" fmla="*/ 958350 w 1686967"/>
                <a:gd name="connsiteY8" fmla="*/ 41496 h 2185601"/>
                <a:gd name="connsiteX9" fmla="*/ 1161306 w 1686967"/>
                <a:gd name="connsiteY9" fmla="*/ 130664 h 2185601"/>
                <a:gd name="connsiteX10" fmla="*/ 1649426 w 1686967"/>
                <a:gd name="connsiteY10" fmla="*/ 209137 h 2185601"/>
                <a:gd name="connsiteX11" fmla="*/ 1660784 w 1686967"/>
                <a:gd name="connsiteY11" fmla="*/ 413631 h 2185601"/>
                <a:gd name="connsiteX12" fmla="*/ 1511901 w 1686967"/>
                <a:gd name="connsiteY12" fmla="*/ 565371 h 2185601"/>
                <a:gd name="connsiteX13" fmla="*/ 1276820 w 1686967"/>
                <a:gd name="connsiteY13" fmla="*/ 784337 h 2185601"/>
                <a:gd name="connsiteX14" fmla="*/ 1109105 w 1686967"/>
                <a:gd name="connsiteY14" fmla="*/ 985929 h 2185601"/>
                <a:gd name="connsiteX15" fmla="*/ 918828 w 1686967"/>
                <a:gd name="connsiteY15" fmla="*/ 1187670 h 2185601"/>
                <a:gd name="connsiteX16" fmla="*/ 791975 w 1686967"/>
                <a:gd name="connsiteY16" fmla="*/ 1358661 h 2185601"/>
                <a:gd name="connsiteX17" fmla="*/ 572227 w 1686967"/>
                <a:gd name="connsiteY17" fmla="*/ 1455087 h 2185601"/>
                <a:gd name="connsiteX18" fmla="*/ 369672 w 1686967"/>
                <a:gd name="connsiteY18" fmla="*/ 1611404 h 2185601"/>
                <a:gd name="connsiteX19" fmla="*/ 297512 w 1686967"/>
                <a:gd name="connsiteY19" fmla="*/ 1913730 h 2185601"/>
                <a:gd name="connsiteX20" fmla="*/ 297249 w 1686967"/>
                <a:gd name="connsiteY20" fmla="*/ 2184909 h 2185601"/>
                <a:gd name="connsiteX0" fmla="*/ 33449 w 1423167"/>
                <a:gd name="connsiteY0" fmla="*/ 2184909 h 2235971"/>
                <a:gd name="connsiteX1" fmla="*/ 447672 w 1423167"/>
                <a:gd name="connsiteY1" fmla="*/ 818649 h 2235971"/>
                <a:gd name="connsiteX2" fmla="*/ 213764 w 1423167"/>
                <a:gd name="connsiteY2" fmla="*/ 681160 h 2235971"/>
                <a:gd name="connsiteX3" fmla="*/ 75181 w 1423167"/>
                <a:gd name="connsiteY3" fmla="*/ 261856 h 2235971"/>
                <a:gd name="connsiteX4" fmla="*/ 118574 w 1423167"/>
                <a:gd name="connsiteY4" fmla="*/ 222988 h 2235971"/>
                <a:gd name="connsiteX5" fmla="*/ 97990 w 1423167"/>
                <a:gd name="connsiteY5" fmla="*/ 24046 h 2235971"/>
                <a:gd name="connsiteX6" fmla="*/ 357952 w 1423167"/>
                <a:gd name="connsiteY6" fmla="*/ 3910 h 2235971"/>
                <a:gd name="connsiteX7" fmla="*/ 525885 w 1423167"/>
                <a:gd name="connsiteY7" fmla="*/ 27795 h 2235971"/>
                <a:gd name="connsiteX8" fmla="*/ 694550 w 1423167"/>
                <a:gd name="connsiteY8" fmla="*/ 41496 h 2235971"/>
                <a:gd name="connsiteX9" fmla="*/ 897506 w 1423167"/>
                <a:gd name="connsiteY9" fmla="*/ 130664 h 2235971"/>
                <a:gd name="connsiteX10" fmla="*/ 1385626 w 1423167"/>
                <a:gd name="connsiteY10" fmla="*/ 209137 h 2235971"/>
                <a:gd name="connsiteX11" fmla="*/ 1396984 w 1423167"/>
                <a:gd name="connsiteY11" fmla="*/ 413631 h 2235971"/>
                <a:gd name="connsiteX12" fmla="*/ 1248101 w 1423167"/>
                <a:gd name="connsiteY12" fmla="*/ 565371 h 2235971"/>
                <a:gd name="connsiteX13" fmla="*/ 1013020 w 1423167"/>
                <a:gd name="connsiteY13" fmla="*/ 784337 h 2235971"/>
                <a:gd name="connsiteX14" fmla="*/ 845305 w 1423167"/>
                <a:gd name="connsiteY14" fmla="*/ 985929 h 2235971"/>
                <a:gd name="connsiteX15" fmla="*/ 655028 w 1423167"/>
                <a:gd name="connsiteY15" fmla="*/ 1187670 h 2235971"/>
                <a:gd name="connsiteX16" fmla="*/ 528175 w 1423167"/>
                <a:gd name="connsiteY16" fmla="*/ 1358661 h 2235971"/>
                <a:gd name="connsiteX17" fmla="*/ 308427 w 1423167"/>
                <a:gd name="connsiteY17" fmla="*/ 1455087 h 2235971"/>
                <a:gd name="connsiteX18" fmla="*/ 105872 w 1423167"/>
                <a:gd name="connsiteY18" fmla="*/ 1611404 h 2235971"/>
                <a:gd name="connsiteX19" fmla="*/ 33712 w 1423167"/>
                <a:gd name="connsiteY19" fmla="*/ 1913730 h 2235971"/>
                <a:gd name="connsiteX20" fmla="*/ 33449 w 1423167"/>
                <a:gd name="connsiteY20" fmla="*/ 2184909 h 2235971"/>
                <a:gd name="connsiteX0" fmla="*/ 21233 w 1410688"/>
                <a:gd name="connsiteY0" fmla="*/ 1913730 h 1943781"/>
                <a:gd name="connsiteX1" fmla="*/ 435193 w 1410688"/>
                <a:gd name="connsiteY1" fmla="*/ 818649 h 1943781"/>
                <a:gd name="connsiteX2" fmla="*/ 201285 w 1410688"/>
                <a:gd name="connsiteY2" fmla="*/ 681160 h 1943781"/>
                <a:gd name="connsiteX3" fmla="*/ 62702 w 1410688"/>
                <a:gd name="connsiteY3" fmla="*/ 261856 h 1943781"/>
                <a:gd name="connsiteX4" fmla="*/ 106095 w 1410688"/>
                <a:gd name="connsiteY4" fmla="*/ 222988 h 1943781"/>
                <a:gd name="connsiteX5" fmla="*/ 85511 w 1410688"/>
                <a:gd name="connsiteY5" fmla="*/ 24046 h 1943781"/>
                <a:gd name="connsiteX6" fmla="*/ 345473 w 1410688"/>
                <a:gd name="connsiteY6" fmla="*/ 3910 h 1943781"/>
                <a:gd name="connsiteX7" fmla="*/ 513406 w 1410688"/>
                <a:gd name="connsiteY7" fmla="*/ 27795 h 1943781"/>
                <a:gd name="connsiteX8" fmla="*/ 682071 w 1410688"/>
                <a:gd name="connsiteY8" fmla="*/ 41496 h 1943781"/>
                <a:gd name="connsiteX9" fmla="*/ 885027 w 1410688"/>
                <a:gd name="connsiteY9" fmla="*/ 130664 h 1943781"/>
                <a:gd name="connsiteX10" fmla="*/ 1373147 w 1410688"/>
                <a:gd name="connsiteY10" fmla="*/ 209137 h 1943781"/>
                <a:gd name="connsiteX11" fmla="*/ 1384505 w 1410688"/>
                <a:gd name="connsiteY11" fmla="*/ 413631 h 1943781"/>
                <a:gd name="connsiteX12" fmla="*/ 1235622 w 1410688"/>
                <a:gd name="connsiteY12" fmla="*/ 565371 h 1943781"/>
                <a:gd name="connsiteX13" fmla="*/ 1000541 w 1410688"/>
                <a:gd name="connsiteY13" fmla="*/ 784337 h 1943781"/>
                <a:gd name="connsiteX14" fmla="*/ 832826 w 1410688"/>
                <a:gd name="connsiteY14" fmla="*/ 985929 h 1943781"/>
                <a:gd name="connsiteX15" fmla="*/ 642549 w 1410688"/>
                <a:gd name="connsiteY15" fmla="*/ 1187670 h 1943781"/>
                <a:gd name="connsiteX16" fmla="*/ 515696 w 1410688"/>
                <a:gd name="connsiteY16" fmla="*/ 1358661 h 1943781"/>
                <a:gd name="connsiteX17" fmla="*/ 295948 w 1410688"/>
                <a:gd name="connsiteY17" fmla="*/ 1455087 h 1943781"/>
                <a:gd name="connsiteX18" fmla="*/ 93393 w 1410688"/>
                <a:gd name="connsiteY18" fmla="*/ 1611404 h 1943781"/>
                <a:gd name="connsiteX19" fmla="*/ 21233 w 1410688"/>
                <a:gd name="connsiteY19" fmla="*/ 1913730 h 1943781"/>
                <a:gd name="connsiteX0" fmla="*/ 18783 w 1411964"/>
                <a:gd name="connsiteY0" fmla="*/ 1907352 h 1936685"/>
                <a:gd name="connsiteX1" fmla="*/ 436469 w 1411964"/>
                <a:gd name="connsiteY1" fmla="*/ 818649 h 1936685"/>
                <a:gd name="connsiteX2" fmla="*/ 202561 w 1411964"/>
                <a:gd name="connsiteY2" fmla="*/ 681160 h 1936685"/>
                <a:gd name="connsiteX3" fmla="*/ 63978 w 1411964"/>
                <a:gd name="connsiteY3" fmla="*/ 261856 h 1936685"/>
                <a:gd name="connsiteX4" fmla="*/ 107371 w 1411964"/>
                <a:gd name="connsiteY4" fmla="*/ 222988 h 1936685"/>
                <a:gd name="connsiteX5" fmla="*/ 86787 w 1411964"/>
                <a:gd name="connsiteY5" fmla="*/ 24046 h 1936685"/>
                <a:gd name="connsiteX6" fmla="*/ 346749 w 1411964"/>
                <a:gd name="connsiteY6" fmla="*/ 3910 h 1936685"/>
                <a:gd name="connsiteX7" fmla="*/ 514682 w 1411964"/>
                <a:gd name="connsiteY7" fmla="*/ 27795 h 1936685"/>
                <a:gd name="connsiteX8" fmla="*/ 683347 w 1411964"/>
                <a:gd name="connsiteY8" fmla="*/ 41496 h 1936685"/>
                <a:gd name="connsiteX9" fmla="*/ 886303 w 1411964"/>
                <a:gd name="connsiteY9" fmla="*/ 130664 h 1936685"/>
                <a:gd name="connsiteX10" fmla="*/ 1374423 w 1411964"/>
                <a:gd name="connsiteY10" fmla="*/ 209137 h 1936685"/>
                <a:gd name="connsiteX11" fmla="*/ 1385781 w 1411964"/>
                <a:gd name="connsiteY11" fmla="*/ 413631 h 1936685"/>
                <a:gd name="connsiteX12" fmla="*/ 1236898 w 1411964"/>
                <a:gd name="connsiteY12" fmla="*/ 565371 h 1936685"/>
                <a:gd name="connsiteX13" fmla="*/ 1001817 w 1411964"/>
                <a:gd name="connsiteY13" fmla="*/ 784337 h 1936685"/>
                <a:gd name="connsiteX14" fmla="*/ 834102 w 1411964"/>
                <a:gd name="connsiteY14" fmla="*/ 985929 h 1936685"/>
                <a:gd name="connsiteX15" fmla="*/ 643825 w 1411964"/>
                <a:gd name="connsiteY15" fmla="*/ 1187670 h 1936685"/>
                <a:gd name="connsiteX16" fmla="*/ 516972 w 1411964"/>
                <a:gd name="connsiteY16" fmla="*/ 1358661 h 1936685"/>
                <a:gd name="connsiteX17" fmla="*/ 297224 w 1411964"/>
                <a:gd name="connsiteY17" fmla="*/ 1455087 h 1936685"/>
                <a:gd name="connsiteX18" fmla="*/ 94669 w 1411964"/>
                <a:gd name="connsiteY18" fmla="*/ 1611404 h 1936685"/>
                <a:gd name="connsiteX19" fmla="*/ 18783 w 1411964"/>
                <a:gd name="connsiteY19" fmla="*/ 1907352 h 1936685"/>
                <a:gd name="connsiteX0" fmla="*/ 33538 w 1350833"/>
                <a:gd name="connsiteY0" fmla="*/ 1611404 h 1639984"/>
                <a:gd name="connsiteX1" fmla="*/ 375338 w 1350833"/>
                <a:gd name="connsiteY1" fmla="*/ 818649 h 1639984"/>
                <a:gd name="connsiteX2" fmla="*/ 141430 w 1350833"/>
                <a:gd name="connsiteY2" fmla="*/ 681160 h 1639984"/>
                <a:gd name="connsiteX3" fmla="*/ 2847 w 1350833"/>
                <a:gd name="connsiteY3" fmla="*/ 261856 h 1639984"/>
                <a:gd name="connsiteX4" fmla="*/ 46240 w 1350833"/>
                <a:gd name="connsiteY4" fmla="*/ 222988 h 1639984"/>
                <a:gd name="connsiteX5" fmla="*/ 25656 w 1350833"/>
                <a:gd name="connsiteY5" fmla="*/ 24046 h 1639984"/>
                <a:gd name="connsiteX6" fmla="*/ 285618 w 1350833"/>
                <a:gd name="connsiteY6" fmla="*/ 3910 h 1639984"/>
                <a:gd name="connsiteX7" fmla="*/ 453551 w 1350833"/>
                <a:gd name="connsiteY7" fmla="*/ 27795 h 1639984"/>
                <a:gd name="connsiteX8" fmla="*/ 622216 w 1350833"/>
                <a:gd name="connsiteY8" fmla="*/ 41496 h 1639984"/>
                <a:gd name="connsiteX9" fmla="*/ 825172 w 1350833"/>
                <a:gd name="connsiteY9" fmla="*/ 130664 h 1639984"/>
                <a:gd name="connsiteX10" fmla="*/ 1313292 w 1350833"/>
                <a:gd name="connsiteY10" fmla="*/ 209137 h 1639984"/>
                <a:gd name="connsiteX11" fmla="*/ 1324650 w 1350833"/>
                <a:gd name="connsiteY11" fmla="*/ 413631 h 1639984"/>
                <a:gd name="connsiteX12" fmla="*/ 1175767 w 1350833"/>
                <a:gd name="connsiteY12" fmla="*/ 565371 h 1639984"/>
                <a:gd name="connsiteX13" fmla="*/ 940686 w 1350833"/>
                <a:gd name="connsiteY13" fmla="*/ 784337 h 1639984"/>
                <a:gd name="connsiteX14" fmla="*/ 772971 w 1350833"/>
                <a:gd name="connsiteY14" fmla="*/ 985929 h 1639984"/>
                <a:gd name="connsiteX15" fmla="*/ 582694 w 1350833"/>
                <a:gd name="connsiteY15" fmla="*/ 1187670 h 1639984"/>
                <a:gd name="connsiteX16" fmla="*/ 455841 w 1350833"/>
                <a:gd name="connsiteY16" fmla="*/ 1358661 h 1639984"/>
                <a:gd name="connsiteX17" fmla="*/ 236093 w 1350833"/>
                <a:gd name="connsiteY17" fmla="*/ 1455087 h 1639984"/>
                <a:gd name="connsiteX18" fmla="*/ 33538 w 1350833"/>
                <a:gd name="connsiteY18" fmla="*/ 1611404 h 1639984"/>
                <a:gd name="connsiteX0" fmla="*/ 236093 w 1350833"/>
                <a:gd name="connsiteY0" fmla="*/ 1455087 h 1484398"/>
                <a:gd name="connsiteX1" fmla="*/ 375338 w 1350833"/>
                <a:gd name="connsiteY1" fmla="*/ 818649 h 1484398"/>
                <a:gd name="connsiteX2" fmla="*/ 141430 w 1350833"/>
                <a:gd name="connsiteY2" fmla="*/ 681160 h 1484398"/>
                <a:gd name="connsiteX3" fmla="*/ 2847 w 1350833"/>
                <a:gd name="connsiteY3" fmla="*/ 261856 h 1484398"/>
                <a:gd name="connsiteX4" fmla="*/ 46240 w 1350833"/>
                <a:gd name="connsiteY4" fmla="*/ 222988 h 1484398"/>
                <a:gd name="connsiteX5" fmla="*/ 25656 w 1350833"/>
                <a:gd name="connsiteY5" fmla="*/ 24046 h 1484398"/>
                <a:gd name="connsiteX6" fmla="*/ 285618 w 1350833"/>
                <a:gd name="connsiteY6" fmla="*/ 3910 h 1484398"/>
                <a:gd name="connsiteX7" fmla="*/ 453551 w 1350833"/>
                <a:gd name="connsiteY7" fmla="*/ 27795 h 1484398"/>
                <a:gd name="connsiteX8" fmla="*/ 622216 w 1350833"/>
                <a:gd name="connsiteY8" fmla="*/ 41496 h 1484398"/>
                <a:gd name="connsiteX9" fmla="*/ 825172 w 1350833"/>
                <a:gd name="connsiteY9" fmla="*/ 130664 h 1484398"/>
                <a:gd name="connsiteX10" fmla="*/ 1313292 w 1350833"/>
                <a:gd name="connsiteY10" fmla="*/ 209137 h 1484398"/>
                <a:gd name="connsiteX11" fmla="*/ 1324650 w 1350833"/>
                <a:gd name="connsiteY11" fmla="*/ 413631 h 1484398"/>
                <a:gd name="connsiteX12" fmla="*/ 1175767 w 1350833"/>
                <a:gd name="connsiteY12" fmla="*/ 565371 h 1484398"/>
                <a:gd name="connsiteX13" fmla="*/ 940686 w 1350833"/>
                <a:gd name="connsiteY13" fmla="*/ 784337 h 1484398"/>
                <a:gd name="connsiteX14" fmla="*/ 772971 w 1350833"/>
                <a:gd name="connsiteY14" fmla="*/ 985929 h 1484398"/>
                <a:gd name="connsiteX15" fmla="*/ 582694 w 1350833"/>
                <a:gd name="connsiteY15" fmla="*/ 1187670 h 1484398"/>
                <a:gd name="connsiteX16" fmla="*/ 455841 w 1350833"/>
                <a:gd name="connsiteY16" fmla="*/ 1358661 h 1484398"/>
                <a:gd name="connsiteX17" fmla="*/ 236093 w 1350833"/>
                <a:gd name="connsiteY17" fmla="*/ 1455087 h 1484398"/>
                <a:gd name="connsiteX0" fmla="*/ 455841 w 1350833"/>
                <a:gd name="connsiteY0" fmla="*/ 1358661 h 1371834"/>
                <a:gd name="connsiteX1" fmla="*/ 375338 w 1350833"/>
                <a:gd name="connsiteY1" fmla="*/ 818649 h 1371834"/>
                <a:gd name="connsiteX2" fmla="*/ 141430 w 1350833"/>
                <a:gd name="connsiteY2" fmla="*/ 681160 h 1371834"/>
                <a:gd name="connsiteX3" fmla="*/ 2847 w 1350833"/>
                <a:gd name="connsiteY3" fmla="*/ 261856 h 1371834"/>
                <a:gd name="connsiteX4" fmla="*/ 46240 w 1350833"/>
                <a:gd name="connsiteY4" fmla="*/ 222988 h 1371834"/>
                <a:gd name="connsiteX5" fmla="*/ 25656 w 1350833"/>
                <a:gd name="connsiteY5" fmla="*/ 24046 h 1371834"/>
                <a:gd name="connsiteX6" fmla="*/ 285618 w 1350833"/>
                <a:gd name="connsiteY6" fmla="*/ 3910 h 1371834"/>
                <a:gd name="connsiteX7" fmla="*/ 453551 w 1350833"/>
                <a:gd name="connsiteY7" fmla="*/ 27795 h 1371834"/>
                <a:gd name="connsiteX8" fmla="*/ 622216 w 1350833"/>
                <a:gd name="connsiteY8" fmla="*/ 41496 h 1371834"/>
                <a:gd name="connsiteX9" fmla="*/ 825172 w 1350833"/>
                <a:gd name="connsiteY9" fmla="*/ 130664 h 1371834"/>
                <a:gd name="connsiteX10" fmla="*/ 1313292 w 1350833"/>
                <a:gd name="connsiteY10" fmla="*/ 209137 h 1371834"/>
                <a:gd name="connsiteX11" fmla="*/ 1324650 w 1350833"/>
                <a:gd name="connsiteY11" fmla="*/ 413631 h 1371834"/>
                <a:gd name="connsiteX12" fmla="*/ 1175767 w 1350833"/>
                <a:gd name="connsiteY12" fmla="*/ 565371 h 1371834"/>
                <a:gd name="connsiteX13" fmla="*/ 940686 w 1350833"/>
                <a:gd name="connsiteY13" fmla="*/ 784337 h 1371834"/>
                <a:gd name="connsiteX14" fmla="*/ 772971 w 1350833"/>
                <a:gd name="connsiteY14" fmla="*/ 985929 h 1371834"/>
                <a:gd name="connsiteX15" fmla="*/ 582694 w 1350833"/>
                <a:gd name="connsiteY15" fmla="*/ 1187670 h 1371834"/>
                <a:gd name="connsiteX16" fmla="*/ 455841 w 1350833"/>
                <a:gd name="connsiteY16" fmla="*/ 1358661 h 1371834"/>
                <a:gd name="connsiteX0" fmla="*/ 455841 w 1350833"/>
                <a:gd name="connsiteY0" fmla="*/ 1359576 h 1372749"/>
                <a:gd name="connsiteX1" fmla="*/ 375338 w 1350833"/>
                <a:gd name="connsiteY1" fmla="*/ 819564 h 1372749"/>
                <a:gd name="connsiteX2" fmla="*/ 141430 w 1350833"/>
                <a:gd name="connsiteY2" fmla="*/ 682075 h 1372749"/>
                <a:gd name="connsiteX3" fmla="*/ 2847 w 1350833"/>
                <a:gd name="connsiteY3" fmla="*/ 262771 h 1372749"/>
                <a:gd name="connsiteX4" fmla="*/ 46240 w 1350833"/>
                <a:gd name="connsiteY4" fmla="*/ 223903 h 1372749"/>
                <a:gd name="connsiteX5" fmla="*/ 25656 w 1350833"/>
                <a:gd name="connsiteY5" fmla="*/ 24961 h 1372749"/>
                <a:gd name="connsiteX6" fmla="*/ 285618 w 1350833"/>
                <a:gd name="connsiteY6" fmla="*/ 4825 h 1372749"/>
                <a:gd name="connsiteX7" fmla="*/ 622216 w 1350833"/>
                <a:gd name="connsiteY7" fmla="*/ 42411 h 1372749"/>
                <a:gd name="connsiteX8" fmla="*/ 825172 w 1350833"/>
                <a:gd name="connsiteY8" fmla="*/ 131579 h 1372749"/>
                <a:gd name="connsiteX9" fmla="*/ 1313292 w 1350833"/>
                <a:gd name="connsiteY9" fmla="*/ 210052 h 1372749"/>
                <a:gd name="connsiteX10" fmla="*/ 1324650 w 1350833"/>
                <a:gd name="connsiteY10" fmla="*/ 414546 h 1372749"/>
                <a:gd name="connsiteX11" fmla="*/ 1175767 w 1350833"/>
                <a:gd name="connsiteY11" fmla="*/ 566286 h 1372749"/>
                <a:gd name="connsiteX12" fmla="*/ 940686 w 1350833"/>
                <a:gd name="connsiteY12" fmla="*/ 785252 h 1372749"/>
                <a:gd name="connsiteX13" fmla="*/ 772971 w 1350833"/>
                <a:gd name="connsiteY13" fmla="*/ 986844 h 1372749"/>
                <a:gd name="connsiteX14" fmla="*/ 582694 w 1350833"/>
                <a:gd name="connsiteY14" fmla="*/ 1188585 h 1372749"/>
                <a:gd name="connsiteX15" fmla="*/ 455841 w 1350833"/>
                <a:gd name="connsiteY15" fmla="*/ 1359576 h 1372749"/>
                <a:gd name="connsiteX0" fmla="*/ 455841 w 1350833"/>
                <a:gd name="connsiteY0" fmla="*/ 1336328 h 1349501"/>
                <a:gd name="connsiteX1" fmla="*/ 375338 w 1350833"/>
                <a:gd name="connsiteY1" fmla="*/ 796316 h 1349501"/>
                <a:gd name="connsiteX2" fmla="*/ 141430 w 1350833"/>
                <a:gd name="connsiteY2" fmla="*/ 658827 h 1349501"/>
                <a:gd name="connsiteX3" fmla="*/ 2847 w 1350833"/>
                <a:gd name="connsiteY3" fmla="*/ 239523 h 1349501"/>
                <a:gd name="connsiteX4" fmla="*/ 46240 w 1350833"/>
                <a:gd name="connsiteY4" fmla="*/ 200655 h 1349501"/>
                <a:gd name="connsiteX5" fmla="*/ 25656 w 1350833"/>
                <a:gd name="connsiteY5" fmla="*/ 1713 h 1349501"/>
                <a:gd name="connsiteX6" fmla="*/ 237170 w 1350833"/>
                <a:gd name="connsiteY6" fmla="*/ 99955 h 1349501"/>
                <a:gd name="connsiteX7" fmla="*/ 622216 w 1350833"/>
                <a:gd name="connsiteY7" fmla="*/ 19163 h 1349501"/>
                <a:gd name="connsiteX8" fmla="*/ 825172 w 1350833"/>
                <a:gd name="connsiteY8" fmla="*/ 108331 h 1349501"/>
                <a:gd name="connsiteX9" fmla="*/ 1313292 w 1350833"/>
                <a:gd name="connsiteY9" fmla="*/ 186804 h 1349501"/>
                <a:gd name="connsiteX10" fmla="*/ 1324650 w 1350833"/>
                <a:gd name="connsiteY10" fmla="*/ 391298 h 1349501"/>
                <a:gd name="connsiteX11" fmla="*/ 1175767 w 1350833"/>
                <a:gd name="connsiteY11" fmla="*/ 543038 h 1349501"/>
                <a:gd name="connsiteX12" fmla="*/ 940686 w 1350833"/>
                <a:gd name="connsiteY12" fmla="*/ 762004 h 1349501"/>
                <a:gd name="connsiteX13" fmla="*/ 772971 w 1350833"/>
                <a:gd name="connsiteY13" fmla="*/ 963596 h 1349501"/>
                <a:gd name="connsiteX14" fmla="*/ 582694 w 1350833"/>
                <a:gd name="connsiteY14" fmla="*/ 1165337 h 1349501"/>
                <a:gd name="connsiteX15" fmla="*/ 455841 w 1350833"/>
                <a:gd name="connsiteY15" fmla="*/ 1336328 h 1349501"/>
                <a:gd name="connsiteX0" fmla="*/ 455841 w 1350833"/>
                <a:gd name="connsiteY0" fmla="*/ 1337548 h 1350721"/>
                <a:gd name="connsiteX1" fmla="*/ 375338 w 1350833"/>
                <a:gd name="connsiteY1" fmla="*/ 797536 h 1350721"/>
                <a:gd name="connsiteX2" fmla="*/ 141430 w 1350833"/>
                <a:gd name="connsiteY2" fmla="*/ 660047 h 1350721"/>
                <a:gd name="connsiteX3" fmla="*/ 2847 w 1350833"/>
                <a:gd name="connsiteY3" fmla="*/ 240743 h 1350721"/>
                <a:gd name="connsiteX4" fmla="*/ 46240 w 1350833"/>
                <a:gd name="connsiteY4" fmla="*/ 201875 h 1350721"/>
                <a:gd name="connsiteX5" fmla="*/ 25656 w 1350833"/>
                <a:gd name="connsiteY5" fmla="*/ 2933 h 1350721"/>
                <a:gd name="connsiteX6" fmla="*/ 237170 w 1350833"/>
                <a:gd name="connsiteY6" fmla="*/ 101175 h 1350721"/>
                <a:gd name="connsiteX7" fmla="*/ 593246 w 1350833"/>
                <a:gd name="connsiteY7" fmla="*/ 343843 h 1350721"/>
                <a:gd name="connsiteX8" fmla="*/ 825172 w 1350833"/>
                <a:gd name="connsiteY8" fmla="*/ 109551 h 1350721"/>
                <a:gd name="connsiteX9" fmla="*/ 1313292 w 1350833"/>
                <a:gd name="connsiteY9" fmla="*/ 188024 h 1350721"/>
                <a:gd name="connsiteX10" fmla="*/ 1324650 w 1350833"/>
                <a:gd name="connsiteY10" fmla="*/ 392518 h 1350721"/>
                <a:gd name="connsiteX11" fmla="*/ 1175767 w 1350833"/>
                <a:gd name="connsiteY11" fmla="*/ 544258 h 1350721"/>
                <a:gd name="connsiteX12" fmla="*/ 940686 w 1350833"/>
                <a:gd name="connsiteY12" fmla="*/ 763224 h 1350721"/>
                <a:gd name="connsiteX13" fmla="*/ 772971 w 1350833"/>
                <a:gd name="connsiteY13" fmla="*/ 964816 h 1350721"/>
                <a:gd name="connsiteX14" fmla="*/ 582694 w 1350833"/>
                <a:gd name="connsiteY14" fmla="*/ 1166557 h 1350721"/>
                <a:gd name="connsiteX15" fmla="*/ 455841 w 1350833"/>
                <a:gd name="connsiteY15" fmla="*/ 1337548 h 1350721"/>
                <a:gd name="connsiteX0" fmla="*/ 455841 w 1357371"/>
                <a:gd name="connsiteY0" fmla="*/ 1337550 h 1350723"/>
                <a:gd name="connsiteX1" fmla="*/ 375338 w 1357371"/>
                <a:gd name="connsiteY1" fmla="*/ 797538 h 1350723"/>
                <a:gd name="connsiteX2" fmla="*/ 141430 w 1357371"/>
                <a:gd name="connsiteY2" fmla="*/ 660049 h 1350723"/>
                <a:gd name="connsiteX3" fmla="*/ 2847 w 1357371"/>
                <a:gd name="connsiteY3" fmla="*/ 240745 h 1350723"/>
                <a:gd name="connsiteX4" fmla="*/ 46240 w 1357371"/>
                <a:gd name="connsiteY4" fmla="*/ 201877 h 1350723"/>
                <a:gd name="connsiteX5" fmla="*/ 25656 w 1357371"/>
                <a:gd name="connsiteY5" fmla="*/ 2935 h 1350723"/>
                <a:gd name="connsiteX6" fmla="*/ 237170 w 1357371"/>
                <a:gd name="connsiteY6" fmla="*/ 101177 h 1350723"/>
                <a:gd name="connsiteX7" fmla="*/ 593246 w 1357371"/>
                <a:gd name="connsiteY7" fmla="*/ 343845 h 1350723"/>
                <a:gd name="connsiteX8" fmla="*/ 861697 w 1357371"/>
                <a:gd name="connsiteY8" fmla="*/ 702675 h 1350723"/>
                <a:gd name="connsiteX9" fmla="*/ 1313292 w 1357371"/>
                <a:gd name="connsiteY9" fmla="*/ 188026 h 1350723"/>
                <a:gd name="connsiteX10" fmla="*/ 1324650 w 1357371"/>
                <a:gd name="connsiteY10" fmla="*/ 392520 h 1350723"/>
                <a:gd name="connsiteX11" fmla="*/ 1175767 w 1357371"/>
                <a:gd name="connsiteY11" fmla="*/ 544260 h 1350723"/>
                <a:gd name="connsiteX12" fmla="*/ 940686 w 1357371"/>
                <a:gd name="connsiteY12" fmla="*/ 763226 h 1350723"/>
                <a:gd name="connsiteX13" fmla="*/ 772971 w 1357371"/>
                <a:gd name="connsiteY13" fmla="*/ 964818 h 1350723"/>
                <a:gd name="connsiteX14" fmla="*/ 582694 w 1357371"/>
                <a:gd name="connsiteY14" fmla="*/ 1166559 h 1350723"/>
                <a:gd name="connsiteX15" fmla="*/ 455841 w 1357371"/>
                <a:gd name="connsiteY15" fmla="*/ 1337550 h 1350723"/>
                <a:gd name="connsiteX0" fmla="*/ 455841 w 1336305"/>
                <a:gd name="connsiteY0" fmla="*/ 1337550 h 1350723"/>
                <a:gd name="connsiteX1" fmla="*/ 375338 w 1336305"/>
                <a:gd name="connsiteY1" fmla="*/ 797538 h 1350723"/>
                <a:gd name="connsiteX2" fmla="*/ 141430 w 1336305"/>
                <a:gd name="connsiteY2" fmla="*/ 660049 h 1350723"/>
                <a:gd name="connsiteX3" fmla="*/ 2847 w 1336305"/>
                <a:gd name="connsiteY3" fmla="*/ 240745 h 1350723"/>
                <a:gd name="connsiteX4" fmla="*/ 46240 w 1336305"/>
                <a:gd name="connsiteY4" fmla="*/ 201877 h 1350723"/>
                <a:gd name="connsiteX5" fmla="*/ 25656 w 1336305"/>
                <a:gd name="connsiteY5" fmla="*/ 2935 h 1350723"/>
                <a:gd name="connsiteX6" fmla="*/ 237170 w 1336305"/>
                <a:gd name="connsiteY6" fmla="*/ 101177 h 1350723"/>
                <a:gd name="connsiteX7" fmla="*/ 593246 w 1336305"/>
                <a:gd name="connsiteY7" fmla="*/ 343845 h 1350723"/>
                <a:gd name="connsiteX8" fmla="*/ 861697 w 1336305"/>
                <a:gd name="connsiteY8" fmla="*/ 702675 h 1350723"/>
                <a:gd name="connsiteX9" fmla="*/ 1324650 w 1336305"/>
                <a:gd name="connsiteY9" fmla="*/ 392520 h 1350723"/>
                <a:gd name="connsiteX10" fmla="*/ 1175767 w 1336305"/>
                <a:gd name="connsiteY10" fmla="*/ 544260 h 1350723"/>
                <a:gd name="connsiteX11" fmla="*/ 940686 w 1336305"/>
                <a:gd name="connsiteY11" fmla="*/ 763226 h 1350723"/>
                <a:gd name="connsiteX12" fmla="*/ 772971 w 1336305"/>
                <a:gd name="connsiteY12" fmla="*/ 964818 h 1350723"/>
                <a:gd name="connsiteX13" fmla="*/ 582694 w 1336305"/>
                <a:gd name="connsiteY13" fmla="*/ 1166559 h 1350723"/>
                <a:gd name="connsiteX14" fmla="*/ 455841 w 1336305"/>
                <a:gd name="connsiteY14" fmla="*/ 1337550 h 1350723"/>
                <a:gd name="connsiteX0" fmla="*/ 455841 w 1176448"/>
                <a:gd name="connsiteY0" fmla="*/ 1337550 h 1350723"/>
                <a:gd name="connsiteX1" fmla="*/ 375338 w 1176448"/>
                <a:gd name="connsiteY1" fmla="*/ 797538 h 1350723"/>
                <a:gd name="connsiteX2" fmla="*/ 141430 w 1176448"/>
                <a:gd name="connsiteY2" fmla="*/ 660049 h 1350723"/>
                <a:gd name="connsiteX3" fmla="*/ 2847 w 1176448"/>
                <a:gd name="connsiteY3" fmla="*/ 240745 h 1350723"/>
                <a:gd name="connsiteX4" fmla="*/ 46240 w 1176448"/>
                <a:gd name="connsiteY4" fmla="*/ 201877 h 1350723"/>
                <a:gd name="connsiteX5" fmla="*/ 25656 w 1176448"/>
                <a:gd name="connsiteY5" fmla="*/ 2935 h 1350723"/>
                <a:gd name="connsiteX6" fmla="*/ 237170 w 1176448"/>
                <a:gd name="connsiteY6" fmla="*/ 101177 h 1350723"/>
                <a:gd name="connsiteX7" fmla="*/ 593246 w 1176448"/>
                <a:gd name="connsiteY7" fmla="*/ 343845 h 1350723"/>
                <a:gd name="connsiteX8" fmla="*/ 861697 w 1176448"/>
                <a:gd name="connsiteY8" fmla="*/ 702675 h 1350723"/>
                <a:gd name="connsiteX9" fmla="*/ 1175767 w 1176448"/>
                <a:gd name="connsiteY9" fmla="*/ 544260 h 1350723"/>
                <a:gd name="connsiteX10" fmla="*/ 940686 w 1176448"/>
                <a:gd name="connsiteY10" fmla="*/ 763226 h 1350723"/>
                <a:gd name="connsiteX11" fmla="*/ 772971 w 1176448"/>
                <a:gd name="connsiteY11" fmla="*/ 964818 h 1350723"/>
                <a:gd name="connsiteX12" fmla="*/ 582694 w 1176448"/>
                <a:gd name="connsiteY12" fmla="*/ 1166559 h 1350723"/>
                <a:gd name="connsiteX13" fmla="*/ 455841 w 1176448"/>
                <a:gd name="connsiteY13" fmla="*/ 1337550 h 1350723"/>
                <a:gd name="connsiteX0" fmla="*/ 455841 w 1213330"/>
                <a:gd name="connsiteY0" fmla="*/ 1337550 h 1350723"/>
                <a:gd name="connsiteX1" fmla="*/ 375338 w 1213330"/>
                <a:gd name="connsiteY1" fmla="*/ 797538 h 1350723"/>
                <a:gd name="connsiteX2" fmla="*/ 141430 w 1213330"/>
                <a:gd name="connsiteY2" fmla="*/ 660049 h 1350723"/>
                <a:gd name="connsiteX3" fmla="*/ 2847 w 1213330"/>
                <a:gd name="connsiteY3" fmla="*/ 240745 h 1350723"/>
                <a:gd name="connsiteX4" fmla="*/ 46240 w 1213330"/>
                <a:gd name="connsiteY4" fmla="*/ 201877 h 1350723"/>
                <a:gd name="connsiteX5" fmla="*/ 25656 w 1213330"/>
                <a:gd name="connsiteY5" fmla="*/ 2935 h 1350723"/>
                <a:gd name="connsiteX6" fmla="*/ 237170 w 1213330"/>
                <a:gd name="connsiteY6" fmla="*/ 101177 h 1350723"/>
                <a:gd name="connsiteX7" fmla="*/ 593246 w 1213330"/>
                <a:gd name="connsiteY7" fmla="*/ 343845 h 1350723"/>
                <a:gd name="connsiteX8" fmla="*/ 861697 w 1213330"/>
                <a:gd name="connsiteY8" fmla="*/ 702675 h 1350723"/>
                <a:gd name="connsiteX9" fmla="*/ 1175767 w 1213330"/>
                <a:gd name="connsiteY9" fmla="*/ 544260 h 1350723"/>
                <a:gd name="connsiteX10" fmla="*/ 1181520 w 1213330"/>
                <a:gd name="connsiteY10" fmla="*/ 536135 h 1350723"/>
                <a:gd name="connsiteX11" fmla="*/ 940686 w 1213330"/>
                <a:gd name="connsiteY11" fmla="*/ 763226 h 1350723"/>
                <a:gd name="connsiteX12" fmla="*/ 772971 w 1213330"/>
                <a:gd name="connsiteY12" fmla="*/ 964818 h 1350723"/>
                <a:gd name="connsiteX13" fmla="*/ 582694 w 1213330"/>
                <a:gd name="connsiteY13" fmla="*/ 1166559 h 1350723"/>
                <a:gd name="connsiteX14" fmla="*/ 455841 w 1213330"/>
                <a:gd name="connsiteY14" fmla="*/ 1337550 h 1350723"/>
                <a:gd name="connsiteX0" fmla="*/ 455841 w 1176448"/>
                <a:gd name="connsiteY0" fmla="*/ 1337550 h 1350723"/>
                <a:gd name="connsiteX1" fmla="*/ 375338 w 1176448"/>
                <a:gd name="connsiteY1" fmla="*/ 797538 h 1350723"/>
                <a:gd name="connsiteX2" fmla="*/ 141430 w 1176448"/>
                <a:gd name="connsiteY2" fmla="*/ 660049 h 1350723"/>
                <a:gd name="connsiteX3" fmla="*/ 2847 w 1176448"/>
                <a:gd name="connsiteY3" fmla="*/ 240745 h 1350723"/>
                <a:gd name="connsiteX4" fmla="*/ 46240 w 1176448"/>
                <a:gd name="connsiteY4" fmla="*/ 201877 h 1350723"/>
                <a:gd name="connsiteX5" fmla="*/ 25656 w 1176448"/>
                <a:gd name="connsiteY5" fmla="*/ 2935 h 1350723"/>
                <a:gd name="connsiteX6" fmla="*/ 237170 w 1176448"/>
                <a:gd name="connsiteY6" fmla="*/ 101177 h 1350723"/>
                <a:gd name="connsiteX7" fmla="*/ 593246 w 1176448"/>
                <a:gd name="connsiteY7" fmla="*/ 343845 h 1350723"/>
                <a:gd name="connsiteX8" fmla="*/ 861697 w 1176448"/>
                <a:gd name="connsiteY8" fmla="*/ 702675 h 1350723"/>
                <a:gd name="connsiteX9" fmla="*/ 1175767 w 1176448"/>
                <a:gd name="connsiteY9" fmla="*/ 544260 h 1350723"/>
                <a:gd name="connsiteX10" fmla="*/ 940686 w 1176448"/>
                <a:gd name="connsiteY10" fmla="*/ 763226 h 1350723"/>
                <a:gd name="connsiteX11" fmla="*/ 772971 w 1176448"/>
                <a:gd name="connsiteY11" fmla="*/ 964818 h 1350723"/>
                <a:gd name="connsiteX12" fmla="*/ 582694 w 1176448"/>
                <a:gd name="connsiteY12" fmla="*/ 1166559 h 1350723"/>
                <a:gd name="connsiteX13" fmla="*/ 455841 w 1176448"/>
                <a:gd name="connsiteY13" fmla="*/ 1337550 h 1350723"/>
                <a:gd name="connsiteX0" fmla="*/ 455841 w 944018"/>
                <a:gd name="connsiteY0" fmla="*/ 1337550 h 1350723"/>
                <a:gd name="connsiteX1" fmla="*/ 375338 w 944018"/>
                <a:gd name="connsiteY1" fmla="*/ 797538 h 1350723"/>
                <a:gd name="connsiteX2" fmla="*/ 141430 w 944018"/>
                <a:gd name="connsiteY2" fmla="*/ 660049 h 1350723"/>
                <a:gd name="connsiteX3" fmla="*/ 2847 w 944018"/>
                <a:gd name="connsiteY3" fmla="*/ 240745 h 1350723"/>
                <a:gd name="connsiteX4" fmla="*/ 46240 w 944018"/>
                <a:gd name="connsiteY4" fmla="*/ 201877 h 1350723"/>
                <a:gd name="connsiteX5" fmla="*/ 25656 w 944018"/>
                <a:gd name="connsiteY5" fmla="*/ 2935 h 1350723"/>
                <a:gd name="connsiteX6" fmla="*/ 237170 w 944018"/>
                <a:gd name="connsiteY6" fmla="*/ 101177 h 1350723"/>
                <a:gd name="connsiteX7" fmla="*/ 593246 w 944018"/>
                <a:gd name="connsiteY7" fmla="*/ 343845 h 1350723"/>
                <a:gd name="connsiteX8" fmla="*/ 861697 w 944018"/>
                <a:gd name="connsiteY8" fmla="*/ 702675 h 1350723"/>
                <a:gd name="connsiteX9" fmla="*/ 940686 w 944018"/>
                <a:gd name="connsiteY9" fmla="*/ 763226 h 1350723"/>
                <a:gd name="connsiteX10" fmla="*/ 772971 w 944018"/>
                <a:gd name="connsiteY10" fmla="*/ 964818 h 1350723"/>
                <a:gd name="connsiteX11" fmla="*/ 582694 w 944018"/>
                <a:gd name="connsiteY11" fmla="*/ 1166559 h 1350723"/>
                <a:gd name="connsiteX12" fmla="*/ 455841 w 944018"/>
                <a:gd name="connsiteY12" fmla="*/ 1337550 h 1350723"/>
                <a:gd name="connsiteX0" fmla="*/ 455841 w 968031"/>
                <a:gd name="connsiteY0" fmla="*/ 1337550 h 1350723"/>
                <a:gd name="connsiteX1" fmla="*/ 375338 w 968031"/>
                <a:gd name="connsiteY1" fmla="*/ 797538 h 1350723"/>
                <a:gd name="connsiteX2" fmla="*/ 141430 w 968031"/>
                <a:gd name="connsiteY2" fmla="*/ 660049 h 1350723"/>
                <a:gd name="connsiteX3" fmla="*/ 2847 w 968031"/>
                <a:gd name="connsiteY3" fmla="*/ 240745 h 1350723"/>
                <a:gd name="connsiteX4" fmla="*/ 46240 w 968031"/>
                <a:gd name="connsiteY4" fmla="*/ 201877 h 1350723"/>
                <a:gd name="connsiteX5" fmla="*/ 25656 w 968031"/>
                <a:gd name="connsiteY5" fmla="*/ 2935 h 1350723"/>
                <a:gd name="connsiteX6" fmla="*/ 237170 w 968031"/>
                <a:gd name="connsiteY6" fmla="*/ 101177 h 1350723"/>
                <a:gd name="connsiteX7" fmla="*/ 593246 w 968031"/>
                <a:gd name="connsiteY7" fmla="*/ 343845 h 1350723"/>
                <a:gd name="connsiteX8" fmla="*/ 861697 w 968031"/>
                <a:gd name="connsiteY8" fmla="*/ 702675 h 1350723"/>
                <a:gd name="connsiteX9" fmla="*/ 965658 w 968031"/>
                <a:gd name="connsiteY9" fmla="*/ 858096 h 1350723"/>
                <a:gd name="connsiteX10" fmla="*/ 772971 w 968031"/>
                <a:gd name="connsiteY10" fmla="*/ 964818 h 1350723"/>
                <a:gd name="connsiteX11" fmla="*/ 582694 w 968031"/>
                <a:gd name="connsiteY11" fmla="*/ 1166559 h 1350723"/>
                <a:gd name="connsiteX12" fmla="*/ 455841 w 968031"/>
                <a:gd name="connsiteY12" fmla="*/ 1337550 h 1350723"/>
                <a:gd name="connsiteX0" fmla="*/ 609098 w 968031"/>
                <a:gd name="connsiteY0" fmla="*/ 789888 h 1169740"/>
                <a:gd name="connsiteX1" fmla="*/ 375338 w 968031"/>
                <a:gd name="connsiteY1" fmla="*/ 797538 h 1169740"/>
                <a:gd name="connsiteX2" fmla="*/ 141430 w 968031"/>
                <a:gd name="connsiteY2" fmla="*/ 660049 h 1169740"/>
                <a:gd name="connsiteX3" fmla="*/ 2847 w 968031"/>
                <a:gd name="connsiteY3" fmla="*/ 240745 h 1169740"/>
                <a:gd name="connsiteX4" fmla="*/ 46240 w 968031"/>
                <a:gd name="connsiteY4" fmla="*/ 201877 h 1169740"/>
                <a:gd name="connsiteX5" fmla="*/ 25656 w 968031"/>
                <a:gd name="connsiteY5" fmla="*/ 2935 h 1169740"/>
                <a:gd name="connsiteX6" fmla="*/ 237170 w 968031"/>
                <a:gd name="connsiteY6" fmla="*/ 101177 h 1169740"/>
                <a:gd name="connsiteX7" fmla="*/ 593246 w 968031"/>
                <a:gd name="connsiteY7" fmla="*/ 343845 h 1169740"/>
                <a:gd name="connsiteX8" fmla="*/ 861697 w 968031"/>
                <a:gd name="connsiteY8" fmla="*/ 702675 h 1169740"/>
                <a:gd name="connsiteX9" fmla="*/ 965658 w 968031"/>
                <a:gd name="connsiteY9" fmla="*/ 858096 h 1169740"/>
                <a:gd name="connsiteX10" fmla="*/ 772971 w 968031"/>
                <a:gd name="connsiteY10" fmla="*/ 964818 h 1169740"/>
                <a:gd name="connsiteX11" fmla="*/ 582694 w 968031"/>
                <a:gd name="connsiteY11" fmla="*/ 1166559 h 1169740"/>
                <a:gd name="connsiteX12" fmla="*/ 609098 w 968031"/>
                <a:gd name="connsiteY12" fmla="*/ 789888 h 1169740"/>
                <a:gd name="connsiteX0" fmla="*/ 609098 w 968031"/>
                <a:gd name="connsiteY0" fmla="*/ 789888 h 964911"/>
                <a:gd name="connsiteX1" fmla="*/ 375338 w 968031"/>
                <a:gd name="connsiteY1" fmla="*/ 797538 h 964911"/>
                <a:gd name="connsiteX2" fmla="*/ 141430 w 968031"/>
                <a:gd name="connsiteY2" fmla="*/ 660049 h 964911"/>
                <a:gd name="connsiteX3" fmla="*/ 2847 w 968031"/>
                <a:gd name="connsiteY3" fmla="*/ 240745 h 964911"/>
                <a:gd name="connsiteX4" fmla="*/ 46240 w 968031"/>
                <a:gd name="connsiteY4" fmla="*/ 201877 h 964911"/>
                <a:gd name="connsiteX5" fmla="*/ 25656 w 968031"/>
                <a:gd name="connsiteY5" fmla="*/ 2935 h 964911"/>
                <a:gd name="connsiteX6" fmla="*/ 237170 w 968031"/>
                <a:gd name="connsiteY6" fmla="*/ 101177 h 964911"/>
                <a:gd name="connsiteX7" fmla="*/ 593246 w 968031"/>
                <a:gd name="connsiteY7" fmla="*/ 343845 h 964911"/>
                <a:gd name="connsiteX8" fmla="*/ 861697 w 968031"/>
                <a:gd name="connsiteY8" fmla="*/ 702675 h 964911"/>
                <a:gd name="connsiteX9" fmla="*/ 965658 w 968031"/>
                <a:gd name="connsiteY9" fmla="*/ 858096 h 964911"/>
                <a:gd name="connsiteX10" fmla="*/ 772971 w 968031"/>
                <a:gd name="connsiteY10" fmla="*/ 964818 h 964911"/>
                <a:gd name="connsiteX11" fmla="*/ 762004 w 968031"/>
                <a:gd name="connsiteY11" fmla="*/ 844706 h 964911"/>
                <a:gd name="connsiteX12" fmla="*/ 609098 w 968031"/>
                <a:gd name="connsiteY12" fmla="*/ 789888 h 964911"/>
                <a:gd name="connsiteX0" fmla="*/ 609098 w 968031"/>
                <a:gd name="connsiteY0" fmla="*/ 789888 h 867792"/>
                <a:gd name="connsiteX1" fmla="*/ 375338 w 968031"/>
                <a:gd name="connsiteY1" fmla="*/ 797538 h 867792"/>
                <a:gd name="connsiteX2" fmla="*/ 141430 w 968031"/>
                <a:gd name="connsiteY2" fmla="*/ 660049 h 867792"/>
                <a:gd name="connsiteX3" fmla="*/ 2847 w 968031"/>
                <a:gd name="connsiteY3" fmla="*/ 240745 h 867792"/>
                <a:gd name="connsiteX4" fmla="*/ 46240 w 968031"/>
                <a:gd name="connsiteY4" fmla="*/ 201877 h 867792"/>
                <a:gd name="connsiteX5" fmla="*/ 25656 w 968031"/>
                <a:gd name="connsiteY5" fmla="*/ 2935 h 867792"/>
                <a:gd name="connsiteX6" fmla="*/ 237170 w 968031"/>
                <a:gd name="connsiteY6" fmla="*/ 101177 h 867792"/>
                <a:gd name="connsiteX7" fmla="*/ 593246 w 968031"/>
                <a:gd name="connsiteY7" fmla="*/ 343845 h 867792"/>
                <a:gd name="connsiteX8" fmla="*/ 861697 w 968031"/>
                <a:gd name="connsiteY8" fmla="*/ 702675 h 867792"/>
                <a:gd name="connsiteX9" fmla="*/ 965658 w 968031"/>
                <a:gd name="connsiteY9" fmla="*/ 858096 h 867792"/>
                <a:gd name="connsiteX10" fmla="*/ 762004 w 968031"/>
                <a:gd name="connsiteY10" fmla="*/ 844706 h 867792"/>
                <a:gd name="connsiteX11" fmla="*/ 609098 w 968031"/>
                <a:gd name="connsiteY11" fmla="*/ 789888 h 867792"/>
                <a:gd name="connsiteX0" fmla="*/ 610721 w 969654"/>
                <a:gd name="connsiteY0" fmla="*/ 789465 h 867369"/>
                <a:gd name="connsiteX1" fmla="*/ 376961 w 969654"/>
                <a:gd name="connsiteY1" fmla="*/ 797115 h 867369"/>
                <a:gd name="connsiteX2" fmla="*/ 143053 w 969654"/>
                <a:gd name="connsiteY2" fmla="*/ 659626 h 867369"/>
                <a:gd name="connsiteX3" fmla="*/ 4470 w 969654"/>
                <a:gd name="connsiteY3" fmla="*/ 240322 h 867369"/>
                <a:gd name="connsiteX4" fmla="*/ 33397 w 969654"/>
                <a:gd name="connsiteY4" fmla="*/ 192086 h 867369"/>
                <a:gd name="connsiteX5" fmla="*/ 27279 w 969654"/>
                <a:gd name="connsiteY5" fmla="*/ 2512 h 867369"/>
                <a:gd name="connsiteX6" fmla="*/ 238793 w 969654"/>
                <a:gd name="connsiteY6" fmla="*/ 100754 h 867369"/>
                <a:gd name="connsiteX7" fmla="*/ 594869 w 969654"/>
                <a:gd name="connsiteY7" fmla="*/ 343422 h 867369"/>
                <a:gd name="connsiteX8" fmla="*/ 863320 w 969654"/>
                <a:gd name="connsiteY8" fmla="*/ 702252 h 867369"/>
                <a:gd name="connsiteX9" fmla="*/ 967281 w 969654"/>
                <a:gd name="connsiteY9" fmla="*/ 857673 h 867369"/>
                <a:gd name="connsiteX10" fmla="*/ 763627 w 969654"/>
                <a:gd name="connsiteY10" fmla="*/ 844283 h 867369"/>
                <a:gd name="connsiteX11" fmla="*/ 610721 w 969654"/>
                <a:gd name="connsiteY11" fmla="*/ 789465 h 867369"/>
                <a:gd name="connsiteX0" fmla="*/ 610237 w 969170"/>
                <a:gd name="connsiteY0" fmla="*/ 789751 h 867655"/>
                <a:gd name="connsiteX1" fmla="*/ 376477 w 969170"/>
                <a:gd name="connsiteY1" fmla="*/ 797401 h 867655"/>
                <a:gd name="connsiteX2" fmla="*/ 142569 w 969170"/>
                <a:gd name="connsiteY2" fmla="*/ 659912 h 867655"/>
                <a:gd name="connsiteX3" fmla="*/ 3986 w 969170"/>
                <a:gd name="connsiteY3" fmla="*/ 240608 h 867655"/>
                <a:gd name="connsiteX4" fmla="*/ 36637 w 969170"/>
                <a:gd name="connsiteY4" fmla="*/ 198751 h 867655"/>
                <a:gd name="connsiteX5" fmla="*/ 26795 w 969170"/>
                <a:gd name="connsiteY5" fmla="*/ 2798 h 867655"/>
                <a:gd name="connsiteX6" fmla="*/ 238309 w 969170"/>
                <a:gd name="connsiteY6" fmla="*/ 101040 h 867655"/>
                <a:gd name="connsiteX7" fmla="*/ 594385 w 969170"/>
                <a:gd name="connsiteY7" fmla="*/ 343708 h 867655"/>
                <a:gd name="connsiteX8" fmla="*/ 862836 w 969170"/>
                <a:gd name="connsiteY8" fmla="*/ 702538 h 867655"/>
                <a:gd name="connsiteX9" fmla="*/ 966797 w 969170"/>
                <a:gd name="connsiteY9" fmla="*/ 857959 h 867655"/>
                <a:gd name="connsiteX10" fmla="*/ 763143 w 969170"/>
                <a:gd name="connsiteY10" fmla="*/ 844569 h 867655"/>
                <a:gd name="connsiteX11" fmla="*/ 610237 w 969170"/>
                <a:gd name="connsiteY11" fmla="*/ 789751 h 867655"/>
                <a:gd name="connsiteX0" fmla="*/ 609638 w 968571"/>
                <a:gd name="connsiteY0" fmla="*/ 789751 h 867655"/>
                <a:gd name="connsiteX1" fmla="*/ 375878 w 968571"/>
                <a:gd name="connsiteY1" fmla="*/ 797401 h 867655"/>
                <a:gd name="connsiteX2" fmla="*/ 141970 w 968571"/>
                <a:gd name="connsiteY2" fmla="*/ 659912 h 867655"/>
                <a:gd name="connsiteX3" fmla="*/ 3387 w 968571"/>
                <a:gd name="connsiteY3" fmla="*/ 240608 h 867655"/>
                <a:gd name="connsiteX4" fmla="*/ 36038 w 968571"/>
                <a:gd name="connsiteY4" fmla="*/ 198751 h 867655"/>
                <a:gd name="connsiteX5" fmla="*/ 26196 w 968571"/>
                <a:gd name="connsiteY5" fmla="*/ 2798 h 867655"/>
                <a:gd name="connsiteX6" fmla="*/ 237710 w 968571"/>
                <a:gd name="connsiteY6" fmla="*/ 101040 h 867655"/>
                <a:gd name="connsiteX7" fmla="*/ 593786 w 968571"/>
                <a:gd name="connsiteY7" fmla="*/ 343708 h 867655"/>
                <a:gd name="connsiteX8" fmla="*/ 862237 w 968571"/>
                <a:gd name="connsiteY8" fmla="*/ 702538 h 867655"/>
                <a:gd name="connsiteX9" fmla="*/ 966198 w 968571"/>
                <a:gd name="connsiteY9" fmla="*/ 857959 h 867655"/>
                <a:gd name="connsiteX10" fmla="*/ 762544 w 968571"/>
                <a:gd name="connsiteY10" fmla="*/ 844569 h 867655"/>
                <a:gd name="connsiteX11" fmla="*/ 609638 w 968571"/>
                <a:gd name="connsiteY11" fmla="*/ 789751 h 867655"/>
                <a:gd name="connsiteX0" fmla="*/ 609638 w 968571"/>
                <a:gd name="connsiteY0" fmla="*/ 789751 h 867655"/>
                <a:gd name="connsiteX1" fmla="*/ 375878 w 968571"/>
                <a:gd name="connsiteY1" fmla="*/ 797401 h 867655"/>
                <a:gd name="connsiteX2" fmla="*/ 141970 w 968571"/>
                <a:gd name="connsiteY2" fmla="*/ 659912 h 867655"/>
                <a:gd name="connsiteX3" fmla="*/ 3387 w 968571"/>
                <a:gd name="connsiteY3" fmla="*/ 240608 h 867655"/>
                <a:gd name="connsiteX4" fmla="*/ 36038 w 968571"/>
                <a:gd name="connsiteY4" fmla="*/ 198751 h 867655"/>
                <a:gd name="connsiteX5" fmla="*/ 26196 w 968571"/>
                <a:gd name="connsiteY5" fmla="*/ 2798 h 867655"/>
                <a:gd name="connsiteX6" fmla="*/ 237710 w 968571"/>
                <a:gd name="connsiteY6" fmla="*/ 101040 h 867655"/>
                <a:gd name="connsiteX7" fmla="*/ 593786 w 968571"/>
                <a:gd name="connsiteY7" fmla="*/ 343708 h 867655"/>
                <a:gd name="connsiteX8" fmla="*/ 862237 w 968571"/>
                <a:gd name="connsiteY8" fmla="*/ 702538 h 867655"/>
                <a:gd name="connsiteX9" fmla="*/ 966198 w 968571"/>
                <a:gd name="connsiteY9" fmla="*/ 857959 h 867655"/>
                <a:gd name="connsiteX10" fmla="*/ 762544 w 968571"/>
                <a:gd name="connsiteY10" fmla="*/ 844569 h 867655"/>
                <a:gd name="connsiteX11" fmla="*/ 609638 w 968571"/>
                <a:gd name="connsiteY11" fmla="*/ 789751 h 867655"/>
                <a:gd name="connsiteX0" fmla="*/ 609638 w 968571"/>
                <a:gd name="connsiteY0" fmla="*/ 789751 h 867655"/>
                <a:gd name="connsiteX1" fmla="*/ 375878 w 968571"/>
                <a:gd name="connsiteY1" fmla="*/ 797401 h 867655"/>
                <a:gd name="connsiteX2" fmla="*/ 141970 w 968571"/>
                <a:gd name="connsiteY2" fmla="*/ 659912 h 867655"/>
                <a:gd name="connsiteX3" fmla="*/ 3387 w 968571"/>
                <a:gd name="connsiteY3" fmla="*/ 240608 h 867655"/>
                <a:gd name="connsiteX4" fmla="*/ 36038 w 968571"/>
                <a:gd name="connsiteY4" fmla="*/ 198751 h 867655"/>
                <a:gd name="connsiteX5" fmla="*/ 26196 w 968571"/>
                <a:gd name="connsiteY5" fmla="*/ 2798 h 867655"/>
                <a:gd name="connsiteX6" fmla="*/ 237710 w 968571"/>
                <a:gd name="connsiteY6" fmla="*/ 101040 h 867655"/>
                <a:gd name="connsiteX7" fmla="*/ 593786 w 968571"/>
                <a:gd name="connsiteY7" fmla="*/ 343708 h 867655"/>
                <a:gd name="connsiteX8" fmla="*/ 862237 w 968571"/>
                <a:gd name="connsiteY8" fmla="*/ 702538 h 867655"/>
                <a:gd name="connsiteX9" fmla="*/ 966198 w 968571"/>
                <a:gd name="connsiteY9" fmla="*/ 857959 h 867655"/>
                <a:gd name="connsiteX10" fmla="*/ 762544 w 968571"/>
                <a:gd name="connsiteY10" fmla="*/ 844569 h 867655"/>
                <a:gd name="connsiteX11" fmla="*/ 609638 w 968571"/>
                <a:gd name="connsiteY11" fmla="*/ 789751 h 867655"/>
                <a:gd name="connsiteX0" fmla="*/ 609638 w 968571"/>
                <a:gd name="connsiteY0" fmla="*/ 789751 h 867655"/>
                <a:gd name="connsiteX1" fmla="*/ 375878 w 968571"/>
                <a:gd name="connsiteY1" fmla="*/ 797401 h 867655"/>
                <a:gd name="connsiteX2" fmla="*/ 141970 w 968571"/>
                <a:gd name="connsiteY2" fmla="*/ 659912 h 867655"/>
                <a:gd name="connsiteX3" fmla="*/ 3387 w 968571"/>
                <a:gd name="connsiteY3" fmla="*/ 240608 h 867655"/>
                <a:gd name="connsiteX4" fmla="*/ 36038 w 968571"/>
                <a:gd name="connsiteY4" fmla="*/ 198751 h 867655"/>
                <a:gd name="connsiteX5" fmla="*/ 26196 w 968571"/>
                <a:gd name="connsiteY5" fmla="*/ 2798 h 867655"/>
                <a:gd name="connsiteX6" fmla="*/ 237710 w 968571"/>
                <a:gd name="connsiteY6" fmla="*/ 101040 h 867655"/>
                <a:gd name="connsiteX7" fmla="*/ 593786 w 968571"/>
                <a:gd name="connsiteY7" fmla="*/ 343708 h 867655"/>
                <a:gd name="connsiteX8" fmla="*/ 862237 w 968571"/>
                <a:gd name="connsiteY8" fmla="*/ 702538 h 867655"/>
                <a:gd name="connsiteX9" fmla="*/ 966198 w 968571"/>
                <a:gd name="connsiteY9" fmla="*/ 857959 h 867655"/>
                <a:gd name="connsiteX10" fmla="*/ 762544 w 968571"/>
                <a:gd name="connsiteY10" fmla="*/ 844569 h 867655"/>
                <a:gd name="connsiteX11" fmla="*/ 609638 w 968571"/>
                <a:gd name="connsiteY11" fmla="*/ 789751 h 867655"/>
                <a:gd name="connsiteX0" fmla="*/ 609638 w 968314"/>
                <a:gd name="connsiteY0" fmla="*/ 789751 h 866836"/>
                <a:gd name="connsiteX1" fmla="*/ 375878 w 968314"/>
                <a:gd name="connsiteY1" fmla="*/ 797401 h 866836"/>
                <a:gd name="connsiteX2" fmla="*/ 141970 w 968314"/>
                <a:gd name="connsiteY2" fmla="*/ 659912 h 866836"/>
                <a:gd name="connsiteX3" fmla="*/ 3387 w 968314"/>
                <a:gd name="connsiteY3" fmla="*/ 240608 h 866836"/>
                <a:gd name="connsiteX4" fmla="*/ 36038 w 968314"/>
                <a:gd name="connsiteY4" fmla="*/ 198751 h 866836"/>
                <a:gd name="connsiteX5" fmla="*/ 26196 w 968314"/>
                <a:gd name="connsiteY5" fmla="*/ 2798 h 866836"/>
                <a:gd name="connsiteX6" fmla="*/ 237710 w 968314"/>
                <a:gd name="connsiteY6" fmla="*/ 101040 h 866836"/>
                <a:gd name="connsiteX7" fmla="*/ 593786 w 968314"/>
                <a:gd name="connsiteY7" fmla="*/ 343708 h 866836"/>
                <a:gd name="connsiteX8" fmla="*/ 852154 w 968314"/>
                <a:gd name="connsiteY8" fmla="*/ 713697 h 866836"/>
                <a:gd name="connsiteX9" fmla="*/ 966198 w 968314"/>
                <a:gd name="connsiteY9" fmla="*/ 857959 h 866836"/>
                <a:gd name="connsiteX10" fmla="*/ 762544 w 968314"/>
                <a:gd name="connsiteY10" fmla="*/ 844569 h 866836"/>
                <a:gd name="connsiteX11" fmla="*/ 609638 w 968314"/>
                <a:gd name="connsiteY11" fmla="*/ 789751 h 866836"/>
                <a:gd name="connsiteX0" fmla="*/ 609638 w 968312"/>
                <a:gd name="connsiteY0" fmla="*/ 792899 h 869986"/>
                <a:gd name="connsiteX1" fmla="*/ 375878 w 968312"/>
                <a:gd name="connsiteY1" fmla="*/ 800549 h 869986"/>
                <a:gd name="connsiteX2" fmla="*/ 141970 w 968312"/>
                <a:gd name="connsiteY2" fmla="*/ 663060 h 869986"/>
                <a:gd name="connsiteX3" fmla="*/ 3387 w 968312"/>
                <a:gd name="connsiteY3" fmla="*/ 243756 h 869986"/>
                <a:gd name="connsiteX4" fmla="*/ 36038 w 968312"/>
                <a:gd name="connsiteY4" fmla="*/ 201899 h 869986"/>
                <a:gd name="connsiteX5" fmla="*/ 26196 w 968312"/>
                <a:gd name="connsiteY5" fmla="*/ 5946 h 869986"/>
                <a:gd name="connsiteX6" fmla="*/ 256124 w 968312"/>
                <a:gd name="connsiteY6" fmla="*/ 77684 h 869986"/>
                <a:gd name="connsiteX7" fmla="*/ 593786 w 968312"/>
                <a:gd name="connsiteY7" fmla="*/ 346856 h 869986"/>
                <a:gd name="connsiteX8" fmla="*/ 852154 w 968312"/>
                <a:gd name="connsiteY8" fmla="*/ 716845 h 869986"/>
                <a:gd name="connsiteX9" fmla="*/ 966198 w 968312"/>
                <a:gd name="connsiteY9" fmla="*/ 861107 h 869986"/>
                <a:gd name="connsiteX10" fmla="*/ 762544 w 968312"/>
                <a:gd name="connsiteY10" fmla="*/ 847717 h 869986"/>
                <a:gd name="connsiteX11" fmla="*/ 609638 w 968312"/>
                <a:gd name="connsiteY11" fmla="*/ 792899 h 869986"/>
                <a:gd name="connsiteX0" fmla="*/ 609638 w 968314"/>
                <a:gd name="connsiteY0" fmla="*/ 794629 h 871714"/>
                <a:gd name="connsiteX1" fmla="*/ 375878 w 968314"/>
                <a:gd name="connsiteY1" fmla="*/ 802279 h 871714"/>
                <a:gd name="connsiteX2" fmla="*/ 141970 w 968314"/>
                <a:gd name="connsiteY2" fmla="*/ 664790 h 871714"/>
                <a:gd name="connsiteX3" fmla="*/ 3387 w 968314"/>
                <a:gd name="connsiteY3" fmla="*/ 245486 h 871714"/>
                <a:gd name="connsiteX4" fmla="*/ 36038 w 968314"/>
                <a:gd name="connsiteY4" fmla="*/ 203629 h 871714"/>
                <a:gd name="connsiteX5" fmla="*/ 26196 w 968314"/>
                <a:gd name="connsiteY5" fmla="*/ 7676 h 871714"/>
                <a:gd name="connsiteX6" fmla="*/ 256124 w 968314"/>
                <a:gd name="connsiteY6" fmla="*/ 79414 h 871714"/>
                <a:gd name="connsiteX7" fmla="*/ 593786 w 968314"/>
                <a:gd name="connsiteY7" fmla="*/ 348586 h 871714"/>
                <a:gd name="connsiteX8" fmla="*/ 852154 w 968314"/>
                <a:gd name="connsiteY8" fmla="*/ 718575 h 871714"/>
                <a:gd name="connsiteX9" fmla="*/ 966198 w 968314"/>
                <a:gd name="connsiteY9" fmla="*/ 862837 h 871714"/>
                <a:gd name="connsiteX10" fmla="*/ 762544 w 968314"/>
                <a:gd name="connsiteY10" fmla="*/ 849447 h 871714"/>
                <a:gd name="connsiteX11" fmla="*/ 609638 w 968314"/>
                <a:gd name="connsiteY11" fmla="*/ 794629 h 871714"/>
                <a:gd name="connsiteX0" fmla="*/ 609638 w 968312"/>
                <a:gd name="connsiteY0" fmla="*/ 791210 h 868297"/>
                <a:gd name="connsiteX1" fmla="*/ 375878 w 968312"/>
                <a:gd name="connsiteY1" fmla="*/ 798860 h 868297"/>
                <a:gd name="connsiteX2" fmla="*/ 141970 w 968312"/>
                <a:gd name="connsiteY2" fmla="*/ 661371 h 868297"/>
                <a:gd name="connsiteX3" fmla="*/ 3387 w 968312"/>
                <a:gd name="connsiteY3" fmla="*/ 242067 h 868297"/>
                <a:gd name="connsiteX4" fmla="*/ 36038 w 968312"/>
                <a:gd name="connsiteY4" fmla="*/ 200210 h 868297"/>
                <a:gd name="connsiteX5" fmla="*/ 26196 w 968312"/>
                <a:gd name="connsiteY5" fmla="*/ 4257 h 868297"/>
                <a:gd name="connsiteX6" fmla="*/ 253929 w 968312"/>
                <a:gd name="connsiteY6" fmla="*/ 95928 h 868297"/>
                <a:gd name="connsiteX7" fmla="*/ 593786 w 968312"/>
                <a:gd name="connsiteY7" fmla="*/ 345167 h 868297"/>
                <a:gd name="connsiteX8" fmla="*/ 852154 w 968312"/>
                <a:gd name="connsiteY8" fmla="*/ 715156 h 868297"/>
                <a:gd name="connsiteX9" fmla="*/ 966198 w 968312"/>
                <a:gd name="connsiteY9" fmla="*/ 859418 h 868297"/>
                <a:gd name="connsiteX10" fmla="*/ 762544 w 968312"/>
                <a:gd name="connsiteY10" fmla="*/ 846028 h 868297"/>
                <a:gd name="connsiteX11" fmla="*/ 609638 w 968312"/>
                <a:gd name="connsiteY11" fmla="*/ 791210 h 868297"/>
                <a:gd name="connsiteX0" fmla="*/ 609638 w 968314"/>
                <a:gd name="connsiteY0" fmla="*/ 789628 h 866713"/>
                <a:gd name="connsiteX1" fmla="*/ 375878 w 968314"/>
                <a:gd name="connsiteY1" fmla="*/ 797278 h 866713"/>
                <a:gd name="connsiteX2" fmla="*/ 141970 w 968314"/>
                <a:gd name="connsiteY2" fmla="*/ 659789 h 866713"/>
                <a:gd name="connsiteX3" fmla="*/ 3387 w 968314"/>
                <a:gd name="connsiteY3" fmla="*/ 240485 h 866713"/>
                <a:gd name="connsiteX4" fmla="*/ 36038 w 968314"/>
                <a:gd name="connsiteY4" fmla="*/ 198628 h 866713"/>
                <a:gd name="connsiteX5" fmla="*/ 26196 w 968314"/>
                <a:gd name="connsiteY5" fmla="*/ 2675 h 866713"/>
                <a:gd name="connsiteX6" fmla="*/ 283294 w 968314"/>
                <a:gd name="connsiteY6" fmla="*/ 109097 h 866713"/>
                <a:gd name="connsiteX7" fmla="*/ 593786 w 968314"/>
                <a:gd name="connsiteY7" fmla="*/ 343585 h 866713"/>
                <a:gd name="connsiteX8" fmla="*/ 852154 w 968314"/>
                <a:gd name="connsiteY8" fmla="*/ 713574 h 866713"/>
                <a:gd name="connsiteX9" fmla="*/ 966198 w 968314"/>
                <a:gd name="connsiteY9" fmla="*/ 857836 h 866713"/>
                <a:gd name="connsiteX10" fmla="*/ 762544 w 968314"/>
                <a:gd name="connsiteY10" fmla="*/ 844446 h 866713"/>
                <a:gd name="connsiteX11" fmla="*/ 609638 w 968314"/>
                <a:gd name="connsiteY11" fmla="*/ 789628 h 866713"/>
                <a:gd name="connsiteX0" fmla="*/ 606793 w 965468"/>
                <a:gd name="connsiteY0" fmla="*/ 789628 h 866715"/>
                <a:gd name="connsiteX1" fmla="*/ 373033 w 965468"/>
                <a:gd name="connsiteY1" fmla="*/ 797278 h 866715"/>
                <a:gd name="connsiteX2" fmla="*/ 139125 w 965468"/>
                <a:gd name="connsiteY2" fmla="*/ 659789 h 866715"/>
                <a:gd name="connsiteX3" fmla="*/ 542 w 965468"/>
                <a:gd name="connsiteY3" fmla="*/ 240485 h 866715"/>
                <a:gd name="connsiteX4" fmla="*/ 33193 w 965468"/>
                <a:gd name="connsiteY4" fmla="*/ 198628 h 866715"/>
                <a:gd name="connsiteX5" fmla="*/ 23351 w 965468"/>
                <a:gd name="connsiteY5" fmla="*/ 2675 h 866715"/>
                <a:gd name="connsiteX6" fmla="*/ 280449 w 965468"/>
                <a:gd name="connsiteY6" fmla="*/ 109097 h 866715"/>
                <a:gd name="connsiteX7" fmla="*/ 590941 w 965468"/>
                <a:gd name="connsiteY7" fmla="*/ 343585 h 866715"/>
                <a:gd name="connsiteX8" fmla="*/ 849309 w 965468"/>
                <a:gd name="connsiteY8" fmla="*/ 713574 h 866715"/>
                <a:gd name="connsiteX9" fmla="*/ 963353 w 965468"/>
                <a:gd name="connsiteY9" fmla="*/ 857836 h 866715"/>
                <a:gd name="connsiteX10" fmla="*/ 759699 w 965468"/>
                <a:gd name="connsiteY10" fmla="*/ 844446 h 866715"/>
                <a:gd name="connsiteX11" fmla="*/ 606793 w 965468"/>
                <a:gd name="connsiteY11" fmla="*/ 789628 h 866715"/>
                <a:gd name="connsiteX0" fmla="*/ 606494 w 965169"/>
                <a:gd name="connsiteY0" fmla="*/ 789628 h 866713"/>
                <a:gd name="connsiteX1" fmla="*/ 372734 w 965169"/>
                <a:gd name="connsiteY1" fmla="*/ 797278 h 866713"/>
                <a:gd name="connsiteX2" fmla="*/ 138826 w 965169"/>
                <a:gd name="connsiteY2" fmla="*/ 659789 h 866713"/>
                <a:gd name="connsiteX3" fmla="*/ 243 w 965169"/>
                <a:gd name="connsiteY3" fmla="*/ 240485 h 866713"/>
                <a:gd name="connsiteX4" fmla="*/ 32894 w 965169"/>
                <a:gd name="connsiteY4" fmla="*/ 198628 h 866713"/>
                <a:gd name="connsiteX5" fmla="*/ 23052 w 965169"/>
                <a:gd name="connsiteY5" fmla="*/ 2675 h 866713"/>
                <a:gd name="connsiteX6" fmla="*/ 280150 w 965169"/>
                <a:gd name="connsiteY6" fmla="*/ 109097 h 866713"/>
                <a:gd name="connsiteX7" fmla="*/ 590642 w 965169"/>
                <a:gd name="connsiteY7" fmla="*/ 343585 h 866713"/>
                <a:gd name="connsiteX8" fmla="*/ 849010 w 965169"/>
                <a:gd name="connsiteY8" fmla="*/ 713574 h 866713"/>
                <a:gd name="connsiteX9" fmla="*/ 963054 w 965169"/>
                <a:gd name="connsiteY9" fmla="*/ 857836 h 866713"/>
                <a:gd name="connsiteX10" fmla="*/ 759400 w 965169"/>
                <a:gd name="connsiteY10" fmla="*/ 844446 h 866713"/>
                <a:gd name="connsiteX11" fmla="*/ 606494 w 965169"/>
                <a:gd name="connsiteY11" fmla="*/ 789628 h 866713"/>
                <a:gd name="connsiteX0" fmla="*/ 606494 w 965169"/>
                <a:gd name="connsiteY0" fmla="*/ 795846 h 872933"/>
                <a:gd name="connsiteX1" fmla="*/ 372734 w 965169"/>
                <a:gd name="connsiteY1" fmla="*/ 803496 h 872933"/>
                <a:gd name="connsiteX2" fmla="*/ 138826 w 965169"/>
                <a:gd name="connsiteY2" fmla="*/ 666007 h 872933"/>
                <a:gd name="connsiteX3" fmla="*/ 243 w 965169"/>
                <a:gd name="connsiteY3" fmla="*/ 246703 h 872933"/>
                <a:gd name="connsiteX4" fmla="*/ 32894 w 965169"/>
                <a:gd name="connsiteY4" fmla="*/ 204846 h 872933"/>
                <a:gd name="connsiteX5" fmla="*/ 23052 w 965169"/>
                <a:gd name="connsiteY5" fmla="*/ 8893 h 872933"/>
                <a:gd name="connsiteX6" fmla="*/ 303697 w 965169"/>
                <a:gd name="connsiteY6" fmla="*/ 75454 h 872933"/>
                <a:gd name="connsiteX7" fmla="*/ 590642 w 965169"/>
                <a:gd name="connsiteY7" fmla="*/ 349803 h 872933"/>
                <a:gd name="connsiteX8" fmla="*/ 849010 w 965169"/>
                <a:gd name="connsiteY8" fmla="*/ 719792 h 872933"/>
                <a:gd name="connsiteX9" fmla="*/ 963054 w 965169"/>
                <a:gd name="connsiteY9" fmla="*/ 864054 h 872933"/>
                <a:gd name="connsiteX10" fmla="*/ 759400 w 965169"/>
                <a:gd name="connsiteY10" fmla="*/ 850664 h 872933"/>
                <a:gd name="connsiteX11" fmla="*/ 606494 w 965169"/>
                <a:gd name="connsiteY11" fmla="*/ 795846 h 872933"/>
                <a:gd name="connsiteX0" fmla="*/ 622093 w 980768"/>
                <a:gd name="connsiteY0" fmla="*/ 791307 h 868394"/>
                <a:gd name="connsiteX1" fmla="*/ 388333 w 980768"/>
                <a:gd name="connsiteY1" fmla="*/ 798957 h 868394"/>
                <a:gd name="connsiteX2" fmla="*/ 154425 w 980768"/>
                <a:gd name="connsiteY2" fmla="*/ 661468 h 868394"/>
                <a:gd name="connsiteX3" fmla="*/ 15842 w 980768"/>
                <a:gd name="connsiteY3" fmla="*/ 242164 h 868394"/>
                <a:gd name="connsiteX4" fmla="*/ 6933 w 980768"/>
                <a:gd name="connsiteY4" fmla="*/ 136365 h 868394"/>
                <a:gd name="connsiteX5" fmla="*/ 38651 w 980768"/>
                <a:gd name="connsiteY5" fmla="*/ 4354 h 868394"/>
                <a:gd name="connsiteX6" fmla="*/ 319296 w 980768"/>
                <a:gd name="connsiteY6" fmla="*/ 70915 h 868394"/>
                <a:gd name="connsiteX7" fmla="*/ 606241 w 980768"/>
                <a:gd name="connsiteY7" fmla="*/ 345264 h 868394"/>
                <a:gd name="connsiteX8" fmla="*/ 864609 w 980768"/>
                <a:gd name="connsiteY8" fmla="*/ 715253 h 868394"/>
                <a:gd name="connsiteX9" fmla="*/ 978653 w 980768"/>
                <a:gd name="connsiteY9" fmla="*/ 859515 h 868394"/>
                <a:gd name="connsiteX10" fmla="*/ 774999 w 980768"/>
                <a:gd name="connsiteY10" fmla="*/ 846125 h 868394"/>
                <a:gd name="connsiteX11" fmla="*/ 622093 w 980768"/>
                <a:gd name="connsiteY11" fmla="*/ 791307 h 868394"/>
                <a:gd name="connsiteX0" fmla="*/ 622093 w 980768"/>
                <a:gd name="connsiteY0" fmla="*/ 791307 h 868394"/>
                <a:gd name="connsiteX1" fmla="*/ 388333 w 980768"/>
                <a:gd name="connsiteY1" fmla="*/ 798957 h 868394"/>
                <a:gd name="connsiteX2" fmla="*/ 154425 w 980768"/>
                <a:gd name="connsiteY2" fmla="*/ 661468 h 868394"/>
                <a:gd name="connsiteX3" fmla="*/ 15842 w 980768"/>
                <a:gd name="connsiteY3" fmla="*/ 242164 h 868394"/>
                <a:gd name="connsiteX4" fmla="*/ 6933 w 980768"/>
                <a:gd name="connsiteY4" fmla="*/ 136365 h 868394"/>
                <a:gd name="connsiteX5" fmla="*/ 38651 w 980768"/>
                <a:gd name="connsiteY5" fmla="*/ 4354 h 868394"/>
                <a:gd name="connsiteX6" fmla="*/ 319296 w 980768"/>
                <a:gd name="connsiteY6" fmla="*/ 70915 h 868394"/>
                <a:gd name="connsiteX7" fmla="*/ 606241 w 980768"/>
                <a:gd name="connsiteY7" fmla="*/ 345264 h 868394"/>
                <a:gd name="connsiteX8" fmla="*/ 864609 w 980768"/>
                <a:gd name="connsiteY8" fmla="*/ 715253 h 868394"/>
                <a:gd name="connsiteX9" fmla="*/ 978653 w 980768"/>
                <a:gd name="connsiteY9" fmla="*/ 859515 h 868394"/>
                <a:gd name="connsiteX10" fmla="*/ 774999 w 980768"/>
                <a:gd name="connsiteY10" fmla="*/ 846125 h 868394"/>
                <a:gd name="connsiteX11" fmla="*/ 622093 w 980768"/>
                <a:gd name="connsiteY11" fmla="*/ 791307 h 868394"/>
                <a:gd name="connsiteX0" fmla="*/ 621380 w 980055"/>
                <a:gd name="connsiteY0" fmla="*/ 791307 h 868394"/>
                <a:gd name="connsiteX1" fmla="*/ 387620 w 980055"/>
                <a:gd name="connsiteY1" fmla="*/ 798957 h 868394"/>
                <a:gd name="connsiteX2" fmla="*/ 153712 w 980055"/>
                <a:gd name="connsiteY2" fmla="*/ 661468 h 868394"/>
                <a:gd name="connsiteX3" fmla="*/ 15127 w 980055"/>
                <a:gd name="connsiteY3" fmla="*/ 242165 h 868394"/>
                <a:gd name="connsiteX4" fmla="*/ 6220 w 980055"/>
                <a:gd name="connsiteY4" fmla="*/ 136365 h 868394"/>
                <a:gd name="connsiteX5" fmla="*/ 37938 w 980055"/>
                <a:gd name="connsiteY5" fmla="*/ 4354 h 868394"/>
                <a:gd name="connsiteX6" fmla="*/ 318583 w 980055"/>
                <a:gd name="connsiteY6" fmla="*/ 70915 h 868394"/>
                <a:gd name="connsiteX7" fmla="*/ 605528 w 980055"/>
                <a:gd name="connsiteY7" fmla="*/ 345264 h 868394"/>
                <a:gd name="connsiteX8" fmla="*/ 863896 w 980055"/>
                <a:gd name="connsiteY8" fmla="*/ 715253 h 868394"/>
                <a:gd name="connsiteX9" fmla="*/ 977940 w 980055"/>
                <a:gd name="connsiteY9" fmla="*/ 859515 h 868394"/>
                <a:gd name="connsiteX10" fmla="*/ 774286 w 980055"/>
                <a:gd name="connsiteY10" fmla="*/ 846125 h 868394"/>
                <a:gd name="connsiteX11" fmla="*/ 621380 w 980055"/>
                <a:gd name="connsiteY11" fmla="*/ 791307 h 868394"/>
                <a:gd name="connsiteX0" fmla="*/ 621380 w 980055"/>
                <a:gd name="connsiteY0" fmla="*/ 791307 h 868394"/>
                <a:gd name="connsiteX1" fmla="*/ 387620 w 980055"/>
                <a:gd name="connsiteY1" fmla="*/ 798957 h 868394"/>
                <a:gd name="connsiteX2" fmla="*/ 153712 w 980055"/>
                <a:gd name="connsiteY2" fmla="*/ 661468 h 868394"/>
                <a:gd name="connsiteX3" fmla="*/ 15127 w 980055"/>
                <a:gd name="connsiteY3" fmla="*/ 242165 h 868394"/>
                <a:gd name="connsiteX4" fmla="*/ 6220 w 980055"/>
                <a:gd name="connsiteY4" fmla="*/ 136365 h 868394"/>
                <a:gd name="connsiteX5" fmla="*/ 37938 w 980055"/>
                <a:gd name="connsiteY5" fmla="*/ 4354 h 868394"/>
                <a:gd name="connsiteX6" fmla="*/ 318583 w 980055"/>
                <a:gd name="connsiteY6" fmla="*/ 70915 h 868394"/>
                <a:gd name="connsiteX7" fmla="*/ 605528 w 980055"/>
                <a:gd name="connsiteY7" fmla="*/ 345264 h 868394"/>
                <a:gd name="connsiteX8" fmla="*/ 863896 w 980055"/>
                <a:gd name="connsiteY8" fmla="*/ 715253 h 868394"/>
                <a:gd name="connsiteX9" fmla="*/ 977940 w 980055"/>
                <a:gd name="connsiteY9" fmla="*/ 859515 h 868394"/>
                <a:gd name="connsiteX10" fmla="*/ 774286 w 980055"/>
                <a:gd name="connsiteY10" fmla="*/ 846125 h 868394"/>
                <a:gd name="connsiteX11" fmla="*/ 621380 w 980055"/>
                <a:gd name="connsiteY11" fmla="*/ 791307 h 868394"/>
                <a:gd name="connsiteX0" fmla="*/ 621332 w 980007"/>
                <a:gd name="connsiteY0" fmla="*/ 798869 h 875956"/>
                <a:gd name="connsiteX1" fmla="*/ 387572 w 980007"/>
                <a:gd name="connsiteY1" fmla="*/ 806519 h 875956"/>
                <a:gd name="connsiteX2" fmla="*/ 153664 w 980007"/>
                <a:gd name="connsiteY2" fmla="*/ 669030 h 875956"/>
                <a:gd name="connsiteX3" fmla="*/ 15079 w 980007"/>
                <a:gd name="connsiteY3" fmla="*/ 249727 h 875956"/>
                <a:gd name="connsiteX4" fmla="*/ 37890 w 980007"/>
                <a:gd name="connsiteY4" fmla="*/ 11916 h 875956"/>
                <a:gd name="connsiteX5" fmla="*/ 318535 w 980007"/>
                <a:gd name="connsiteY5" fmla="*/ 78477 h 875956"/>
                <a:gd name="connsiteX6" fmla="*/ 605480 w 980007"/>
                <a:gd name="connsiteY6" fmla="*/ 352826 h 875956"/>
                <a:gd name="connsiteX7" fmla="*/ 863848 w 980007"/>
                <a:gd name="connsiteY7" fmla="*/ 722815 h 875956"/>
                <a:gd name="connsiteX8" fmla="*/ 977892 w 980007"/>
                <a:gd name="connsiteY8" fmla="*/ 867077 h 875956"/>
                <a:gd name="connsiteX9" fmla="*/ 774238 w 980007"/>
                <a:gd name="connsiteY9" fmla="*/ 853687 h 875956"/>
                <a:gd name="connsiteX10" fmla="*/ 621332 w 980007"/>
                <a:gd name="connsiteY10" fmla="*/ 798869 h 875956"/>
                <a:gd name="connsiteX0" fmla="*/ 617286 w 975961"/>
                <a:gd name="connsiteY0" fmla="*/ 790223 h 867310"/>
                <a:gd name="connsiteX1" fmla="*/ 383526 w 975961"/>
                <a:gd name="connsiteY1" fmla="*/ 797873 h 867310"/>
                <a:gd name="connsiteX2" fmla="*/ 149618 w 975961"/>
                <a:gd name="connsiteY2" fmla="*/ 660384 h 867310"/>
                <a:gd name="connsiteX3" fmla="*/ 11033 w 975961"/>
                <a:gd name="connsiteY3" fmla="*/ 241081 h 867310"/>
                <a:gd name="connsiteX4" fmla="*/ 11390 w 975961"/>
                <a:gd name="connsiteY4" fmla="*/ 119593 h 867310"/>
                <a:gd name="connsiteX5" fmla="*/ 33844 w 975961"/>
                <a:gd name="connsiteY5" fmla="*/ 3270 h 867310"/>
                <a:gd name="connsiteX6" fmla="*/ 314489 w 975961"/>
                <a:gd name="connsiteY6" fmla="*/ 69831 h 867310"/>
                <a:gd name="connsiteX7" fmla="*/ 601434 w 975961"/>
                <a:gd name="connsiteY7" fmla="*/ 344180 h 867310"/>
                <a:gd name="connsiteX8" fmla="*/ 859802 w 975961"/>
                <a:gd name="connsiteY8" fmla="*/ 714169 h 867310"/>
                <a:gd name="connsiteX9" fmla="*/ 973846 w 975961"/>
                <a:gd name="connsiteY9" fmla="*/ 858431 h 867310"/>
                <a:gd name="connsiteX10" fmla="*/ 770192 w 975961"/>
                <a:gd name="connsiteY10" fmla="*/ 845041 h 867310"/>
                <a:gd name="connsiteX11" fmla="*/ 617286 w 975961"/>
                <a:gd name="connsiteY11" fmla="*/ 790223 h 867310"/>
                <a:gd name="connsiteX0" fmla="*/ 616015 w 974690"/>
                <a:gd name="connsiteY0" fmla="*/ 790223 h 867310"/>
                <a:gd name="connsiteX1" fmla="*/ 382255 w 974690"/>
                <a:gd name="connsiteY1" fmla="*/ 797873 h 867310"/>
                <a:gd name="connsiteX2" fmla="*/ 131134 w 974690"/>
                <a:gd name="connsiteY2" fmla="*/ 708176 h 867310"/>
                <a:gd name="connsiteX3" fmla="*/ 9762 w 974690"/>
                <a:gd name="connsiteY3" fmla="*/ 241081 h 867310"/>
                <a:gd name="connsiteX4" fmla="*/ 10119 w 974690"/>
                <a:gd name="connsiteY4" fmla="*/ 119593 h 867310"/>
                <a:gd name="connsiteX5" fmla="*/ 32573 w 974690"/>
                <a:gd name="connsiteY5" fmla="*/ 3270 h 867310"/>
                <a:gd name="connsiteX6" fmla="*/ 313218 w 974690"/>
                <a:gd name="connsiteY6" fmla="*/ 69831 h 867310"/>
                <a:gd name="connsiteX7" fmla="*/ 600163 w 974690"/>
                <a:gd name="connsiteY7" fmla="*/ 344180 h 867310"/>
                <a:gd name="connsiteX8" fmla="*/ 858531 w 974690"/>
                <a:gd name="connsiteY8" fmla="*/ 714169 h 867310"/>
                <a:gd name="connsiteX9" fmla="*/ 972575 w 974690"/>
                <a:gd name="connsiteY9" fmla="*/ 858431 h 867310"/>
                <a:gd name="connsiteX10" fmla="*/ 768921 w 974690"/>
                <a:gd name="connsiteY10" fmla="*/ 845041 h 867310"/>
                <a:gd name="connsiteX11" fmla="*/ 616015 w 974690"/>
                <a:gd name="connsiteY11" fmla="*/ 790223 h 867310"/>
                <a:gd name="connsiteX0" fmla="*/ 616015 w 974690"/>
                <a:gd name="connsiteY0" fmla="*/ 790223 h 867310"/>
                <a:gd name="connsiteX1" fmla="*/ 370781 w 974690"/>
                <a:gd name="connsiteY1" fmla="*/ 829735 h 867310"/>
                <a:gd name="connsiteX2" fmla="*/ 131134 w 974690"/>
                <a:gd name="connsiteY2" fmla="*/ 708176 h 867310"/>
                <a:gd name="connsiteX3" fmla="*/ 9762 w 974690"/>
                <a:gd name="connsiteY3" fmla="*/ 241081 h 867310"/>
                <a:gd name="connsiteX4" fmla="*/ 10119 w 974690"/>
                <a:gd name="connsiteY4" fmla="*/ 119593 h 867310"/>
                <a:gd name="connsiteX5" fmla="*/ 32573 w 974690"/>
                <a:gd name="connsiteY5" fmla="*/ 3270 h 867310"/>
                <a:gd name="connsiteX6" fmla="*/ 313218 w 974690"/>
                <a:gd name="connsiteY6" fmla="*/ 69831 h 867310"/>
                <a:gd name="connsiteX7" fmla="*/ 600163 w 974690"/>
                <a:gd name="connsiteY7" fmla="*/ 344180 h 867310"/>
                <a:gd name="connsiteX8" fmla="*/ 858531 w 974690"/>
                <a:gd name="connsiteY8" fmla="*/ 714169 h 867310"/>
                <a:gd name="connsiteX9" fmla="*/ 972575 w 974690"/>
                <a:gd name="connsiteY9" fmla="*/ 858431 h 867310"/>
                <a:gd name="connsiteX10" fmla="*/ 768921 w 974690"/>
                <a:gd name="connsiteY10" fmla="*/ 845041 h 867310"/>
                <a:gd name="connsiteX11" fmla="*/ 616015 w 974690"/>
                <a:gd name="connsiteY11" fmla="*/ 790223 h 867310"/>
                <a:gd name="connsiteX0" fmla="*/ 626248 w 974690"/>
                <a:gd name="connsiteY0" fmla="*/ 873761 h 873922"/>
                <a:gd name="connsiteX1" fmla="*/ 370781 w 974690"/>
                <a:gd name="connsiteY1" fmla="*/ 829735 h 873922"/>
                <a:gd name="connsiteX2" fmla="*/ 131134 w 974690"/>
                <a:gd name="connsiteY2" fmla="*/ 708176 h 873922"/>
                <a:gd name="connsiteX3" fmla="*/ 9762 w 974690"/>
                <a:gd name="connsiteY3" fmla="*/ 241081 h 873922"/>
                <a:gd name="connsiteX4" fmla="*/ 10119 w 974690"/>
                <a:gd name="connsiteY4" fmla="*/ 119593 h 873922"/>
                <a:gd name="connsiteX5" fmla="*/ 32573 w 974690"/>
                <a:gd name="connsiteY5" fmla="*/ 3270 h 873922"/>
                <a:gd name="connsiteX6" fmla="*/ 313218 w 974690"/>
                <a:gd name="connsiteY6" fmla="*/ 69831 h 873922"/>
                <a:gd name="connsiteX7" fmla="*/ 600163 w 974690"/>
                <a:gd name="connsiteY7" fmla="*/ 344180 h 873922"/>
                <a:gd name="connsiteX8" fmla="*/ 858531 w 974690"/>
                <a:gd name="connsiteY8" fmla="*/ 714169 h 873922"/>
                <a:gd name="connsiteX9" fmla="*/ 972575 w 974690"/>
                <a:gd name="connsiteY9" fmla="*/ 858431 h 873922"/>
                <a:gd name="connsiteX10" fmla="*/ 768921 w 974690"/>
                <a:gd name="connsiteY10" fmla="*/ 845041 h 873922"/>
                <a:gd name="connsiteX11" fmla="*/ 626248 w 974690"/>
                <a:gd name="connsiteY11" fmla="*/ 873761 h 873922"/>
                <a:gd name="connsiteX0" fmla="*/ 626248 w 974690"/>
                <a:gd name="connsiteY0" fmla="*/ 873761 h 903282"/>
                <a:gd name="connsiteX1" fmla="*/ 370781 w 974690"/>
                <a:gd name="connsiteY1" fmla="*/ 829735 h 903282"/>
                <a:gd name="connsiteX2" fmla="*/ 131134 w 974690"/>
                <a:gd name="connsiteY2" fmla="*/ 708176 h 903282"/>
                <a:gd name="connsiteX3" fmla="*/ 9762 w 974690"/>
                <a:gd name="connsiteY3" fmla="*/ 241081 h 903282"/>
                <a:gd name="connsiteX4" fmla="*/ 10119 w 974690"/>
                <a:gd name="connsiteY4" fmla="*/ 119593 h 903282"/>
                <a:gd name="connsiteX5" fmla="*/ 32573 w 974690"/>
                <a:gd name="connsiteY5" fmla="*/ 3270 h 903282"/>
                <a:gd name="connsiteX6" fmla="*/ 313218 w 974690"/>
                <a:gd name="connsiteY6" fmla="*/ 69831 h 903282"/>
                <a:gd name="connsiteX7" fmla="*/ 600163 w 974690"/>
                <a:gd name="connsiteY7" fmla="*/ 344180 h 903282"/>
                <a:gd name="connsiteX8" fmla="*/ 858531 w 974690"/>
                <a:gd name="connsiteY8" fmla="*/ 714169 h 903282"/>
                <a:gd name="connsiteX9" fmla="*/ 972575 w 974690"/>
                <a:gd name="connsiteY9" fmla="*/ 858431 h 903282"/>
                <a:gd name="connsiteX10" fmla="*/ 854137 w 974690"/>
                <a:gd name="connsiteY10" fmla="*/ 903056 h 903282"/>
                <a:gd name="connsiteX11" fmla="*/ 626248 w 974690"/>
                <a:gd name="connsiteY11" fmla="*/ 873761 h 903282"/>
                <a:gd name="connsiteX0" fmla="*/ 626248 w 1031461"/>
                <a:gd name="connsiteY0" fmla="*/ 873761 h 931136"/>
                <a:gd name="connsiteX1" fmla="*/ 370781 w 1031461"/>
                <a:gd name="connsiteY1" fmla="*/ 829735 h 931136"/>
                <a:gd name="connsiteX2" fmla="*/ 131134 w 1031461"/>
                <a:gd name="connsiteY2" fmla="*/ 708176 h 931136"/>
                <a:gd name="connsiteX3" fmla="*/ 9762 w 1031461"/>
                <a:gd name="connsiteY3" fmla="*/ 241081 h 931136"/>
                <a:gd name="connsiteX4" fmla="*/ 10119 w 1031461"/>
                <a:gd name="connsiteY4" fmla="*/ 119593 h 931136"/>
                <a:gd name="connsiteX5" fmla="*/ 32573 w 1031461"/>
                <a:gd name="connsiteY5" fmla="*/ 3270 h 931136"/>
                <a:gd name="connsiteX6" fmla="*/ 313218 w 1031461"/>
                <a:gd name="connsiteY6" fmla="*/ 69831 h 931136"/>
                <a:gd name="connsiteX7" fmla="*/ 600163 w 1031461"/>
                <a:gd name="connsiteY7" fmla="*/ 344180 h 931136"/>
                <a:gd name="connsiteX8" fmla="*/ 858531 w 1031461"/>
                <a:gd name="connsiteY8" fmla="*/ 714169 h 931136"/>
                <a:gd name="connsiteX9" fmla="*/ 1030137 w 1031461"/>
                <a:gd name="connsiteY9" fmla="*/ 924003 h 931136"/>
                <a:gd name="connsiteX10" fmla="*/ 854137 w 1031461"/>
                <a:gd name="connsiteY10" fmla="*/ 903056 h 931136"/>
                <a:gd name="connsiteX11" fmla="*/ 626248 w 1031461"/>
                <a:gd name="connsiteY11" fmla="*/ 873761 h 931136"/>
                <a:gd name="connsiteX0" fmla="*/ 626248 w 1031400"/>
                <a:gd name="connsiteY0" fmla="*/ 872285 h 929660"/>
                <a:gd name="connsiteX1" fmla="*/ 370781 w 1031400"/>
                <a:gd name="connsiteY1" fmla="*/ 828259 h 929660"/>
                <a:gd name="connsiteX2" fmla="*/ 131134 w 1031400"/>
                <a:gd name="connsiteY2" fmla="*/ 706700 h 929660"/>
                <a:gd name="connsiteX3" fmla="*/ 9762 w 1031400"/>
                <a:gd name="connsiteY3" fmla="*/ 239605 h 929660"/>
                <a:gd name="connsiteX4" fmla="*/ 10119 w 1031400"/>
                <a:gd name="connsiteY4" fmla="*/ 118117 h 929660"/>
                <a:gd name="connsiteX5" fmla="*/ 32573 w 1031400"/>
                <a:gd name="connsiteY5" fmla="*/ 1794 h 929660"/>
                <a:gd name="connsiteX6" fmla="*/ 313218 w 1031400"/>
                <a:gd name="connsiteY6" fmla="*/ 68355 h 929660"/>
                <a:gd name="connsiteX7" fmla="*/ 636629 w 1031400"/>
                <a:gd name="connsiteY7" fmla="*/ 329840 h 929660"/>
                <a:gd name="connsiteX8" fmla="*/ 858531 w 1031400"/>
                <a:gd name="connsiteY8" fmla="*/ 712693 h 929660"/>
                <a:gd name="connsiteX9" fmla="*/ 1030137 w 1031400"/>
                <a:gd name="connsiteY9" fmla="*/ 922527 h 929660"/>
                <a:gd name="connsiteX10" fmla="*/ 854137 w 1031400"/>
                <a:gd name="connsiteY10" fmla="*/ 901580 h 929660"/>
                <a:gd name="connsiteX11" fmla="*/ 626248 w 1031400"/>
                <a:gd name="connsiteY11" fmla="*/ 872285 h 929660"/>
                <a:gd name="connsiteX0" fmla="*/ 626248 w 1031316"/>
                <a:gd name="connsiteY0" fmla="*/ 872179 h 929554"/>
                <a:gd name="connsiteX1" fmla="*/ 370781 w 1031316"/>
                <a:gd name="connsiteY1" fmla="*/ 828153 h 929554"/>
                <a:gd name="connsiteX2" fmla="*/ 131134 w 1031316"/>
                <a:gd name="connsiteY2" fmla="*/ 706594 h 929554"/>
                <a:gd name="connsiteX3" fmla="*/ 9762 w 1031316"/>
                <a:gd name="connsiteY3" fmla="*/ 239499 h 929554"/>
                <a:gd name="connsiteX4" fmla="*/ 10119 w 1031316"/>
                <a:gd name="connsiteY4" fmla="*/ 118011 h 929554"/>
                <a:gd name="connsiteX5" fmla="*/ 32573 w 1031316"/>
                <a:gd name="connsiteY5" fmla="*/ 1688 h 929554"/>
                <a:gd name="connsiteX6" fmla="*/ 313218 w 1031316"/>
                <a:gd name="connsiteY6" fmla="*/ 68249 h 929554"/>
                <a:gd name="connsiteX7" fmla="*/ 695833 w 1031316"/>
                <a:gd name="connsiteY7" fmla="*/ 317075 h 929554"/>
                <a:gd name="connsiteX8" fmla="*/ 858531 w 1031316"/>
                <a:gd name="connsiteY8" fmla="*/ 712587 h 929554"/>
                <a:gd name="connsiteX9" fmla="*/ 1030137 w 1031316"/>
                <a:gd name="connsiteY9" fmla="*/ 922421 h 929554"/>
                <a:gd name="connsiteX10" fmla="*/ 854137 w 1031316"/>
                <a:gd name="connsiteY10" fmla="*/ 901474 h 929554"/>
                <a:gd name="connsiteX11" fmla="*/ 626248 w 1031316"/>
                <a:gd name="connsiteY11" fmla="*/ 872179 h 929554"/>
                <a:gd name="connsiteX0" fmla="*/ 626248 w 1032395"/>
                <a:gd name="connsiteY0" fmla="*/ 872179 h 929554"/>
                <a:gd name="connsiteX1" fmla="*/ 370781 w 1032395"/>
                <a:gd name="connsiteY1" fmla="*/ 828153 h 929554"/>
                <a:gd name="connsiteX2" fmla="*/ 131134 w 1032395"/>
                <a:gd name="connsiteY2" fmla="*/ 706594 h 929554"/>
                <a:gd name="connsiteX3" fmla="*/ 9762 w 1032395"/>
                <a:gd name="connsiteY3" fmla="*/ 239499 h 929554"/>
                <a:gd name="connsiteX4" fmla="*/ 10119 w 1032395"/>
                <a:gd name="connsiteY4" fmla="*/ 118011 h 929554"/>
                <a:gd name="connsiteX5" fmla="*/ 32573 w 1032395"/>
                <a:gd name="connsiteY5" fmla="*/ 1688 h 929554"/>
                <a:gd name="connsiteX6" fmla="*/ 313218 w 1032395"/>
                <a:gd name="connsiteY6" fmla="*/ 68249 h 929554"/>
                <a:gd name="connsiteX7" fmla="*/ 695833 w 1032395"/>
                <a:gd name="connsiteY7" fmla="*/ 317075 h 929554"/>
                <a:gd name="connsiteX8" fmla="*/ 927360 w 1032395"/>
                <a:gd name="connsiteY8" fmla="*/ 727709 h 929554"/>
                <a:gd name="connsiteX9" fmla="*/ 1030137 w 1032395"/>
                <a:gd name="connsiteY9" fmla="*/ 922421 h 929554"/>
                <a:gd name="connsiteX10" fmla="*/ 854137 w 1032395"/>
                <a:gd name="connsiteY10" fmla="*/ 901474 h 929554"/>
                <a:gd name="connsiteX11" fmla="*/ 626248 w 1032395"/>
                <a:gd name="connsiteY11" fmla="*/ 872179 h 929554"/>
                <a:gd name="connsiteX0" fmla="*/ 626248 w 1032395"/>
                <a:gd name="connsiteY0" fmla="*/ 872179 h 953869"/>
                <a:gd name="connsiteX1" fmla="*/ 370781 w 1032395"/>
                <a:gd name="connsiteY1" fmla="*/ 828153 h 953869"/>
                <a:gd name="connsiteX2" fmla="*/ 131134 w 1032395"/>
                <a:gd name="connsiteY2" fmla="*/ 706594 h 953869"/>
                <a:gd name="connsiteX3" fmla="*/ 9762 w 1032395"/>
                <a:gd name="connsiteY3" fmla="*/ 239499 h 953869"/>
                <a:gd name="connsiteX4" fmla="*/ 10119 w 1032395"/>
                <a:gd name="connsiteY4" fmla="*/ 118011 h 953869"/>
                <a:gd name="connsiteX5" fmla="*/ 32573 w 1032395"/>
                <a:gd name="connsiteY5" fmla="*/ 1688 h 953869"/>
                <a:gd name="connsiteX6" fmla="*/ 313218 w 1032395"/>
                <a:gd name="connsiteY6" fmla="*/ 68249 h 953869"/>
                <a:gd name="connsiteX7" fmla="*/ 695833 w 1032395"/>
                <a:gd name="connsiteY7" fmla="*/ 317075 h 953869"/>
                <a:gd name="connsiteX8" fmla="*/ 927360 w 1032395"/>
                <a:gd name="connsiteY8" fmla="*/ 727709 h 953869"/>
                <a:gd name="connsiteX9" fmla="*/ 1030137 w 1032395"/>
                <a:gd name="connsiteY9" fmla="*/ 922421 h 953869"/>
                <a:gd name="connsiteX10" fmla="*/ 854137 w 1032395"/>
                <a:gd name="connsiteY10" fmla="*/ 901474 h 953869"/>
                <a:gd name="connsiteX11" fmla="*/ 626248 w 1032395"/>
                <a:gd name="connsiteY11" fmla="*/ 872179 h 953869"/>
                <a:gd name="connsiteX0" fmla="*/ 626248 w 1032395"/>
                <a:gd name="connsiteY0" fmla="*/ 872179 h 953869"/>
                <a:gd name="connsiteX1" fmla="*/ 370781 w 1032395"/>
                <a:gd name="connsiteY1" fmla="*/ 828153 h 953869"/>
                <a:gd name="connsiteX2" fmla="*/ 131134 w 1032395"/>
                <a:gd name="connsiteY2" fmla="*/ 706594 h 953869"/>
                <a:gd name="connsiteX3" fmla="*/ 9762 w 1032395"/>
                <a:gd name="connsiteY3" fmla="*/ 239499 h 953869"/>
                <a:gd name="connsiteX4" fmla="*/ 10119 w 1032395"/>
                <a:gd name="connsiteY4" fmla="*/ 118011 h 953869"/>
                <a:gd name="connsiteX5" fmla="*/ 32573 w 1032395"/>
                <a:gd name="connsiteY5" fmla="*/ 1688 h 953869"/>
                <a:gd name="connsiteX6" fmla="*/ 313218 w 1032395"/>
                <a:gd name="connsiteY6" fmla="*/ 68249 h 953869"/>
                <a:gd name="connsiteX7" fmla="*/ 695833 w 1032395"/>
                <a:gd name="connsiteY7" fmla="*/ 317075 h 953869"/>
                <a:gd name="connsiteX8" fmla="*/ 927360 w 1032395"/>
                <a:gd name="connsiteY8" fmla="*/ 727709 h 953869"/>
                <a:gd name="connsiteX9" fmla="*/ 1030137 w 1032395"/>
                <a:gd name="connsiteY9" fmla="*/ 922421 h 953869"/>
                <a:gd name="connsiteX10" fmla="*/ 854137 w 1032395"/>
                <a:gd name="connsiteY10" fmla="*/ 901474 h 953869"/>
                <a:gd name="connsiteX11" fmla="*/ 626248 w 1032395"/>
                <a:gd name="connsiteY11" fmla="*/ 872179 h 953869"/>
                <a:gd name="connsiteX0" fmla="*/ 626248 w 1031332"/>
                <a:gd name="connsiteY0" fmla="*/ 872179 h 953869"/>
                <a:gd name="connsiteX1" fmla="*/ 370781 w 1031332"/>
                <a:gd name="connsiteY1" fmla="*/ 828153 h 953869"/>
                <a:gd name="connsiteX2" fmla="*/ 131134 w 1031332"/>
                <a:gd name="connsiteY2" fmla="*/ 706594 h 953869"/>
                <a:gd name="connsiteX3" fmla="*/ 9762 w 1031332"/>
                <a:gd name="connsiteY3" fmla="*/ 239499 h 953869"/>
                <a:gd name="connsiteX4" fmla="*/ 10119 w 1031332"/>
                <a:gd name="connsiteY4" fmla="*/ 118011 h 953869"/>
                <a:gd name="connsiteX5" fmla="*/ 32573 w 1031332"/>
                <a:gd name="connsiteY5" fmla="*/ 1688 h 953869"/>
                <a:gd name="connsiteX6" fmla="*/ 313218 w 1031332"/>
                <a:gd name="connsiteY6" fmla="*/ 68249 h 953869"/>
                <a:gd name="connsiteX7" fmla="*/ 695833 w 1031332"/>
                <a:gd name="connsiteY7" fmla="*/ 317075 h 953869"/>
                <a:gd name="connsiteX8" fmla="*/ 927360 w 1031332"/>
                <a:gd name="connsiteY8" fmla="*/ 727709 h 953869"/>
                <a:gd name="connsiteX9" fmla="*/ 1030137 w 1031332"/>
                <a:gd name="connsiteY9" fmla="*/ 922421 h 953869"/>
                <a:gd name="connsiteX10" fmla="*/ 854137 w 1031332"/>
                <a:gd name="connsiteY10" fmla="*/ 901474 h 953869"/>
                <a:gd name="connsiteX11" fmla="*/ 626248 w 1031332"/>
                <a:gd name="connsiteY11" fmla="*/ 872179 h 953869"/>
                <a:gd name="connsiteX0" fmla="*/ 626248 w 1066166"/>
                <a:gd name="connsiteY0" fmla="*/ 872179 h 951526"/>
                <a:gd name="connsiteX1" fmla="*/ 370781 w 1066166"/>
                <a:gd name="connsiteY1" fmla="*/ 828153 h 951526"/>
                <a:gd name="connsiteX2" fmla="*/ 131134 w 1066166"/>
                <a:gd name="connsiteY2" fmla="*/ 706594 h 951526"/>
                <a:gd name="connsiteX3" fmla="*/ 9762 w 1066166"/>
                <a:gd name="connsiteY3" fmla="*/ 239499 h 951526"/>
                <a:gd name="connsiteX4" fmla="*/ 10119 w 1066166"/>
                <a:gd name="connsiteY4" fmla="*/ 118011 h 951526"/>
                <a:gd name="connsiteX5" fmla="*/ 32573 w 1066166"/>
                <a:gd name="connsiteY5" fmla="*/ 1688 h 951526"/>
                <a:gd name="connsiteX6" fmla="*/ 313218 w 1066166"/>
                <a:gd name="connsiteY6" fmla="*/ 68249 h 951526"/>
                <a:gd name="connsiteX7" fmla="*/ 695833 w 1066166"/>
                <a:gd name="connsiteY7" fmla="*/ 317075 h 951526"/>
                <a:gd name="connsiteX8" fmla="*/ 927360 w 1066166"/>
                <a:gd name="connsiteY8" fmla="*/ 727709 h 951526"/>
                <a:gd name="connsiteX9" fmla="*/ 1030137 w 1066166"/>
                <a:gd name="connsiteY9" fmla="*/ 922421 h 951526"/>
                <a:gd name="connsiteX10" fmla="*/ 854137 w 1066166"/>
                <a:gd name="connsiteY10" fmla="*/ 901474 h 951526"/>
                <a:gd name="connsiteX11" fmla="*/ 626248 w 1066166"/>
                <a:gd name="connsiteY11" fmla="*/ 872179 h 951526"/>
                <a:gd name="connsiteX0" fmla="*/ 626248 w 1088563"/>
                <a:gd name="connsiteY0" fmla="*/ 872179 h 981858"/>
                <a:gd name="connsiteX1" fmla="*/ 370781 w 1088563"/>
                <a:gd name="connsiteY1" fmla="*/ 828153 h 981858"/>
                <a:gd name="connsiteX2" fmla="*/ 131134 w 1088563"/>
                <a:gd name="connsiteY2" fmla="*/ 706594 h 981858"/>
                <a:gd name="connsiteX3" fmla="*/ 9762 w 1088563"/>
                <a:gd name="connsiteY3" fmla="*/ 239499 h 981858"/>
                <a:gd name="connsiteX4" fmla="*/ 10119 w 1088563"/>
                <a:gd name="connsiteY4" fmla="*/ 118011 h 981858"/>
                <a:gd name="connsiteX5" fmla="*/ 32573 w 1088563"/>
                <a:gd name="connsiteY5" fmla="*/ 1688 h 981858"/>
                <a:gd name="connsiteX6" fmla="*/ 313218 w 1088563"/>
                <a:gd name="connsiteY6" fmla="*/ 68249 h 981858"/>
                <a:gd name="connsiteX7" fmla="*/ 695833 w 1088563"/>
                <a:gd name="connsiteY7" fmla="*/ 317075 h 981858"/>
                <a:gd name="connsiteX8" fmla="*/ 927360 w 1088563"/>
                <a:gd name="connsiteY8" fmla="*/ 727709 h 981858"/>
                <a:gd name="connsiteX9" fmla="*/ 1055534 w 1088563"/>
                <a:gd name="connsiteY9" fmla="*/ 957961 h 981858"/>
                <a:gd name="connsiteX10" fmla="*/ 854137 w 1088563"/>
                <a:gd name="connsiteY10" fmla="*/ 901474 h 981858"/>
                <a:gd name="connsiteX11" fmla="*/ 626248 w 1088563"/>
                <a:gd name="connsiteY11" fmla="*/ 872179 h 981858"/>
                <a:gd name="connsiteX0" fmla="*/ 626248 w 1078800"/>
                <a:gd name="connsiteY0" fmla="*/ 872179 h 966559"/>
                <a:gd name="connsiteX1" fmla="*/ 370781 w 1078800"/>
                <a:gd name="connsiteY1" fmla="*/ 828153 h 966559"/>
                <a:gd name="connsiteX2" fmla="*/ 131134 w 1078800"/>
                <a:gd name="connsiteY2" fmla="*/ 706594 h 966559"/>
                <a:gd name="connsiteX3" fmla="*/ 9762 w 1078800"/>
                <a:gd name="connsiteY3" fmla="*/ 239499 h 966559"/>
                <a:gd name="connsiteX4" fmla="*/ 10119 w 1078800"/>
                <a:gd name="connsiteY4" fmla="*/ 118011 h 966559"/>
                <a:gd name="connsiteX5" fmla="*/ 32573 w 1078800"/>
                <a:gd name="connsiteY5" fmla="*/ 1688 h 966559"/>
                <a:gd name="connsiteX6" fmla="*/ 313218 w 1078800"/>
                <a:gd name="connsiteY6" fmla="*/ 68249 h 966559"/>
                <a:gd name="connsiteX7" fmla="*/ 695833 w 1078800"/>
                <a:gd name="connsiteY7" fmla="*/ 317075 h 966559"/>
                <a:gd name="connsiteX8" fmla="*/ 927360 w 1078800"/>
                <a:gd name="connsiteY8" fmla="*/ 727709 h 966559"/>
                <a:gd name="connsiteX9" fmla="*/ 1055534 w 1078800"/>
                <a:gd name="connsiteY9" fmla="*/ 957961 h 966559"/>
                <a:gd name="connsiteX10" fmla="*/ 854137 w 1078800"/>
                <a:gd name="connsiteY10" fmla="*/ 901474 h 966559"/>
                <a:gd name="connsiteX11" fmla="*/ 626248 w 1078800"/>
                <a:gd name="connsiteY11" fmla="*/ 872179 h 966559"/>
                <a:gd name="connsiteX0" fmla="*/ 626248 w 1051806"/>
                <a:gd name="connsiteY0" fmla="*/ 872179 h 977248"/>
                <a:gd name="connsiteX1" fmla="*/ 370781 w 1051806"/>
                <a:gd name="connsiteY1" fmla="*/ 828153 h 977248"/>
                <a:gd name="connsiteX2" fmla="*/ 131134 w 1051806"/>
                <a:gd name="connsiteY2" fmla="*/ 706594 h 977248"/>
                <a:gd name="connsiteX3" fmla="*/ 9762 w 1051806"/>
                <a:gd name="connsiteY3" fmla="*/ 239499 h 977248"/>
                <a:gd name="connsiteX4" fmla="*/ 10119 w 1051806"/>
                <a:gd name="connsiteY4" fmla="*/ 118011 h 977248"/>
                <a:gd name="connsiteX5" fmla="*/ 32573 w 1051806"/>
                <a:gd name="connsiteY5" fmla="*/ 1688 h 977248"/>
                <a:gd name="connsiteX6" fmla="*/ 313218 w 1051806"/>
                <a:gd name="connsiteY6" fmla="*/ 68249 h 977248"/>
                <a:gd name="connsiteX7" fmla="*/ 695833 w 1051806"/>
                <a:gd name="connsiteY7" fmla="*/ 317075 h 977248"/>
                <a:gd name="connsiteX8" fmla="*/ 927360 w 1051806"/>
                <a:gd name="connsiteY8" fmla="*/ 727709 h 977248"/>
                <a:gd name="connsiteX9" fmla="*/ 1025418 w 1051806"/>
                <a:gd name="connsiteY9" fmla="*/ 969395 h 977248"/>
                <a:gd name="connsiteX10" fmla="*/ 854137 w 1051806"/>
                <a:gd name="connsiteY10" fmla="*/ 901474 h 977248"/>
                <a:gd name="connsiteX11" fmla="*/ 626248 w 1051806"/>
                <a:gd name="connsiteY11" fmla="*/ 872179 h 977248"/>
                <a:gd name="connsiteX0" fmla="*/ 625051 w 1050609"/>
                <a:gd name="connsiteY0" fmla="*/ 872179 h 977248"/>
                <a:gd name="connsiteX1" fmla="*/ 369584 w 1050609"/>
                <a:gd name="connsiteY1" fmla="*/ 828153 h 977248"/>
                <a:gd name="connsiteX2" fmla="*/ 129937 w 1050609"/>
                <a:gd name="connsiteY2" fmla="*/ 706594 h 977248"/>
                <a:gd name="connsiteX3" fmla="*/ 10201 w 1050609"/>
                <a:gd name="connsiteY3" fmla="*/ 278170 h 977248"/>
                <a:gd name="connsiteX4" fmla="*/ 8922 w 1050609"/>
                <a:gd name="connsiteY4" fmla="*/ 118011 h 977248"/>
                <a:gd name="connsiteX5" fmla="*/ 31376 w 1050609"/>
                <a:gd name="connsiteY5" fmla="*/ 1688 h 977248"/>
                <a:gd name="connsiteX6" fmla="*/ 312021 w 1050609"/>
                <a:gd name="connsiteY6" fmla="*/ 68249 h 977248"/>
                <a:gd name="connsiteX7" fmla="*/ 694636 w 1050609"/>
                <a:gd name="connsiteY7" fmla="*/ 317075 h 977248"/>
                <a:gd name="connsiteX8" fmla="*/ 926163 w 1050609"/>
                <a:gd name="connsiteY8" fmla="*/ 727709 h 977248"/>
                <a:gd name="connsiteX9" fmla="*/ 1024221 w 1050609"/>
                <a:gd name="connsiteY9" fmla="*/ 969395 h 977248"/>
                <a:gd name="connsiteX10" fmla="*/ 852940 w 1050609"/>
                <a:gd name="connsiteY10" fmla="*/ 901474 h 977248"/>
                <a:gd name="connsiteX11" fmla="*/ 625051 w 1050609"/>
                <a:gd name="connsiteY11" fmla="*/ 872179 h 977248"/>
                <a:gd name="connsiteX0" fmla="*/ 647405 w 1072963"/>
                <a:gd name="connsiteY0" fmla="*/ 873823 h 978892"/>
                <a:gd name="connsiteX1" fmla="*/ 391938 w 1072963"/>
                <a:gd name="connsiteY1" fmla="*/ 829797 h 978892"/>
                <a:gd name="connsiteX2" fmla="*/ 152291 w 1072963"/>
                <a:gd name="connsiteY2" fmla="*/ 708238 h 978892"/>
                <a:gd name="connsiteX3" fmla="*/ 32555 w 1072963"/>
                <a:gd name="connsiteY3" fmla="*/ 279814 h 978892"/>
                <a:gd name="connsiteX4" fmla="*/ 681 w 1072963"/>
                <a:gd name="connsiteY4" fmla="*/ 149609 h 978892"/>
                <a:gd name="connsiteX5" fmla="*/ 53730 w 1072963"/>
                <a:gd name="connsiteY5" fmla="*/ 3332 h 978892"/>
                <a:gd name="connsiteX6" fmla="*/ 334375 w 1072963"/>
                <a:gd name="connsiteY6" fmla="*/ 69893 h 978892"/>
                <a:gd name="connsiteX7" fmla="*/ 716990 w 1072963"/>
                <a:gd name="connsiteY7" fmla="*/ 318719 h 978892"/>
                <a:gd name="connsiteX8" fmla="*/ 948517 w 1072963"/>
                <a:gd name="connsiteY8" fmla="*/ 729353 h 978892"/>
                <a:gd name="connsiteX9" fmla="*/ 1046575 w 1072963"/>
                <a:gd name="connsiteY9" fmla="*/ 971039 h 978892"/>
                <a:gd name="connsiteX10" fmla="*/ 875294 w 1072963"/>
                <a:gd name="connsiteY10" fmla="*/ 903118 h 978892"/>
                <a:gd name="connsiteX11" fmla="*/ 647405 w 1072963"/>
                <a:gd name="connsiteY11" fmla="*/ 873823 h 978892"/>
                <a:gd name="connsiteX0" fmla="*/ 650204 w 1075762"/>
                <a:gd name="connsiteY0" fmla="*/ 873823 h 978892"/>
                <a:gd name="connsiteX1" fmla="*/ 394737 w 1075762"/>
                <a:gd name="connsiteY1" fmla="*/ 829797 h 978892"/>
                <a:gd name="connsiteX2" fmla="*/ 155090 w 1075762"/>
                <a:gd name="connsiteY2" fmla="*/ 708238 h 978892"/>
                <a:gd name="connsiteX3" fmla="*/ 21694 w 1075762"/>
                <a:gd name="connsiteY3" fmla="*/ 305958 h 978892"/>
                <a:gd name="connsiteX4" fmla="*/ 3480 w 1075762"/>
                <a:gd name="connsiteY4" fmla="*/ 149609 h 978892"/>
                <a:gd name="connsiteX5" fmla="*/ 56529 w 1075762"/>
                <a:gd name="connsiteY5" fmla="*/ 3332 h 978892"/>
                <a:gd name="connsiteX6" fmla="*/ 337174 w 1075762"/>
                <a:gd name="connsiteY6" fmla="*/ 69893 h 978892"/>
                <a:gd name="connsiteX7" fmla="*/ 719789 w 1075762"/>
                <a:gd name="connsiteY7" fmla="*/ 318719 h 978892"/>
                <a:gd name="connsiteX8" fmla="*/ 951316 w 1075762"/>
                <a:gd name="connsiteY8" fmla="*/ 729353 h 978892"/>
                <a:gd name="connsiteX9" fmla="*/ 1049374 w 1075762"/>
                <a:gd name="connsiteY9" fmla="*/ 971039 h 978892"/>
                <a:gd name="connsiteX10" fmla="*/ 878093 w 1075762"/>
                <a:gd name="connsiteY10" fmla="*/ 903118 h 978892"/>
                <a:gd name="connsiteX11" fmla="*/ 650204 w 1075762"/>
                <a:gd name="connsiteY11" fmla="*/ 873823 h 9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762" h="978892">
                  <a:moveTo>
                    <a:pt x="650204" y="873823"/>
                  </a:moveTo>
                  <a:cubicBezTo>
                    <a:pt x="569645" y="861603"/>
                    <a:pt x="467310" y="880135"/>
                    <a:pt x="394737" y="829797"/>
                  </a:cubicBezTo>
                  <a:cubicBezTo>
                    <a:pt x="342335" y="716880"/>
                    <a:pt x="217264" y="795545"/>
                    <a:pt x="155090" y="708238"/>
                  </a:cubicBezTo>
                  <a:cubicBezTo>
                    <a:pt x="92916" y="620932"/>
                    <a:pt x="46962" y="399063"/>
                    <a:pt x="21694" y="305958"/>
                  </a:cubicBezTo>
                  <a:cubicBezTo>
                    <a:pt x="-3574" y="212853"/>
                    <a:pt x="-2326" y="200047"/>
                    <a:pt x="3480" y="149609"/>
                  </a:cubicBezTo>
                  <a:cubicBezTo>
                    <a:pt x="9286" y="99171"/>
                    <a:pt x="913" y="16618"/>
                    <a:pt x="56529" y="3332"/>
                  </a:cubicBezTo>
                  <a:cubicBezTo>
                    <a:pt x="112145" y="-9954"/>
                    <a:pt x="226631" y="17329"/>
                    <a:pt x="337174" y="69893"/>
                  </a:cubicBezTo>
                  <a:cubicBezTo>
                    <a:pt x="447717" y="122457"/>
                    <a:pt x="617432" y="208809"/>
                    <a:pt x="719789" y="318719"/>
                  </a:cubicBezTo>
                  <a:cubicBezTo>
                    <a:pt x="822146" y="428629"/>
                    <a:pt x="896385" y="620633"/>
                    <a:pt x="951316" y="729353"/>
                  </a:cubicBezTo>
                  <a:cubicBezTo>
                    <a:pt x="1006247" y="838073"/>
                    <a:pt x="1129662" y="937188"/>
                    <a:pt x="1049374" y="971039"/>
                  </a:cubicBezTo>
                  <a:cubicBezTo>
                    <a:pt x="969086" y="1004890"/>
                    <a:pt x="944621" y="919321"/>
                    <a:pt x="878093" y="903118"/>
                  </a:cubicBezTo>
                  <a:cubicBezTo>
                    <a:pt x="811565" y="886915"/>
                    <a:pt x="730763" y="886043"/>
                    <a:pt x="650204" y="873823"/>
                  </a:cubicBezTo>
                  <a:close/>
                </a:path>
              </a:pathLst>
            </a:custGeom>
            <a:gradFill flip="none" rotWithShape="1">
              <a:gsLst>
                <a:gs pos="3321">
                  <a:srgbClr val="AF3244"/>
                </a:gs>
                <a:gs pos="52000">
                  <a:srgbClr val="BB5B5C"/>
                </a:gs>
                <a:gs pos="100000">
                  <a:srgbClr val="AF3244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rgbClr val="AF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" name="vena cava"/>
            <p:cNvGrpSpPr/>
            <p:nvPr/>
          </p:nvGrpSpPr>
          <p:grpSpPr>
            <a:xfrm>
              <a:off x="20786657" y="21720128"/>
              <a:ext cx="351994" cy="714183"/>
              <a:chOff x="20786657" y="21720128"/>
              <a:chExt cx="351994" cy="714183"/>
            </a:xfrm>
          </p:grpSpPr>
          <p:sp>
            <p:nvSpPr>
              <p:cNvPr id="2006" name="Freeform 2005"/>
              <p:cNvSpPr/>
              <p:nvPr/>
            </p:nvSpPr>
            <p:spPr>
              <a:xfrm>
                <a:off x="20847057" y="21720128"/>
                <a:ext cx="291594" cy="714183"/>
              </a:xfrm>
              <a:custGeom>
                <a:avLst/>
                <a:gdLst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34175 h 134341"/>
                  <a:gd name="connsiteX1" fmla="*/ 9994 w 85595"/>
                  <a:gd name="connsiteY1" fmla="*/ 65037 h 134341"/>
                  <a:gd name="connsiteX2" fmla="*/ 1073 w 85595"/>
                  <a:gd name="connsiteY2" fmla="*/ 20432 h 134341"/>
                  <a:gd name="connsiteX3" fmla="*/ 38987 w 85595"/>
                  <a:gd name="connsiteY3" fmla="*/ 4820 h 134341"/>
                  <a:gd name="connsiteX4" fmla="*/ 74671 w 85595"/>
                  <a:gd name="connsiteY4" fmla="*/ 7051 h 134341"/>
                  <a:gd name="connsiteX5" fmla="*/ 83592 w 85595"/>
                  <a:gd name="connsiteY5" fmla="*/ 82879 h 134341"/>
                  <a:gd name="connsiteX6" fmla="*/ 5533 w 85595"/>
                  <a:gd name="connsiteY6" fmla="*/ 134175 h 134341"/>
                  <a:gd name="connsiteX0" fmla="*/ 5533 w 85595"/>
                  <a:gd name="connsiteY0" fmla="*/ 134175 h 134175"/>
                  <a:gd name="connsiteX1" fmla="*/ 9994 w 85595"/>
                  <a:gd name="connsiteY1" fmla="*/ 65037 h 134175"/>
                  <a:gd name="connsiteX2" fmla="*/ 1073 w 85595"/>
                  <a:gd name="connsiteY2" fmla="*/ 20432 h 134175"/>
                  <a:gd name="connsiteX3" fmla="*/ 38987 w 85595"/>
                  <a:gd name="connsiteY3" fmla="*/ 4820 h 134175"/>
                  <a:gd name="connsiteX4" fmla="*/ 74671 w 85595"/>
                  <a:gd name="connsiteY4" fmla="*/ 7051 h 134175"/>
                  <a:gd name="connsiteX5" fmla="*/ 83592 w 85595"/>
                  <a:gd name="connsiteY5" fmla="*/ 82879 h 134175"/>
                  <a:gd name="connsiteX6" fmla="*/ 5533 w 85595"/>
                  <a:gd name="connsiteY6" fmla="*/ 134175 h 134175"/>
                  <a:gd name="connsiteX0" fmla="*/ 5533 w 85595"/>
                  <a:gd name="connsiteY0" fmla="*/ 134175 h 134175"/>
                  <a:gd name="connsiteX1" fmla="*/ 9994 w 85595"/>
                  <a:gd name="connsiteY1" fmla="*/ 65037 h 134175"/>
                  <a:gd name="connsiteX2" fmla="*/ 1073 w 85595"/>
                  <a:gd name="connsiteY2" fmla="*/ 20432 h 134175"/>
                  <a:gd name="connsiteX3" fmla="*/ 38987 w 85595"/>
                  <a:gd name="connsiteY3" fmla="*/ 4820 h 134175"/>
                  <a:gd name="connsiteX4" fmla="*/ 74671 w 85595"/>
                  <a:gd name="connsiteY4" fmla="*/ 7051 h 134175"/>
                  <a:gd name="connsiteX5" fmla="*/ 83592 w 85595"/>
                  <a:gd name="connsiteY5" fmla="*/ 82879 h 134175"/>
                  <a:gd name="connsiteX6" fmla="*/ 5533 w 85595"/>
                  <a:gd name="connsiteY6" fmla="*/ 134175 h 134175"/>
                  <a:gd name="connsiteX0" fmla="*/ 5533 w 83592"/>
                  <a:gd name="connsiteY0" fmla="*/ 134175 h 134175"/>
                  <a:gd name="connsiteX1" fmla="*/ 9994 w 83592"/>
                  <a:gd name="connsiteY1" fmla="*/ 65037 h 134175"/>
                  <a:gd name="connsiteX2" fmla="*/ 1073 w 83592"/>
                  <a:gd name="connsiteY2" fmla="*/ 20432 h 134175"/>
                  <a:gd name="connsiteX3" fmla="*/ 38987 w 83592"/>
                  <a:gd name="connsiteY3" fmla="*/ 4820 h 134175"/>
                  <a:gd name="connsiteX4" fmla="*/ 74671 w 83592"/>
                  <a:gd name="connsiteY4" fmla="*/ 7051 h 134175"/>
                  <a:gd name="connsiteX5" fmla="*/ 83592 w 83592"/>
                  <a:gd name="connsiteY5" fmla="*/ 82879 h 134175"/>
                  <a:gd name="connsiteX6" fmla="*/ 5533 w 83592"/>
                  <a:gd name="connsiteY6" fmla="*/ 134175 h 134175"/>
                  <a:gd name="connsiteX0" fmla="*/ 15164 w 83698"/>
                  <a:gd name="connsiteY0" fmla="*/ 126555 h 126555"/>
                  <a:gd name="connsiteX1" fmla="*/ 10100 w 83698"/>
                  <a:gd name="connsiteY1" fmla="*/ 65037 h 126555"/>
                  <a:gd name="connsiteX2" fmla="*/ 1179 w 83698"/>
                  <a:gd name="connsiteY2" fmla="*/ 20432 h 126555"/>
                  <a:gd name="connsiteX3" fmla="*/ 39093 w 83698"/>
                  <a:gd name="connsiteY3" fmla="*/ 4820 h 126555"/>
                  <a:gd name="connsiteX4" fmla="*/ 74777 w 83698"/>
                  <a:gd name="connsiteY4" fmla="*/ 7051 h 126555"/>
                  <a:gd name="connsiteX5" fmla="*/ 83698 w 83698"/>
                  <a:gd name="connsiteY5" fmla="*/ 82879 h 126555"/>
                  <a:gd name="connsiteX6" fmla="*/ 15164 w 83698"/>
                  <a:gd name="connsiteY6" fmla="*/ 126555 h 126555"/>
                  <a:gd name="connsiteX0" fmla="*/ 15164 w 83698"/>
                  <a:gd name="connsiteY0" fmla="*/ 126555 h 126555"/>
                  <a:gd name="connsiteX1" fmla="*/ 10100 w 83698"/>
                  <a:gd name="connsiteY1" fmla="*/ 65037 h 126555"/>
                  <a:gd name="connsiteX2" fmla="*/ 1179 w 83698"/>
                  <a:gd name="connsiteY2" fmla="*/ 20432 h 126555"/>
                  <a:gd name="connsiteX3" fmla="*/ 39093 w 83698"/>
                  <a:gd name="connsiteY3" fmla="*/ 4820 h 126555"/>
                  <a:gd name="connsiteX4" fmla="*/ 74777 w 83698"/>
                  <a:gd name="connsiteY4" fmla="*/ 7051 h 126555"/>
                  <a:gd name="connsiteX5" fmla="*/ 83698 w 83698"/>
                  <a:gd name="connsiteY5" fmla="*/ 82879 h 126555"/>
                  <a:gd name="connsiteX6" fmla="*/ 15164 w 83698"/>
                  <a:gd name="connsiteY6" fmla="*/ 126555 h 126555"/>
                  <a:gd name="connsiteX0" fmla="*/ 13624 w 82158"/>
                  <a:gd name="connsiteY0" fmla="*/ 233583 h 233583"/>
                  <a:gd name="connsiteX1" fmla="*/ 8560 w 82158"/>
                  <a:gd name="connsiteY1" fmla="*/ 172065 h 233583"/>
                  <a:gd name="connsiteX2" fmla="*/ 1301 w 82158"/>
                  <a:gd name="connsiteY2" fmla="*/ 691 h 233583"/>
                  <a:gd name="connsiteX3" fmla="*/ 37553 w 82158"/>
                  <a:gd name="connsiteY3" fmla="*/ 111848 h 233583"/>
                  <a:gd name="connsiteX4" fmla="*/ 73237 w 82158"/>
                  <a:gd name="connsiteY4" fmla="*/ 114079 h 233583"/>
                  <a:gd name="connsiteX5" fmla="*/ 82158 w 82158"/>
                  <a:gd name="connsiteY5" fmla="*/ 189907 h 233583"/>
                  <a:gd name="connsiteX6" fmla="*/ 13624 w 82158"/>
                  <a:gd name="connsiteY6" fmla="*/ 233583 h 233583"/>
                  <a:gd name="connsiteX0" fmla="*/ 16656 w 88210"/>
                  <a:gd name="connsiteY0" fmla="*/ 253330 h 253330"/>
                  <a:gd name="connsiteX1" fmla="*/ 11592 w 88210"/>
                  <a:gd name="connsiteY1" fmla="*/ 191812 h 253330"/>
                  <a:gd name="connsiteX2" fmla="*/ 4333 w 88210"/>
                  <a:gd name="connsiteY2" fmla="*/ 20438 h 253330"/>
                  <a:gd name="connsiteX3" fmla="*/ 85215 w 88210"/>
                  <a:gd name="connsiteY3" fmla="*/ 15746 h 253330"/>
                  <a:gd name="connsiteX4" fmla="*/ 76269 w 88210"/>
                  <a:gd name="connsiteY4" fmla="*/ 133826 h 253330"/>
                  <a:gd name="connsiteX5" fmla="*/ 85190 w 88210"/>
                  <a:gd name="connsiteY5" fmla="*/ 209654 h 253330"/>
                  <a:gd name="connsiteX6" fmla="*/ 16656 w 88210"/>
                  <a:gd name="connsiteY6" fmla="*/ 253330 h 253330"/>
                  <a:gd name="connsiteX0" fmla="*/ 16656 w 87826"/>
                  <a:gd name="connsiteY0" fmla="*/ 252894 h 252894"/>
                  <a:gd name="connsiteX1" fmla="*/ 11592 w 87826"/>
                  <a:gd name="connsiteY1" fmla="*/ 191376 h 252894"/>
                  <a:gd name="connsiteX2" fmla="*/ 4333 w 87826"/>
                  <a:gd name="connsiteY2" fmla="*/ 20002 h 252894"/>
                  <a:gd name="connsiteX3" fmla="*/ 85215 w 87826"/>
                  <a:gd name="connsiteY3" fmla="*/ 15310 h 252894"/>
                  <a:gd name="connsiteX4" fmla="*/ 73420 w 87826"/>
                  <a:gd name="connsiteY4" fmla="*/ 126268 h 252894"/>
                  <a:gd name="connsiteX5" fmla="*/ 85190 w 87826"/>
                  <a:gd name="connsiteY5" fmla="*/ 209218 h 252894"/>
                  <a:gd name="connsiteX6" fmla="*/ 16656 w 87826"/>
                  <a:gd name="connsiteY6" fmla="*/ 252894 h 252894"/>
                  <a:gd name="connsiteX0" fmla="*/ 18492 w 89662"/>
                  <a:gd name="connsiteY0" fmla="*/ 251509 h 251509"/>
                  <a:gd name="connsiteX1" fmla="*/ 7019 w 89662"/>
                  <a:gd name="connsiteY1" fmla="*/ 167913 h 251509"/>
                  <a:gd name="connsiteX2" fmla="*/ 6169 w 89662"/>
                  <a:gd name="connsiteY2" fmla="*/ 18617 h 251509"/>
                  <a:gd name="connsiteX3" fmla="*/ 87051 w 89662"/>
                  <a:gd name="connsiteY3" fmla="*/ 13925 h 251509"/>
                  <a:gd name="connsiteX4" fmla="*/ 75256 w 89662"/>
                  <a:gd name="connsiteY4" fmla="*/ 124883 h 251509"/>
                  <a:gd name="connsiteX5" fmla="*/ 87026 w 89662"/>
                  <a:gd name="connsiteY5" fmla="*/ 207833 h 251509"/>
                  <a:gd name="connsiteX6" fmla="*/ 18492 w 89662"/>
                  <a:gd name="connsiteY6" fmla="*/ 251509 h 251509"/>
                  <a:gd name="connsiteX0" fmla="*/ 18492 w 89662"/>
                  <a:gd name="connsiteY0" fmla="*/ 251509 h 251509"/>
                  <a:gd name="connsiteX1" fmla="*/ 7019 w 89662"/>
                  <a:gd name="connsiteY1" fmla="*/ 167913 h 251509"/>
                  <a:gd name="connsiteX2" fmla="*/ 6169 w 89662"/>
                  <a:gd name="connsiteY2" fmla="*/ 18617 h 251509"/>
                  <a:gd name="connsiteX3" fmla="*/ 87051 w 89662"/>
                  <a:gd name="connsiteY3" fmla="*/ 13925 h 251509"/>
                  <a:gd name="connsiteX4" fmla="*/ 75256 w 89662"/>
                  <a:gd name="connsiteY4" fmla="*/ 124883 h 251509"/>
                  <a:gd name="connsiteX5" fmla="*/ 87026 w 89662"/>
                  <a:gd name="connsiteY5" fmla="*/ 207833 h 251509"/>
                  <a:gd name="connsiteX6" fmla="*/ 18492 w 89662"/>
                  <a:gd name="connsiteY6" fmla="*/ 251509 h 251509"/>
                  <a:gd name="connsiteX0" fmla="*/ 14181 w 85351"/>
                  <a:gd name="connsiteY0" fmla="*/ 251509 h 251509"/>
                  <a:gd name="connsiteX1" fmla="*/ 2708 w 85351"/>
                  <a:gd name="connsiteY1" fmla="*/ 167913 h 251509"/>
                  <a:gd name="connsiteX2" fmla="*/ 1858 w 85351"/>
                  <a:gd name="connsiteY2" fmla="*/ 18617 h 251509"/>
                  <a:gd name="connsiteX3" fmla="*/ 82740 w 85351"/>
                  <a:gd name="connsiteY3" fmla="*/ 13925 h 251509"/>
                  <a:gd name="connsiteX4" fmla="*/ 70945 w 85351"/>
                  <a:gd name="connsiteY4" fmla="*/ 124883 h 251509"/>
                  <a:gd name="connsiteX5" fmla="*/ 82715 w 85351"/>
                  <a:gd name="connsiteY5" fmla="*/ 207833 h 251509"/>
                  <a:gd name="connsiteX6" fmla="*/ 14181 w 85351"/>
                  <a:gd name="connsiteY6" fmla="*/ 251509 h 251509"/>
                  <a:gd name="connsiteX0" fmla="*/ 14354 w 85537"/>
                  <a:gd name="connsiteY0" fmla="*/ 251640 h 251640"/>
                  <a:gd name="connsiteX1" fmla="*/ 2881 w 85537"/>
                  <a:gd name="connsiteY1" fmla="*/ 168044 h 251640"/>
                  <a:gd name="connsiteX2" fmla="*/ 1794 w 85537"/>
                  <a:gd name="connsiteY2" fmla="*/ 18510 h 251640"/>
                  <a:gd name="connsiteX3" fmla="*/ 82913 w 85537"/>
                  <a:gd name="connsiteY3" fmla="*/ 14056 h 251640"/>
                  <a:gd name="connsiteX4" fmla="*/ 71118 w 85537"/>
                  <a:gd name="connsiteY4" fmla="*/ 125014 h 251640"/>
                  <a:gd name="connsiteX5" fmla="*/ 82888 w 85537"/>
                  <a:gd name="connsiteY5" fmla="*/ 207964 h 251640"/>
                  <a:gd name="connsiteX6" fmla="*/ 14354 w 85537"/>
                  <a:gd name="connsiteY6" fmla="*/ 251640 h 251640"/>
                  <a:gd name="connsiteX0" fmla="*/ 15827 w 87010"/>
                  <a:gd name="connsiteY0" fmla="*/ 251640 h 251640"/>
                  <a:gd name="connsiteX1" fmla="*/ 4354 w 87010"/>
                  <a:gd name="connsiteY1" fmla="*/ 168044 h 251640"/>
                  <a:gd name="connsiteX2" fmla="*/ 3267 w 87010"/>
                  <a:gd name="connsiteY2" fmla="*/ 18510 h 251640"/>
                  <a:gd name="connsiteX3" fmla="*/ 84386 w 87010"/>
                  <a:gd name="connsiteY3" fmla="*/ 14056 h 251640"/>
                  <a:gd name="connsiteX4" fmla="*/ 72591 w 87010"/>
                  <a:gd name="connsiteY4" fmla="*/ 125014 h 251640"/>
                  <a:gd name="connsiteX5" fmla="*/ 84361 w 87010"/>
                  <a:gd name="connsiteY5" fmla="*/ 207964 h 251640"/>
                  <a:gd name="connsiteX6" fmla="*/ 15827 w 87010"/>
                  <a:gd name="connsiteY6" fmla="*/ 251640 h 251640"/>
                  <a:gd name="connsiteX0" fmla="*/ 17556 w 87077"/>
                  <a:gd name="connsiteY0" fmla="*/ 249504 h 249504"/>
                  <a:gd name="connsiteX1" fmla="*/ 4421 w 87077"/>
                  <a:gd name="connsiteY1" fmla="*/ 168044 h 249504"/>
                  <a:gd name="connsiteX2" fmla="*/ 3334 w 87077"/>
                  <a:gd name="connsiteY2" fmla="*/ 18510 h 249504"/>
                  <a:gd name="connsiteX3" fmla="*/ 84453 w 87077"/>
                  <a:gd name="connsiteY3" fmla="*/ 14056 h 249504"/>
                  <a:gd name="connsiteX4" fmla="*/ 72658 w 87077"/>
                  <a:gd name="connsiteY4" fmla="*/ 125014 h 249504"/>
                  <a:gd name="connsiteX5" fmla="*/ 84428 w 87077"/>
                  <a:gd name="connsiteY5" fmla="*/ 207964 h 249504"/>
                  <a:gd name="connsiteX6" fmla="*/ 17556 w 87077"/>
                  <a:gd name="connsiteY6" fmla="*/ 249504 h 249504"/>
                  <a:gd name="connsiteX0" fmla="*/ 17556 w 87077"/>
                  <a:gd name="connsiteY0" fmla="*/ 249504 h 249504"/>
                  <a:gd name="connsiteX1" fmla="*/ 4421 w 87077"/>
                  <a:gd name="connsiteY1" fmla="*/ 168044 h 249504"/>
                  <a:gd name="connsiteX2" fmla="*/ 3334 w 87077"/>
                  <a:gd name="connsiteY2" fmla="*/ 18510 h 249504"/>
                  <a:gd name="connsiteX3" fmla="*/ 84453 w 87077"/>
                  <a:gd name="connsiteY3" fmla="*/ 14056 h 249504"/>
                  <a:gd name="connsiteX4" fmla="*/ 72658 w 87077"/>
                  <a:gd name="connsiteY4" fmla="*/ 125014 h 249504"/>
                  <a:gd name="connsiteX5" fmla="*/ 84428 w 87077"/>
                  <a:gd name="connsiteY5" fmla="*/ 207964 h 249504"/>
                  <a:gd name="connsiteX6" fmla="*/ 17556 w 87077"/>
                  <a:gd name="connsiteY6" fmla="*/ 249504 h 249504"/>
                  <a:gd name="connsiteX0" fmla="*/ 19336 w 88857"/>
                  <a:gd name="connsiteY0" fmla="*/ 249504 h 249504"/>
                  <a:gd name="connsiteX1" fmla="*/ 1928 w 88857"/>
                  <a:gd name="connsiteY1" fmla="*/ 136945 h 249504"/>
                  <a:gd name="connsiteX2" fmla="*/ 5114 w 88857"/>
                  <a:gd name="connsiteY2" fmla="*/ 18510 h 249504"/>
                  <a:gd name="connsiteX3" fmla="*/ 86233 w 88857"/>
                  <a:gd name="connsiteY3" fmla="*/ 14056 h 249504"/>
                  <a:gd name="connsiteX4" fmla="*/ 74438 w 88857"/>
                  <a:gd name="connsiteY4" fmla="*/ 125014 h 249504"/>
                  <a:gd name="connsiteX5" fmla="*/ 86208 w 88857"/>
                  <a:gd name="connsiteY5" fmla="*/ 207964 h 249504"/>
                  <a:gd name="connsiteX6" fmla="*/ 19336 w 88857"/>
                  <a:gd name="connsiteY6" fmla="*/ 249504 h 249504"/>
                  <a:gd name="connsiteX0" fmla="*/ 19336 w 88857"/>
                  <a:gd name="connsiteY0" fmla="*/ 247503 h 247503"/>
                  <a:gd name="connsiteX1" fmla="*/ 1928 w 88857"/>
                  <a:gd name="connsiteY1" fmla="*/ 134944 h 247503"/>
                  <a:gd name="connsiteX2" fmla="*/ 5114 w 88857"/>
                  <a:gd name="connsiteY2" fmla="*/ 16509 h 247503"/>
                  <a:gd name="connsiteX3" fmla="*/ 86233 w 88857"/>
                  <a:gd name="connsiteY3" fmla="*/ 12055 h 247503"/>
                  <a:gd name="connsiteX4" fmla="*/ 74438 w 88857"/>
                  <a:gd name="connsiteY4" fmla="*/ 123013 h 247503"/>
                  <a:gd name="connsiteX5" fmla="*/ 86208 w 88857"/>
                  <a:gd name="connsiteY5" fmla="*/ 205963 h 247503"/>
                  <a:gd name="connsiteX6" fmla="*/ 19336 w 88857"/>
                  <a:gd name="connsiteY6" fmla="*/ 247503 h 247503"/>
                  <a:gd name="connsiteX0" fmla="*/ 19336 w 86598"/>
                  <a:gd name="connsiteY0" fmla="*/ 247755 h 247755"/>
                  <a:gd name="connsiteX1" fmla="*/ 1928 w 86598"/>
                  <a:gd name="connsiteY1" fmla="*/ 135196 h 247755"/>
                  <a:gd name="connsiteX2" fmla="*/ 5114 w 86598"/>
                  <a:gd name="connsiteY2" fmla="*/ 16761 h 247755"/>
                  <a:gd name="connsiteX3" fmla="*/ 86233 w 86598"/>
                  <a:gd name="connsiteY3" fmla="*/ 12307 h 247755"/>
                  <a:gd name="connsiteX4" fmla="*/ 74438 w 86598"/>
                  <a:gd name="connsiteY4" fmla="*/ 123265 h 247755"/>
                  <a:gd name="connsiteX5" fmla="*/ 86208 w 86598"/>
                  <a:gd name="connsiteY5" fmla="*/ 206215 h 247755"/>
                  <a:gd name="connsiteX6" fmla="*/ 19336 w 86598"/>
                  <a:gd name="connsiteY6" fmla="*/ 247755 h 247755"/>
                  <a:gd name="connsiteX0" fmla="*/ 19336 w 86598"/>
                  <a:gd name="connsiteY0" fmla="*/ 247755 h 247755"/>
                  <a:gd name="connsiteX1" fmla="*/ 1928 w 86598"/>
                  <a:gd name="connsiteY1" fmla="*/ 135196 h 247755"/>
                  <a:gd name="connsiteX2" fmla="*/ 5114 w 86598"/>
                  <a:gd name="connsiteY2" fmla="*/ 16761 h 247755"/>
                  <a:gd name="connsiteX3" fmla="*/ 86233 w 86598"/>
                  <a:gd name="connsiteY3" fmla="*/ 12307 h 247755"/>
                  <a:gd name="connsiteX4" fmla="*/ 74438 w 86598"/>
                  <a:gd name="connsiteY4" fmla="*/ 123265 h 247755"/>
                  <a:gd name="connsiteX5" fmla="*/ 86208 w 86598"/>
                  <a:gd name="connsiteY5" fmla="*/ 206215 h 247755"/>
                  <a:gd name="connsiteX6" fmla="*/ 19336 w 86598"/>
                  <a:gd name="connsiteY6" fmla="*/ 247755 h 247755"/>
                  <a:gd name="connsiteX0" fmla="*/ 19336 w 88237"/>
                  <a:gd name="connsiteY0" fmla="*/ 247218 h 247218"/>
                  <a:gd name="connsiteX1" fmla="*/ 1928 w 88237"/>
                  <a:gd name="connsiteY1" fmla="*/ 134659 h 247218"/>
                  <a:gd name="connsiteX2" fmla="*/ 5114 w 88237"/>
                  <a:gd name="connsiteY2" fmla="*/ 16224 h 247218"/>
                  <a:gd name="connsiteX3" fmla="*/ 87895 w 88237"/>
                  <a:gd name="connsiteY3" fmla="*/ 12957 h 247218"/>
                  <a:gd name="connsiteX4" fmla="*/ 74438 w 88237"/>
                  <a:gd name="connsiteY4" fmla="*/ 122728 h 247218"/>
                  <a:gd name="connsiteX5" fmla="*/ 86208 w 88237"/>
                  <a:gd name="connsiteY5" fmla="*/ 205678 h 247218"/>
                  <a:gd name="connsiteX6" fmla="*/ 19336 w 88237"/>
                  <a:gd name="connsiteY6" fmla="*/ 247218 h 247218"/>
                  <a:gd name="connsiteX0" fmla="*/ 19336 w 87895"/>
                  <a:gd name="connsiteY0" fmla="*/ 247218 h 247218"/>
                  <a:gd name="connsiteX1" fmla="*/ 1928 w 87895"/>
                  <a:gd name="connsiteY1" fmla="*/ 134659 h 247218"/>
                  <a:gd name="connsiteX2" fmla="*/ 5114 w 87895"/>
                  <a:gd name="connsiteY2" fmla="*/ 16224 h 247218"/>
                  <a:gd name="connsiteX3" fmla="*/ 87895 w 87895"/>
                  <a:gd name="connsiteY3" fmla="*/ 12957 h 247218"/>
                  <a:gd name="connsiteX4" fmla="*/ 74438 w 87895"/>
                  <a:gd name="connsiteY4" fmla="*/ 122728 h 247218"/>
                  <a:gd name="connsiteX5" fmla="*/ 86208 w 87895"/>
                  <a:gd name="connsiteY5" fmla="*/ 205678 h 247218"/>
                  <a:gd name="connsiteX6" fmla="*/ 19336 w 87895"/>
                  <a:gd name="connsiteY6" fmla="*/ 247218 h 247218"/>
                  <a:gd name="connsiteX0" fmla="*/ 19336 w 103538"/>
                  <a:gd name="connsiteY0" fmla="*/ 247218 h 247218"/>
                  <a:gd name="connsiteX1" fmla="*/ 1928 w 103538"/>
                  <a:gd name="connsiteY1" fmla="*/ 134659 h 247218"/>
                  <a:gd name="connsiteX2" fmla="*/ 5114 w 103538"/>
                  <a:gd name="connsiteY2" fmla="*/ 16224 h 247218"/>
                  <a:gd name="connsiteX3" fmla="*/ 87895 w 103538"/>
                  <a:gd name="connsiteY3" fmla="*/ 12957 h 247218"/>
                  <a:gd name="connsiteX4" fmla="*/ 74438 w 103538"/>
                  <a:gd name="connsiteY4" fmla="*/ 122728 h 247218"/>
                  <a:gd name="connsiteX5" fmla="*/ 103538 w 103538"/>
                  <a:gd name="connsiteY5" fmla="*/ 237964 h 247218"/>
                  <a:gd name="connsiteX6" fmla="*/ 19336 w 103538"/>
                  <a:gd name="connsiteY6" fmla="*/ 247218 h 247218"/>
                  <a:gd name="connsiteX0" fmla="*/ 19336 w 103577"/>
                  <a:gd name="connsiteY0" fmla="*/ 247218 h 254097"/>
                  <a:gd name="connsiteX1" fmla="*/ 1928 w 103577"/>
                  <a:gd name="connsiteY1" fmla="*/ 134659 h 254097"/>
                  <a:gd name="connsiteX2" fmla="*/ 5114 w 103577"/>
                  <a:gd name="connsiteY2" fmla="*/ 16224 h 254097"/>
                  <a:gd name="connsiteX3" fmla="*/ 87895 w 103577"/>
                  <a:gd name="connsiteY3" fmla="*/ 12957 h 254097"/>
                  <a:gd name="connsiteX4" fmla="*/ 74438 w 103577"/>
                  <a:gd name="connsiteY4" fmla="*/ 122728 h 254097"/>
                  <a:gd name="connsiteX5" fmla="*/ 103538 w 103577"/>
                  <a:gd name="connsiteY5" fmla="*/ 237964 h 254097"/>
                  <a:gd name="connsiteX6" fmla="*/ 78982 w 103577"/>
                  <a:gd name="connsiteY6" fmla="*/ 241976 h 254097"/>
                  <a:gd name="connsiteX7" fmla="*/ 19336 w 10357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438 w 104287"/>
                  <a:gd name="connsiteY4" fmla="*/ 122728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438 w 104287"/>
                  <a:gd name="connsiteY4" fmla="*/ 122728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2539 w 104287"/>
                  <a:gd name="connsiteY4" fmla="*/ 144093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2539 w 104287"/>
                  <a:gd name="connsiteY4" fmla="*/ 144093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2539 w 104287"/>
                  <a:gd name="connsiteY4" fmla="*/ 144093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2539 w 104287"/>
                  <a:gd name="connsiteY4" fmla="*/ 144093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676 w 104287"/>
                  <a:gd name="connsiteY4" fmla="*/ 146467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676 w 104287"/>
                  <a:gd name="connsiteY4" fmla="*/ 146467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676 w 104287"/>
                  <a:gd name="connsiteY4" fmla="*/ 146467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676 w 104287"/>
                  <a:gd name="connsiteY4" fmla="*/ 146467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50"/>
                  <a:gd name="connsiteY0" fmla="*/ 247218 h 254097"/>
                  <a:gd name="connsiteX1" fmla="*/ 1928 w 104250"/>
                  <a:gd name="connsiteY1" fmla="*/ 134659 h 254097"/>
                  <a:gd name="connsiteX2" fmla="*/ 5114 w 104250"/>
                  <a:gd name="connsiteY2" fmla="*/ 16224 h 254097"/>
                  <a:gd name="connsiteX3" fmla="*/ 87895 w 104250"/>
                  <a:gd name="connsiteY3" fmla="*/ 12957 h 254097"/>
                  <a:gd name="connsiteX4" fmla="*/ 74676 w 104250"/>
                  <a:gd name="connsiteY4" fmla="*/ 146467 h 254097"/>
                  <a:gd name="connsiteX5" fmla="*/ 104250 w 104250"/>
                  <a:gd name="connsiteY5" fmla="*/ 242475 h 254097"/>
                  <a:gd name="connsiteX6" fmla="*/ 78982 w 104250"/>
                  <a:gd name="connsiteY6" fmla="*/ 241976 h 254097"/>
                  <a:gd name="connsiteX7" fmla="*/ 19336 w 104250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4676 w 105912"/>
                  <a:gd name="connsiteY4" fmla="*/ 146467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4676 w 105912"/>
                  <a:gd name="connsiteY4" fmla="*/ 146467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4676 w 105912"/>
                  <a:gd name="connsiteY4" fmla="*/ 146467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4676 w 105912"/>
                  <a:gd name="connsiteY4" fmla="*/ 146467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3964 w 105912"/>
                  <a:gd name="connsiteY4" fmla="*/ 149316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584"/>
                  <a:gd name="connsiteX1" fmla="*/ 1928 w 105912"/>
                  <a:gd name="connsiteY1" fmla="*/ 134659 h 254584"/>
                  <a:gd name="connsiteX2" fmla="*/ 5114 w 105912"/>
                  <a:gd name="connsiteY2" fmla="*/ 16224 h 254584"/>
                  <a:gd name="connsiteX3" fmla="*/ 87895 w 105912"/>
                  <a:gd name="connsiteY3" fmla="*/ 12957 h 254584"/>
                  <a:gd name="connsiteX4" fmla="*/ 73964 w 105912"/>
                  <a:gd name="connsiteY4" fmla="*/ 149316 h 254584"/>
                  <a:gd name="connsiteX5" fmla="*/ 105912 w 105912"/>
                  <a:gd name="connsiteY5" fmla="*/ 242475 h 254584"/>
                  <a:gd name="connsiteX6" fmla="*/ 78982 w 105912"/>
                  <a:gd name="connsiteY6" fmla="*/ 241976 h 254584"/>
                  <a:gd name="connsiteX7" fmla="*/ 48596 w 105912"/>
                  <a:gd name="connsiteY7" fmla="*/ 240077 h 254584"/>
                  <a:gd name="connsiteX8" fmla="*/ 19336 w 105912"/>
                  <a:gd name="connsiteY8" fmla="*/ 247218 h 254584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982 w 105912"/>
                  <a:gd name="connsiteY6" fmla="*/ 24197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982 w 105912"/>
                  <a:gd name="connsiteY6" fmla="*/ 24197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982 w 105912"/>
                  <a:gd name="connsiteY6" fmla="*/ 24197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032 w 105912"/>
                  <a:gd name="connsiteY6" fmla="*/ 24292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032 w 105912"/>
                  <a:gd name="connsiteY6" fmla="*/ 24292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507 w 105912"/>
                  <a:gd name="connsiteY6" fmla="*/ 241027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507 w 105912"/>
                  <a:gd name="connsiteY6" fmla="*/ 241977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8448 h 248448"/>
                  <a:gd name="connsiteX1" fmla="*/ 1928 w 105912"/>
                  <a:gd name="connsiteY1" fmla="*/ 135889 h 248448"/>
                  <a:gd name="connsiteX2" fmla="*/ 5114 w 105912"/>
                  <a:gd name="connsiteY2" fmla="*/ 15317 h 248448"/>
                  <a:gd name="connsiteX3" fmla="*/ 87895 w 105912"/>
                  <a:gd name="connsiteY3" fmla="*/ 14187 h 248448"/>
                  <a:gd name="connsiteX4" fmla="*/ 73964 w 105912"/>
                  <a:gd name="connsiteY4" fmla="*/ 150546 h 248448"/>
                  <a:gd name="connsiteX5" fmla="*/ 105912 w 105912"/>
                  <a:gd name="connsiteY5" fmla="*/ 243705 h 248448"/>
                  <a:gd name="connsiteX6" fmla="*/ 78507 w 105912"/>
                  <a:gd name="connsiteY6" fmla="*/ 243207 h 248448"/>
                  <a:gd name="connsiteX7" fmla="*/ 48596 w 105912"/>
                  <a:gd name="connsiteY7" fmla="*/ 241307 h 248448"/>
                  <a:gd name="connsiteX8" fmla="*/ 19336 w 105912"/>
                  <a:gd name="connsiteY8" fmla="*/ 248448 h 248448"/>
                  <a:gd name="connsiteX0" fmla="*/ 19336 w 105912"/>
                  <a:gd name="connsiteY0" fmla="*/ 248210 h 248210"/>
                  <a:gd name="connsiteX1" fmla="*/ 1928 w 105912"/>
                  <a:gd name="connsiteY1" fmla="*/ 135889 h 248210"/>
                  <a:gd name="connsiteX2" fmla="*/ 5114 w 105912"/>
                  <a:gd name="connsiteY2" fmla="*/ 15317 h 248210"/>
                  <a:gd name="connsiteX3" fmla="*/ 87895 w 105912"/>
                  <a:gd name="connsiteY3" fmla="*/ 14187 h 248210"/>
                  <a:gd name="connsiteX4" fmla="*/ 73964 w 105912"/>
                  <a:gd name="connsiteY4" fmla="*/ 150546 h 248210"/>
                  <a:gd name="connsiteX5" fmla="*/ 105912 w 105912"/>
                  <a:gd name="connsiteY5" fmla="*/ 243705 h 248210"/>
                  <a:gd name="connsiteX6" fmla="*/ 78507 w 105912"/>
                  <a:gd name="connsiteY6" fmla="*/ 243207 h 248210"/>
                  <a:gd name="connsiteX7" fmla="*/ 48596 w 105912"/>
                  <a:gd name="connsiteY7" fmla="*/ 241307 h 248210"/>
                  <a:gd name="connsiteX8" fmla="*/ 19336 w 105912"/>
                  <a:gd name="connsiteY8" fmla="*/ 248210 h 248210"/>
                  <a:gd name="connsiteX0" fmla="*/ 19336 w 105912"/>
                  <a:gd name="connsiteY0" fmla="*/ 248210 h 248210"/>
                  <a:gd name="connsiteX1" fmla="*/ 1928 w 105912"/>
                  <a:gd name="connsiteY1" fmla="*/ 135889 h 248210"/>
                  <a:gd name="connsiteX2" fmla="*/ 5114 w 105912"/>
                  <a:gd name="connsiteY2" fmla="*/ 15317 h 248210"/>
                  <a:gd name="connsiteX3" fmla="*/ 87895 w 105912"/>
                  <a:gd name="connsiteY3" fmla="*/ 14187 h 248210"/>
                  <a:gd name="connsiteX4" fmla="*/ 73964 w 105912"/>
                  <a:gd name="connsiteY4" fmla="*/ 150546 h 248210"/>
                  <a:gd name="connsiteX5" fmla="*/ 105912 w 105912"/>
                  <a:gd name="connsiteY5" fmla="*/ 243705 h 248210"/>
                  <a:gd name="connsiteX6" fmla="*/ 78507 w 105912"/>
                  <a:gd name="connsiteY6" fmla="*/ 243207 h 248210"/>
                  <a:gd name="connsiteX7" fmla="*/ 48358 w 105912"/>
                  <a:gd name="connsiteY7" fmla="*/ 242019 h 248210"/>
                  <a:gd name="connsiteX8" fmla="*/ 19336 w 105912"/>
                  <a:gd name="connsiteY8" fmla="*/ 248210 h 248210"/>
                  <a:gd name="connsiteX0" fmla="*/ 19084 w 105897"/>
                  <a:gd name="connsiteY0" fmla="*/ 247735 h 247735"/>
                  <a:gd name="connsiteX1" fmla="*/ 1913 w 105897"/>
                  <a:gd name="connsiteY1" fmla="*/ 135889 h 247735"/>
                  <a:gd name="connsiteX2" fmla="*/ 5099 w 105897"/>
                  <a:gd name="connsiteY2" fmla="*/ 15317 h 247735"/>
                  <a:gd name="connsiteX3" fmla="*/ 87880 w 105897"/>
                  <a:gd name="connsiteY3" fmla="*/ 14187 h 247735"/>
                  <a:gd name="connsiteX4" fmla="*/ 73949 w 105897"/>
                  <a:gd name="connsiteY4" fmla="*/ 150546 h 247735"/>
                  <a:gd name="connsiteX5" fmla="*/ 105897 w 105897"/>
                  <a:gd name="connsiteY5" fmla="*/ 243705 h 247735"/>
                  <a:gd name="connsiteX6" fmla="*/ 78492 w 105897"/>
                  <a:gd name="connsiteY6" fmla="*/ 243207 h 247735"/>
                  <a:gd name="connsiteX7" fmla="*/ 48343 w 105897"/>
                  <a:gd name="connsiteY7" fmla="*/ 242019 h 247735"/>
                  <a:gd name="connsiteX8" fmla="*/ 19084 w 105897"/>
                  <a:gd name="connsiteY8" fmla="*/ 247735 h 24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97" h="247735">
                    <a:moveTo>
                      <a:pt x="19084" y="247735"/>
                    </a:moveTo>
                    <a:cubicBezTo>
                      <a:pt x="14652" y="236215"/>
                      <a:pt x="4244" y="174625"/>
                      <a:pt x="1913" y="135889"/>
                    </a:cubicBezTo>
                    <a:cubicBezTo>
                      <a:pt x="-418" y="97153"/>
                      <a:pt x="-1830" y="43119"/>
                      <a:pt x="5099" y="15317"/>
                    </a:cubicBezTo>
                    <a:cubicBezTo>
                      <a:pt x="18438" y="-10348"/>
                      <a:pt x="84397" y="1184"/>
                      <a:pt x="87880" y="14187"/>
                    </a:cubicBezTo>
                    <a:cubicBezTo>
                      <a:pt x="79731" y="36685"/>
                      <a:pt x="70946" y="112293"/>
                      <a:pt x="73949" y="150546"/>
                    </a:cubicBezTo>
                    <a:cubicBezTo>
                      <a:pt x="76952" y="188799"/>
                      <a:pt x="94180" y="218528"/>
                      <a:pt x="105897" y="243705"/>
                    </a:cubicBezTo>
                    <a:cubicBezTo>
                      <a:pt x="103370" y="241107"/>
                      <a:pt x="92526" y="241665"/>
                      <a:pt x="78492" y="243207"/>
                    </a:cubicBezTo>
                    <a:cubicBezTo>
                      <a:pt x="68782" y="241858"/>
                      <a:pt x="59471" y="241620"/>
                      <a:pt x="48343" y="242019"/>
                    </a:cubicBezTo>
                    <a:cubicBezTo>
                      <a:pt x="38402" y="242893"/>
                      <a:pt x="30977" y="241328"/>
                      <a:pt x="19084" y="247735"/>
                    </a:cubicBezTo>
                    <a:close/>
                  </a:path>
                </a:pathLst>
              </a:cu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2010" name="Freeform 2009"/>
              <p:cNvSpPr/>
              <p:nvPr/>
            </p:nvSpPr>
            <p:spPr>
              <a:xfrm>
                <a:off x="20893330" y="21737048"/>
                <a:ext cx="161508" cy="37696"/>
              </a:xfrm>
              <a:custGeom>
                <a:avLst/>
                <a:gdLst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34175 h 134341"/>
                  <a:gd name="connsiteX1" fmla="*/ 9994 w 85595"/>
                  <a:gd name="connsiteY1" fmla="*/ 65037 h 134341"/>
                  <a:gd name="connsiteX2" fmla="*/ 1073 w 85595"/>
                  <a:gd name="connsiteY2" fmla="*/ 20432 h 134341"/>
                  <a:gd name="connsiteX3" fmla="*/ 38987 w 85595"/>
                  <a:gd name="connsiteY3" fmla="*/ 4820 h 134341"/>
                  <a:gd name="connsiteX4" fmla="*/ 74671 w 85595"/>
                  <a:gd name="connsiteY4" fmla="*/ 7051 h 134341"/>
                  <a:gd name="connsiteX5" fmla="*/ 83592 w 85595"/>
                  <a:gd name="connsiteY5" fmla="*/ 82879 h 134341"/>
                  <a:gd name="connsiteX6" fmla="*/ 5533 w 85595"/>
                  <a:gd name="connsiteY6" fmla="*/ 134175 h 134341"/>
                  <a:gd name="connsiteX0" fmla="*/ 5533 w 85595"/>
                  <a:gd name="connsiteY0" fmla="*/ 134175 h 134175"/>
                  <a:gd name="connsiteX1" fmla="*/ 9994 w 85595"/>
                  <a:gd name="connsiteY1" fmla="*/ 65037 h 134175"/>
                  <a:gd name="connsiteX2" fmla="*/ 1073 w 85595"/>
                  <a:gd name="connsiteY2" fmla="*/ 20432 h 134175"/>
                  <a:gd name="connsiteX3" fmla="*/ 38987 w 85595"/>
                  <a:gd name="connsiteY3" fmla="*/ 4820 h 134175"/>
                  <a:gd name="connsiteX4" fmla="*/ 74671 w 85595"/>
                  <a:gd name="connsiteY4" fmla="*/ 7051 h 134175"/>
                  <a:gd name="connsiteX5" fmla="*/ 83592 w 85595"/>
                  <a:gd name="connsiteY5" fmla="*/ 82879 h 134175"/>
                  <a:gd name="connsiteX6" fmla="*/ 5533 w 85595"/>
                  <a:gd name="connsiteY6" fmla="*/ 134175 h 134175"/>
                  <a:gd name="connsiteX0" fmla="*/ 5533 w 85595"/>
                  <a:gd name="connsiteY0" fmla="*/ 134175 h 134175"/>
                  <a:gd name="connsiteX1" fmla="*/ 9994 w 85595"/>
                  <a:gd name="connsiteY1" fmla="*/ 65037 h 134175"/>
                  <a:gd name="connsiteX2" fmla="*/ 1073 w 85595"/>
                  <a:gd name="connsiteY2" fmla="*/ 20432 h 134175"/>
                  <a:gd name="connsiteX3" fmla="*/ 38987 w 85595"/>
                  <a:gd name="connsiteY3" fmla="*/ 4820 h 134175"/>
                  <a:gd name="connsiteX4" fmla="*/ 74671 w 85595"/>
                  <a:gd name="connsiteY4" fmla="*/ 7051 h 134175"/>
                  <a:gd name="connsiteX5" fmla="*/ 83592 w 85595"/>
                  <a:gd name="connsiteY5" fmla="*/ 82879 h 134175"/>
                  <a:gd name="connsiteX6" fmla="*/ 5533 w 85595"/>
                  <a:gd name="connsiteY6" fmla="*/ 134175 h 134175"/>
                  <a:gd name="connsiteX0" fmla="*/ 5533 w 83592"/>
                  <a:gd name="connsiteY0" fmla="*/ 134175 h 134175"/>
                  <a:gd name="connsiteX1" fmla="*/ 9994 w 83592"/>
                  <a:gd name="connsiteY1" fmla="*/ 65037 h 134175"/>
                  <a:gd name="connsiteX2" fmla="*/ 1073 w 83592"/>
                  <a:gd name="connsiteY2" fmla="*/ 20432 h 134175"/>
                  <a:gd name="connsiteX3" fmla="*/ 38987 w 83592"/>
                  <a:gd name="connsiteY3" fmla="*/ 4820 h 134175"/>
                  <a:gd name="connsiteX4" fmla="*/ 74671 w 83592"/>
                  <a:gd name="connsiteY4" fmla="*/ 7051 h 134175"/>
                  <a:gd name="connsiteX5" fmla="*/ 83592 w 83592"/>
                  <a:gd name="connsiteY5" fmla="*/ 82879 h 134175"/>
                  <a:gd name="connsiteX6" fmla="*/ 5533 w 83592"/>
                  <a:gd name="connsiteY6" fmla="*/ 134175 h 134175"/>
                  <a:gd name="connsiteX0" fmla="*/ 85446 w 85446"/>
                  <a:gd name="connsiteY0" fmla="*/ 82879 h 85736"/>
                  <a:gd name="connsiteX1" fmla="*/ 11848 w 85446"/>
                  <a:gd name="connsiteY1" fmla="*/ 65037 h 85736"/>
                  <a:gd name="connsiteX2" fmla="*/ 2927 w 85446"/>
                  <a:gd name="connsiteY2" fmla="*/ 20432 h 85736"/>
                  <a:gd name="connsiteX3" fmla="*/ 40841 w 85446"/>
                  <a:gd name="connsiteY3" fmla="*/ 4820 h 85736"/>
                  <a:gd name="connsiteX4" fmla="*/ 76525 w 85446"/>
                  <a:gd name="connsiteY4" fmla="*/ 7051 h 85736"/>
                  <a:gd name="connsiteX5" fmla="*/ 85446 w 85446"/>
                  <a:gd name="connsiteY5" fmla="*/ 82879 h 85736"/>
                  <a:gd name="connsiteX0" fmla="*/ 76525 w 77075"/>
                  <a:gd name="connsiteY0" fmla="*/ 5796 h 63782"/>
                  <a:gd name="connsiteX1" fmla="*/ 11848 w 77075"/>
                  <a:gd name="connsiteY1" fmla="*/ 63782 h 63782"/>
                  <a:gd name="connsiteX2" fmla="*/ 2927 w 77075"/>
                  <a:gd name="connsiteY2" fmla="*/ 19177 h 63782"/>
                  <a:gd name="connsiteX3" fmla="*/ 40841 w 77075"/>
                  <a:gd name="connsiteY3" fmla="*/ 3565 h 63782"/>
                  <a:gd name="connsiteX4" fmla="*/ 76525 w 77075"/>
                  <a:gd name="connsiteY4" fmla="*/ 5796 h 63782"/>
                  <a:gd name="connsiteX0" fmla="*/ 73638 w 74188"/>
                  <a:gd name="connsiteY0" fmla="*/ 5796 h 31397"/>
                  <a:gd name="connsiteX1" fmla="*/ 31821 w 74188"/>
                  <a:gd name="connsiteY1" fmla="*/ 31397 h 31397"/>
                  <a:gd name="connsiteX2" fmla="*/ 40 w 74188"/>
                  <a:gd name="connsiteY2" fmla="*/ 19177 h 31397"/>
                  <a:gd name="connsiteX3" fmla="*/ 37954 w 74188"/>
                  <a:gd name="connsiteY3" fmla="*/ 3565 h 31397"/>
                  <a:gd name="connsiteX4" fmla="*/ 73638 w 74188"/>
                  <a:gd name="connsiteY4" fmla="*/ 5796 h 31397"/>
                  <a:gd name="connsiteX0" fmla="*/ 73638 w 74188"/>
                  <a:gd name="connsiteY0" fmla="*/ 5796 h 31397"/>
                  <a:gd name="connsiteX1" fmla="*/ 31821 w 74188"/>
                  <a:gd name="connsiteY1" fmla="*/ 31397 h 31397"/>
                  <a:gd name="connsiteX2" fmla="*/ 40 w 74188"/>
                  <a:gd name="connsiteY2" fmla="*/ 19177 h 31397"/>
                  <a:gd name="connsiteX3" fmla="*/ 37954 w 74188"/>
                  <a:gd name="connsiteY3" fmla="*/ 3565 h 31397"/>
                  <a:gd name="connsiteX4" fmla="*/ 73638 w 74188"/>
                  <a:gd name="connsiteY4" fmla="*/ 5796 h 31397"/>
                  <a:gd name="connsiteX0" fmla="*/ 73685 w 74235"/>
                  <a:gd name="connsiteY0" fmla="*/ 5796 h 27587"/>
                  <a:gd name="connsiteX1" fmla="*/ 49013 w 74235"/>
                  <a:gd name="connsiteY1" fmla="*/ 27587 h 27587"/>
                  <a:gd name="connsiteX2" fmla="*/ 87 w 74235"/>
                  <a:gd name="connsiteY2" fmla="*/ 19177 h 27587"/>
                  <a:gd name="connsiteX3" fmla="*/ 38001 w 74235"/>
                  <a:gd name="connsiteY3" fmla="*/ 3565 h 27587"/>
                  <a:gd name="connsiteX4" fmla="*/ 73685 w 74235"/>
                  <a:gd name="connsiteY4" fmla="*/ 5796 h 27587"/>
                  <a:gd name="connsiteX0" fmla="*/ 73685 w 74235"/>
                  <a:gd name="connsiteY0" fmla="*/ 5796 h 28259"/>
                  <a:gd name="connsiteX1" fmla="*/ 49013 w 74235"/>
                  <a:gd name="connsiteY1" fmla="*/ 27587 h 28259"/>
                  <a:gd name="connsiteX2" fmla="*/ 87 w 74235"/>
                  <a:gd name="connsiteY2" fmla="*/ 19177 h 28259"/>
                  <a:gd name="connsiteX3" fmla="*/ 38001 w 74235"/>
                  <a:gd name="connsiteY3" fmla="*/ 3565 h 28259"/>
                  <a:gd name="connsiteX4" fmla="*/ 73685 w 74235"/>
                  <a:gd name="connsiteY4" fmla="*/ 5796 h 28259"/>
                  <a:gd name="connsiteX0" fmla="*/ 73685 w 74235"/>
                  <a:gd name="connsiteY0" fmla="*/ 5796 h 28952"/>
                  <a:gd name="connsiteX1" fmla="*/ 49013 w 74235"/>
                  <a:gd name="connsiteY1" fmla="*/ 27587 h 28952"/>
                  <a:gd name="connsiteX2" fmla="*/ 87 w 74235"/>
                  <a:gd name="connsiteY2" fmla="*/ 19177 h 28952"/>
                  <a:gd name="connsiteX3" fmla="*/ 38001 w 74235"/>
                  <a:gd name="connsiteY3" fmla="*/ 3565 h 28952"/>
                  <a:gd name="connsiteX4" fmla="*/ 73685 w 74235"/>
                  <a:gd name="connsiteY4" fmla="*/ 5796 h 28952"/>
                  <a:gd name="connsiteX0" fmla="*/ 73637 w 74187"/>
                  <a:gd name="connsiteY0" fmla="*/ 5796 h 28952"/>
                  <a:gd name="connsiteX1" fmla="*/ 45155 w 74187"/>
                  <a:gd name="connsiteY1" fmla="*/ 27587 h 28952"/>
                  <a:gd name="connsiteX2" fmla="*/ 39 w 74187"/>
                  <a:gd name="connsiteY2" fmla="*/ 19177 h 28952"/>
                  <a:gd name="connsiteX3" fmla="*/ 37953 w 74187"/>
                  <a:gd name="connsiteY3" fmla="*/ 3565 h 28952"/>
                  <a:gd name="connsiteX4" fmla="*/ 73637 w 74187"/>
                  <a:gd name="connsiteY4" fmla="*/ 5796 h 28952"/>
                  <a:gd name="connsiteX0" fmla="*/ 73607 w 74157"/>
                  <a:gd name="connsiteY0" fmla="*/ 5796 h 24003"/>
                  <a:gd name="connsiteX1" fmla="*/ 41315 w 74157"/>
                  <a:gd name="connsiteY1" fmla="*/ 21872 h 24003"/>
                  <a:gd name="connsiteX2" fmla="*/ 9 w 74157"/>
                  <a:gd name="connsiteY2" fmla="*/ 19177 h 24003"/>
                  <a:gd name="connsiteX3" fmla="*/ 37923 w 74157"/>
                  <a:gd name="connsiteY3" fmla="*/ 3565 h 24003"/>
                  <a:gd name="connsiteX4" fmla="*/ 73607 w 74157"/>
                  <a:gd name="connsiteY4" fmla="*/ 5796 h 24003"/>
                  <a:gd name="connsiteX0" fmla="*/ 59363 w 60234"/>
                  <a:gd name="connsiteY0" fmla="*/ 12725 h 19126"/>
                  <a:gd name="connsiteX1" fmla="*/ 41315 w 60234"/>
                  <a:gd name="connsiteY1" fmla="*/ 18356 h 19126"/>
                  <a:gd name="connsiteX2" fmla="*/ 9 w 60234"/>
                  <a:gd name="connsiteY2" fmla="*/ 15661 h 19126"/>
                  <a:gd name="connsiteX3" fmla="*/ 37923 w 60234"/>
                  <a:gd name="connsiteY3" fmla="*/ 49 h 19126"/>
                  <a:gd name="connsiteX4" fmla="*/ 59363 w 60234"/>
                  <a:gd name="connsiteY4" fmla="*/ 12725 h 19126"/>
                  <a:gd name="connsiteX0" fmla="*/ 59366 w 59670"/>
                  <a:gd name="connsiteY0" fmla="*/ 4418 h 10263"/>
                  <a:gd name="connsiteX1" fmla="*/ 41318 w 59670"/>
                  <a:gd name="connsiteY1" fmla="*/ 10049 h 10263"/>
                  <a:gd name="connsiteX2" fmla="*/ 12 w 59670"/>
                  <a:gd name="connsiteY2" fmla="*/ 7354 h 10263"/>
                  <a:gd name="connsiteX3" fmla="*/ 27955 w 59670"/>
                  <a:gd name="connsiteY3" fmla="*/ 51 h 10263"/>
                  <a:gd name="connsiteX4" fmla="*/ 59366 w 59670"/>
                  <a:gd name="connsiteY4" fmla="*/ 4418 h 10263"/>
                  <a:gd name="connsiteX0" fmla="*/ 59366 w 59373"/>
                  <a:gd name="connsiteY0" fmla="*/ 4417 h 10072"/>
                  <a:gd name="connsiteX1" fmla="*/ 30635 w 59373"/>
                  <a:gd name="connsiteY1" fmla="*/ 9811 h 10072"/>
                  <a:gd name="connsiteX2" fmla="*/ 12 w 59373"/>
                  <a:gd name="connsiteY2" fmla="*/ 7353 h 10072"/>
                  <a:gd name="connsiteX3" fmla="*/ 27955 w 59373"/>
                  <a:gd name="connsiteY3" fmla="*/ 50 h 10072"/>
                  <a:gd name="connsiteX4" fmla="*/ 59366 w 59373"/>
                  <a:gd name="connsiteY4" fmla="*/ 4417 h 10072"/>
                  <a:gd name="connsiteX0" fmla="*/ 59366 w 59366"/>
                  <a:gd name="connsiteY0" fmla="*/ 4417 h 10072"/>
                  <a:gd name="connsiteX1" fmla="*/ 30635 w 59366"/>
                  <a:gd name="connsiteY1" fmla="*/ 9811 h 10072"/>
                  <a:gd name="connsiteX2" fmla="*/ 12 w 59366"/>
                  <a:gd name="connsiteY2" fmla="*/ 7353 h 10072"/>
                  <a:gd name="connsiteX3" fmla="*/ 30566 w 59366"/>
                  <a:gd name="connsiteY3" fmla="*/ 50 h 10072"/>
                  <a:gd name="connsiteX4" fmla="*/ 59366 w 59366"/>
                  <a:gd name="connsiteY4" fmla="*/ 4417 h 10072"/>
                  <a:gd name="connsiteX0" fmla="*/ 58654 w 58654"/>
                  <a:gd name="connsiteY0" fmla="*/ 4387 h 9833"/>
                  <a:gd name="connsiteX1" fmla="*/ 29923 w 58654"/>
                  <a:gd name="connsiteY1" fmla="*/ 9781 h 9833"/>
                  <a:gd name="connsiteX2" fmla="*/ 12 w 58654"/>
                  <a:gd name="connsiteY2" fmla="*/ 6136 h 9833"/>
                  <a:gd name="connsiteX3" fmla="*/ 29854 w 58654"/>
                  <a:gd name="connsiteY3" fmla="*/ 20 h 9833"/>
                  <a:gd name="connsiteX4" fmla="*/ 58654 w 58654"/>
                  <a:gd name="connsiteY4" fmla="*/ 4387 h 9833"/>
                  <a:gd name="connsiteX0" fmla="*/ 10000 w 10000"/>
                  <a:gd name="connsiteY0" fmla="*/ 4462 h 10429"/>
                  <a:gd name="connsiteX1" fmla="*/ 5102 w 10000"/>
                  <a:gd name="connsiteY1" fmla="*/ 9947 h 10429"/>
                  <a:gd name="connsiteX2" fmla="*/ 2 w 10000"/>
                  <a:gd name="connsiteY2" fmla="*/ 6240 h 10429"/>
                  <a:gd name="connsiteX3" fmla="*/ 5090 w 10000"/>
                  <a:gd name="connsiteY3" fmla="*/ 20 h 10429"/>
                  <a:gd name="connsiteX4" fmla="*/ 10000 w 10000"/>
                  <a:gd name="connsiteY4" fmla="*/ 4462 h 10429"/>
                  <a:gd name="connsiteX0" fmla="*/ 10000 w 10001"/>
                  <a:gd name="connsiteY0" fmla="*/ 4532 h 10499"/>
                  <a:gd name="connsiteX1" fmla="*/ 5102 w 10001"/>
                  <a:gd name="connsiteY1" fmla="*/ 10017 h 10499"/>
                  <a:gd name="connsiteX2" fmla="*/ 2 w 10001"/>
                  <a:gd name="connsiteY2" fmla="*/ 6310 h 10499"/>
                  <a:gd name="connsiteX3" fmla="*/ 5090 w 10001"/>
                  <a:gd name="connsiteY3" fmla="*/ 90 h 10499"/>
                  <a:gd name="connsiteX4" fmla="*/ 10000 w 10001"/>
                  <a:gd name="connsiteY4" fmla="*/ 4532 h 10499"/>
                  <a:gd name="connsiteX0" fmla="*/ 10000 w 10001"/>
                  <a:gd name="connsiteY0" fmla="*/ 4481 h 10448"/>
                  <a:gd name="connsiteX1" fmla="*/ 5102 w 10001"/>
                  <a:gd name="connsiteY1" fmla="*/ 9966 h 10448"/>
                  <a:gd name="connsiteX2" fmla="*/ 2 w 10001"/>
                  <a:gd name="connsiteY2" fmla="*/ 6259 h 10448"/>
                  <a:gd name="connsiteX3" fmla="*/ 5090 w 10001"/>
                  <a:gd name="connsiteY3" fmla="*/ 39 h 10448"/>
                  <a:gd name="connsiteX4" fmla="*/ 10000 w 10001"/>
                  <a:gd name="connsiteY4" fmla="*/ 4481 h 10448"/>
                  <a:gd name="connsiteX0" fmla="*/ 10000 w 10000"/>
                  <a:gd name="connsiteY0" fmla="*/ 4463 h 10588"/>
                  <a:gd name="connsiteX1" fmla="*/ 5183 w 10000"/>
                  <a:gd name="connsiteY1" fmla="*/ 10189 h 10588"/>
                  <a:gd name="connsiteX2" fmla="*/ 2 w 10000"/>
                  <a:gd name="connsiteY2" fmla="*/ 6241 h 10588"/>
                  <a:gd name="connsiteX3" fmla="*/ 5090 w 10000"/>
                  <a:gd name="connsiteY3" fmla="*/ 21 h 10588"/>
                  <a:gd name="connsiteX4" fmla="*/ 10000 w 10000"/>
                  <a:gd name="connsiteY4" fmla="*/ 4463 h 10588"/>
                  <a:gd name="connsiteX0" fmla="*/ 10000 w 10000"/>
                  <a:gd name="connsiteY0" fmla="*/ 5173 h 10521"/>
                  <a:gd name="connsiteX1" fmla="*/ 5183 w 10000"/>
                  <a:gd name="connsiteY1" fmla="*/ 10175 h 10521"/>
                  <a:gd name="connsiteX2" fmla="*/ 2 w 10000"/>
                  <a:gd name="connsiteY2" fmla="*/ 6227 h 10521"/>
                  <a:gd name="connsiteX3" fmla="*/ 5090 w 10000"/>
                  <a:gd name="connsiteY3" fmla="*/ 7 h 10521"/>
                  <a:gd name="connsiteX4" fmla="*/ 10000 w 10000"/>
                  <a:gd name="connsiteY4" fmla="*/ 5173 h 10521"/>
                  <a:gd name="connsiteX0" fmla="*/ 10081 w 10081"/>
                  <a:gd name="connsiteY0" fmla="*/ 5891 h 10462"/>
                  <a:gd name="connsiteX1" fmla="*/ 5183 w 10081"/>
                  <a:gd name="connsiteY1" fmla="*/ 10169 h 10462"/>
                  <a:gd name="connsiteX2" fmla="*/ 2 w 10081"/>
                  <a:gd name="connsiteY2" fmla="*/ 6221 h 10462"/>
                  <a:gd name="connsiteX3" fmla="*/ 5090 w 10081"/>
                  <a:gd name="connsiteY3" fmla="*/ 1 h 10462"/>
                  <a:gd name="connsiteX4" fmla="*/ 10081 w 10081"/>
                  <a:gd name="connsiteY4" fmla="*/ 5891 h 10462"/>
                  <a:gd name="connsiteX0" fmla="*/ 10081 w 10085"/>
                  <a:gd name="connsiteY0" fmla="*/ 5891 h 10462"/>
                  <a:gd name="connsiteX1" fmla="*/ 5183 w 10085"/>
                  <a:gd name="connsiteY1" fmla="*/ 10169 h 10462"/>
                  <a:gd name="connsiteX2" fmla="*/ 2 w 10085"/>
                  <a:gd name="connsiteY2" fmla="*/ 6221 h 10462"/>
                  <a:gd name="connsiteX3" fmla="*/ 5090 w 10085"/>
                  <a:gd name="connsiteY3" fmla="*/ 1 h 10462"/>
                  <a:gd name="connsiteX4" fmla="*/ 10081 w 10085"/>
                  <a:gd name="connsiteY4" fmla="*/ 5891 h 10462"/>
                  <a:gd name="connsiteX0" fmla="*/ 10000 w 10004"/>
                  <a:gd name="connsiteY0" fmla="*/ 5902 h 10204"/>
                  <a:gd name="connsiteX1" fmla="*/ 5102 w 10004"/>
                  <a:gd name="connsiteY1" fmla="*/ 10180 h 10204"/>
                  <a:gd name="connsiteX2" fmla="*/ 2 w 10004"/>
                  <a:gd name="connsiteY2" fmla="*/ 4783 h 10204"/>
                  <a:gd name="connsiteX3" fmla="*/ 5009 w 10004"/>
                  <a:gd name="connsiteY3" fmla="*/ 12 h 10204"/>
                  <a:gd name="connsiteX4" fmla="*/ 10000 w 10004"/>
                  <a:gd name="connsiteY4" fmla="*/ 5902 h 10204"/>
                  <a:gd name="connsiteX0" fmla="*/ 10000 w 10004"/>
                  <a:gd name="connsiteY0" fmla="*/ 5902 h 10204"/>
                  <a:gd name="connsiteX1" fmla="*/ 5102 w 10004"/>
                  <a:gd name="connsiteY1" fmla="*/ 10180 h 10204"/>
                  <a:gd name="connsiteX2" fmla="*/ 2 w 10004"/>
                  <a:gd name="connsiteY2" fmla="*/ 4783 h 10204"/>
                  <a:gd name="connsiteX3" fmla="*/ 5009 w 10004"/>
                  <a:gd name="connsiteY3" fmla="*/ 12 h 10204"/>
                  <a:gd name="connsiteX4" fmla="*/ 10000 w 10004"/>
                  <a:gd name="connsiteY4" fmla="*/ 5902 h 10204"/>
                  <a:gd name="connsiteX0" fmla="*/ 10000 w 10000"/>
                  <a:gd name="connsiteY0" fmla="*/ 5902 h 11153"/>
                  <a:gd name="connsiteX1" fmla="*/ 5102 w 10000"/>
                  <a:gd name="connsiteY1" fmla="*/ 11146 h 11153"/>
                  <a:gd name="connsiteX2" fmla="*/ 2 w 10000"/>
                  <a:gd name="connsiteY2" fmla="*/ 4783 h 11153"/>
                  <a:gd name="connsiteX3" fmla="*/ 5009 w 10000"/>
                  <a:gd name="connsiteY3" fmla="*/ 12 h 11153"/>
                  <a:gd name="connsiteX4" fmla="*/ 10000 w 10000"/>
                  <a:gd name="connsiteY4" fmla="*/ 5902 h 11153"/>
                  <a:gd name="connsiteX0" fmla="*/ 10000 w 10000"/>
                  <a:gd name="connsiteY0" fmla="*/ 5902 h 11158"/>
                  <a:gd name="connsiteX1" fmla="*/ 5102 w 10000"/>
                  <a:gd name="connsiteY1" fmla="*/ 11146 h 11158"/>
                  <a:gd name="connsiteX2" fmla="*/ 2 w 10000"/>
                  <a:gd name="connsiteY2" fmla="*/ 4783 h 11158"/>
                  <a:gd name="connsiteX3" fmla="*/ 5009 w 10000"/>
                  <a:gd name="connsiteY3" fmla="*/ 12 h 11158"/>
                  <a:gd name="connsiteX4" fmla="*/ 10000 w 10000"/>
                  <a:gd name="connsiteY4" fmla="*/ 5902 h 11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158">
                    <a:moveTo>
                      <a:pt x="10000" y="5902"/>
                    </a:moveTo>
                    <a:cubicBezTo>
                      <a:pt x="10016" y="9448"/>
                      <a:pt x="6768" y="11333"/>
                      <a:pt x="5102" y="11146"/>
                    </a:cubicBezTo>
                    <a:cubicBezTo>
                      <a:pt x="3436" y="10960"/>
                      <a:pt x="220" y="11025"/>
                      <a:pt x="2" y="4783"/>
                    </a:cubicBezTo>
                    <a:cubicBezTo>
                      <a:pt x="-94" y="1680"/>
                      <a:pt x="3343" y="-175"/>
                      <a:pt x="5009" y="12"/>
                    </a:cubicBezTo>
                    <a:cubicBezTo>
                      <a:pt x="6675" y="199"/>
                      <a:pt x="9984" y="2356"/>
                      <a:pt x="10000" y="5902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1">
                      <a:lumMod val="75000"/>
                    </a:schemeClr>
                  </a:gs>
                  <a:gs pos="2000">
                    <a:srgbClr val="002060"/>
                  </a:gs>
                </a:gsLst>
                <a:lin ang="3600000" scaled="0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" name=".group class(cardio_7)"/>
              <p:cNvSpPr/>
              <p:nvPr/>
            </p:nvSpPr>
            <p:spPr>
              <a:xfrm>
                <a:off x="20786657" y="21764625"/>
                <a:ext cx="45719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36" name="ventricle"/>
            <p:cNvGrpSpPr/>
            <p:nvPr/>
          </p:nvGrpSpPr>
          <p:grpSpPr>
            <a:xfrm>
              <a:off x="20939974" y="22448734"/>
              <a:ext cx="1671651" cy="1440119"/>
              <a:chOff x="20939974" y="22448734"/>
              <a:chExt cx="1671651" cy="1440119"/>
            </a:xfrm>
          </p:grpSpPr>
          <p:sp>
            <p:nvSpPr>
              <p:cNvPr id="1996" name=".boundary"/>
              <p:cNvSpPr>
                <a:spLocks noChangeAspect="1"/>
              </p:cNvSpPr>
              <p:nvPr/>
            </p:nvSpPr>
            <p:spPr>
              <a:xfrm rot="21391963">
                <a:off x="20939974" y="22448734"/>
                <a:ext cx="1671651" cy="1440119"/>
              </a:xfrm>
              <a:custGeom>
                <a:avLst/>
                <a:gdLst>
                  <a:gd name="connsiteX0" fmla="*/ 1342047 w 1834788"/>
                  <a:gd name="connsiteY0" fmla="*/ 35895 h 1608985"/>
                  <a:gd name="connsiteX1" fmla="*/ 1412116 w 1834788"/>
                  <a:gd name="connsiteY1" fmla="*/ 56916 h 1608985"/>
                  <a:gd name="connsiteX2" fmla="*/ 1576778 w 1834788"/>
                  <a:gd name="connsiteY2" fmla="*/ 225081 h 1608985"/>
                  <a:gd name="connsiteX3" fmla="*/ 1576778 w 1834788"/>
                  <a:gd name="connsiteY3" fmla="*/ 326681 h 1608985"/>
                  <a:gd name="connsiteX4" fmla="*/ 1762461 w 1834788"/>
                  <a:gd name="connsiteY4" fmla="*/ 684033 h 1608985"/>
                  <a:gd name="connsiteX5" fmla="*/ 1832530 w 1834788"/>
                  <a:gd name="connsiteY5" fmla="*/ 1286626 h 1608985"/>
                  <a:gd name="connsiteX6" fmla="*/ 1688889 w 1834788"/>
                  <a:gd name="connsiteY6" fmla="*/ 1542378 h 1608985"/>
                  <a:gd name="connsiteX7" fmla="*/ 1457661 w 1834788"/>
                  <a:gd name="connsiteY7" fmla="*/ 1601937 h 1608985"/>
                  <a:gd name="connsiteX8" fmla="*/ 1100309 w 1834788"/>
                  <a:gd name="connsiteY8" fmla="*/ 1594930 h 1608985"/>
                  <a:gd name="connsiteX9" fmla="*/ 735951 w 1834788"/>
                  <a:gd name="connsiteY9" fmla="*/ 1486323 h 1608985"/>
                  <a:gd name="connsiteX10" fmla="*/ 347068 w 1834788"/>
                  <a:gd name="connsiteY10" fmla="*/ 1255095 h 1608985"/>
                  <a:gd name="connsiteX11" fmla="*/ 49275 w 1834788"/>
                  <a:gd name="connsiteY11" fmla="*/ 761109 h 1608985"/>
                  <a:gd name="connsiteX12" fmla="*/ 24751 w 1834788"/>
                  <a:gd name="connsiteY12" fmla="*/ 316171 h 1608985"/>
                  <a:gd name="connsiteX13" fmla="*/ 298020 w 1834788"/>
                  <a:gd name="connsiteY13" fmla="*/ 14875 h 1608985"/>
                  <a:gd name="connsiteX14" fmla="*/ 571289 w 1834788"/>
                  <a:gd name="connsiteY14" fmla="*/ 42902 h 1608985"/>
                  <a:gd name="connsiteX15" fmla="*/ 676392 w 1834788"/>
                  <a:gd name="connsiteY15" fmla="*/ 14875 h 1608985"/>
                  <a:gd name="connsiteX16" fmla="*/ 876089 w 1834788"/>
                  <a:gd name="connsiteY16" fmla="*/ 67426 h 1608985"/>
                  <a:gd name="connsiteX17" fmla="*/ 1019730 w 1834788"/>
                  <a:gd name="connsiteY17" fmla="*/ 197054 h 1608985"/>
                  <a:gd name="connsiteX18" fmla="*/ 1310516 w 1834788"/>
                  <a:gd name="connsiteY18" fmla="*/ 190047 h 1608985"/>
                  <a:gd name="connsiteX19" fmla="*/ 1342047 w 1834788"/>
                  <a:gd name="connsiteY19" fmla="*/ 35895 h 1608985"/>
                  <a:gd name="connsiteX0" fmla="*/ 1342047 w 1834788"/>
                  <a:gd name="connsiteY0" fmla="*/ 35895 h 1608985"/>
                  <a:gd name="connsiteX1" fmla="*/ 1412116 w 1834788"/>
                  <a:gd name="connsiteY1" fmla="*/ 56916 h 1608985"/>
                  <a:gd name="connsiteX2" fmla="*/ 1576778 w 1834788"/>
                  <a:gd name="connsiteY2" fmla="*/ 225081 h 1608985"/>
                  <a:gd name="connsiteX3" fmla="*/ 1576778 w 1834788"/>
                  <a:gd name="connsiteY3" fmla="*/ 326681 h 1608985"/>
                  <a:gd name="connsiteX4" fmla="*/ 1762461 w 1834788"/>
                  <a:gd name="connsiteY4" fmla="*/ 684033 h 1608985"/>
                  <a:gd name="connsiteX5" fmla="*/ 1832530 w 1834788"/>
                  <a:gd name="connsiteY5" fmla="*/ 1286626 h 1608985"/>
                  <a:gd name="connsiteX6" fmla="*/ 1688889 w 1834788"/>
                  <a:gd name="connsiteY6" fmla="*/ 1542378 h 1608985"/>
                  <a:gd name="connsiteX7" fmla="*/ 1457661 w 1834788"/>
                  <a:gd name="connsiteY7" fmla="*/ 1601937 h 1608985"/>
                  <a:gd name="connsiteX8" fmla="*/ 1100309 w 1834788"/>
                  <a:gd name="connsiteY8" fmla="*/ 1594930 h 1608985"/>
                  <a:gd name="connsiteX9" fmla="*/ 735951 w 1834788"/>
                  <a:gd name="connsiteY9" fmla="*/ 1486323 h 1608985"/>
                  <a:gd name="connsiteX10" fmla="*/ 347068 w 1834788"/>
                  <a:gd name="connsiteY10" fmla="*/ 1255095 h 1608985"/>
                  <a:gd name="connsiteX11" fmla="*/ 49275 w 1834788"/>
                  <a:gd name="connsiteY11" fmla="*/ 761109 h 1608985"/>
                  <a:gd name="connsiteX12" fmla="*/ 24751 w 1834788"/>
                  <a:gd name="connsiteY12" fmla="*/ 316171 h 1608985"/>
                  <a:gd name="connsiteX13" fmla="*/ 298020 w 1834788"/>
                  <a:gd name="connsiteY13" fmla="*/ 14875 h 1608985"/>
                  <a:gd name="connsiteX14" fmla="*/ 571289 w 1834788"/>
                  <a:gd name="connsiteY14" fmla="*/ 42902 h 1608985"/>
                  <a:gd name="connsiteX15" fmla="*/ 676392 w 1834788"/>
                  <a:gd name="connsiteY15" fmla="*/ 14875 h 1608985"/>
                  <a:gd name="connsiteX16" fmla="*/ 876089 w 1834788"/>
                  <a:gd name="connsiteY16" fmla="*/ 67426 h 1608985"/>
                  <a:gd name="connsiteX17" fmla="*/ 1019730 w 1834788"/>
                  <a:gd name="connsiteY17" fmla="*/ 197054 h 1608985"/>
                  <a:gd name="connsiteX18" fmla="*/ 1176134 w 1834788"/>
                  <a:gd name="connsiteY18" fmla="*/ 71702 h 1608985"/>
                  <a:gd name="connsiteX19" fmla="*/ 1342047 w 1834788"/>
                  <a:gd name="connsiteY19" fmla="*/ 35895 h 1608985"/>
                  <a:gd name="connsiteX0" fmla="*/ 1342047 w 1834788"/>
                  <a:gd name="connsiteY0" fmla="*/ 35895 h 1608985"/>
                  <a:gd name="connsiteX1" fmla="*/ 1412116 w 1834788"/>
                  <a:gd name="connsiteY1" fmla="*/ 56916 h 1608985"/>
                  <a:gd name="connsiteX2" fmla="*/ 1576778 w 1834788"/>
                  <a:gd name="connsiteY2" fmla="*/ 225081 h 1608985"/>
                  <a:gd name="connsiteX3" fmla="*/ 1576778 w 1834788"/>
                  <a:gd name="connsiteY3" fmla="*/ 326681 h 1608985"/>
                  <a:gd name="connsiteX4" fmla="*/ 1762461 w 1834788"/>
                  <a:gd name="connsiteY4" fmla="*/ 684033 h 1608985"/>
                  <a:gd name="connsiteX5" fmla="*/ 1832530 w 1834788"/>
                  <a:gd name="connsiteY5" fmla="*/ 1286626 h 1608985"/>
                  <a:gd name="connsiteX6" fmla="*/ 1688889 w 1834788"/>
                  <a:gd name="connsiteY6" fmla="*/ 1542378 h 1608985"/>
                  <a:gd name="connsiteX7" fmla="*/ 1457661 w 1834788"/>
                  <a:gd name="connsiteY7" fmla="*/ 1601937 h 1608985"/>
                  <a:gd name="connsiteX8" fmla="*/ 1100309 w 1834788"/>
                  <a:gd name="connsiteY8" fmla="*/ 1594930 h 1608985"/>
                  <a:gd name="connsiteX9" fmla="*/ 735951 w 1834788"/>
                  <a:gd name="connsiteY9" fmla="*/ 1486323 h 1608985"/>
                  <a:gd name="connsiteX10" fmla="*/ 347068 w 1834788"/>
                  <a:gd name="connsiteY10" fmla="*/ 1255095 h 1608985"/>
                  <a:gd name="connsiteX11" fmla="*/ 49275 w 1834788"/>
                  <a:gd name="connsiteY11" fmla="*/ 761109 h 1608985"/>
                  <a:gd name="connsiteX12" fmla="*/ 24751 w 1834788"/>
                  <a:gd name="connsiteY12" fmla="*/ 316171 h 1608985"/>
                  <a:gd name="connsiteX13" fmla="*/ 298020 w 1834788"/>
                  <a:gd name="connsiteY13" fmla="*/ 14875 h 1608985"/>
                  <a:gd name="connsiteX14" fmla="*/ 571289 w 1834788"/>
                  <a:gd name="connsiteY14" fmla="*/ 42902 h 1608985"/>
                  <a:gd name="connsiteX15" fmla="*/ 676392 w 1834788"/>
                  <a:gd name="connsiteY15" fmla="*/ 14875 h 1608985"/>
                  <a:gd name="connsiteX16" fmla="*/ 876089 w 1834788"/>
                  <a:gd name="connsiteY16" fmla="*/ 67426 h 1608985"/>
                  <a:gd name="connsiteX17" fmla="*/ 1176134 w 1834788"/>
                  <a:gd name="connsiteY17" fmla="*/ 71702 h 1608985"/>
                  <a:gd name="connsiteX18" fmla="*/ 1342047 w 1834788"/>
                  <a:gd name="connsiteY18" fmla="*/ 35895 h 1608985"/>
                  <a:gd name="connsiteX0" fmla="*/ 1342047 w 1834788"/>
                  <a:gd name="connsiteY0" fmla="*/ 35895 h 1608985"/>
                  <a:gd name="connsiteX1" fmla="*/ 1412116 w 1834788"/>
                  <a:gd name="connsiteY1" fmla="*/ 56916 h 1608985"/>
                  <a:gd name="connsiteX2" fmla="*/ 1576778 w 1834788"/>
                  <a:gd name="connsiteY2" fmla="*/ 326681 h 1608985"/>
                  <a:gd name="connsiteX3" fmla="*/ 1762461 w 1834788"/>
                  <a:gd name="connsiteY3" fmla="*/ 684033 h 1608985"/>
                  <a:gd name="connsiteX4" fmla="*/ 1832530 w 1834788"/>
                  <a:gd name="connsiteY4" fmla="*/ 1286626 h 1608985"/>
                  <a:gd name="connsiteX5" fmla="*/ 1688889 w 1834788"/>
                  <a:gd name="connsiteY5" fmla="*/ 1542378 h 1608985"/>
                  <a:gd name="connsiteX6" fmla="*/ 1457661 w 1834788"/>
                  <a:gd name="connsiteY6" fmla="*/ 1601937 h 1608985"/>
                  <a:gd name="connsiteX7" fmla="*/ 1100309 w 1834788"/>
                  <a:gd name="connsiteY7" fmla="*/ 1594930 h 1608985"/>
                  <a:gd name="connsiteX8" fmla="*/ 735951 w 1834788"/>
                  <a:gd name="connsiteY8" fmla="*/ 1486323 h 1608985"/>
                  <a:gd name="connsiteX9" fmla="*/ 347068 w 1834788"/>
                  <a:gd name="connsiteY9" fmla="*/ 1255095 h 1608985"/>
                  <a:gd name="connsiteX10" fmla="*/ 49275 w 1834788"/>
                  <a:gd name="connsiteY10" fmla="*/ 761109 h 1608985"/>
                  <a:gd name="connsiteX11" fmla="*/ 24751 w 1834788"/>
                  <a:gd name="connsiteY11" fmla="*/ 316171 h 1608985"/>
                  <a:gd name="connsiteX12" fmla="*/ 298020 w 1834788"/>
                  <a:gd name="connsiteY12" fmla="*/ 14875 h 1608985"/>
                  <a:gd name="connsiteX13" fmla="*/ 571289 w 1834788"/>
                  <a:gd name="connsiteY13" fmla="*/ 42902 h 1608985"/>
                  <a:gd name="connsiteX14" fmla="*/ 676392 w 1834788"/>
                  <a:gd name="connsiteY14" fmla="*/ 14875 h 1608985"/>
                  <a:gd name="connsiteX15" fmla="*/ 876089 w 1834788"/>
                  <a:gd name="connsiteY15" fmla="*/ 67426 h 1608985"/>
                  <a:gd name="connsiteX16" fmla="*/ 1176134 w 1834788"/>
                  <a:gd name="connsiteY16" fmla="*/ 71702 h 1608985"/>
                  <a:gd name="connsiteX17" fmla="*/ 1342047 w 1834788"/>
                  <a:gd name="connsiteY17" fmla="*/ 35895 h 1608985"/>
                  <a:gd name="connsiteX0" fmla="*/ 1310899 w 1834788"/>
                  <a:gd name="connsiteY0" fmla="*/ 15481 h 1608985"/>
                  <a:gd name="connsiteX1" fmla="*/ 1412116 w 1834788"/>
                  <a:gd name="connsiteY1" fmla="*/ 56916 h 1608985"/>
                  <a:gd name="connsiteX2" fmla="*/ 1576778 w 1834788"/>
                  <a:gd name="connsiteY2" fmla="*/ 326681 h 1608985"/>
                  <a:gd name="connsiteX3" fmla="*/ 1762461 w 1834788"/>
                  <a:gd name="connsiteY3" fmla="*/ 684033 h 1608985"/>
                  <a:gd name="connsiteX4" fmla="*/ 1832530 w 1834788"/>
                  <a:gd name="connsiteY4" fmla="*/ 1286626 h 1608985"/>
                  <a:gd name="connsiteX5" fmla="*/ 1688889 w 1834788"/>
                  <a:gd name="connsiteY5" fmla="*/ 1542378 h 1608985"/>
                  <a:gd name="connsiteX6" fmla="*/ 1457661 w 1834788"/>
                  <a:gd name="connsiteY6" fmla="*/ 1601937 h 1608985"/>
                  <a:gd name="connsiteX7" fmla="*/ 1100309 w 1834788"/>
                  <a:gd name="connsiteY7" fmla="*/ 1594930 h 1608985"/>
                  <a:gd name="connsiteX8" fmla="*/ 735951 w 1834788"/>
                  <a:gd name="connsiteY8" fmla="*/ 1486323 h 1608985"/>
                  <a:gd name="connsiteX9" fmla="*/ 347068 w 1834788"/>
                  <a:gd name="connsiteY9" fmla="*/ 1255095 h 1608985"/>
                  <a:gd name="connsiteX10" fmla="*/ 49275 w 1834788"/>
                  <a:gd name="connsiteY10" fmla="*/ 761109 h 1608985"/>
                  <a:gd name="connsiteX11" fmla="*/ 24751 w 1834788"/>
                  <a:gd name="connsiteY11" fmla="*/ 316171 h 1608985"/>
                  <a:gd name="connsiteX12" fmla="*/ 298020 w 1834788"/>
                  <a:gd name="connsiteY12" fmla="*/ 14875 h 1608985"/>
                  <a:gd name="connsiteX13" fmla="*/ 571289 w 1834788"/>
                  <a:gd name="connsiteY13" fmla="*/ 42902 h 1608985"/>
                  <a:gd name="connsiteX14" fmla="*/ 676392 w 1834788"/>
                  <a:gd name="connsiteY14" fmla="*/ 14875 h 1608985"/>
                  <a:gd name="connsiteX15" fmla="*/ 876089 w 1834788"/>
                  <a:gd name="connsiteY15" fmla="*/ 67426 h 1608985"/>
                  <a:gd name="connsiteX16" fmla="*/ 1176134 w 1834788"/>
                  <a:gd name="connsiteY16" fmla="*/ 71702 h 1608985"/>
                  <a:gd name="connsiteX17" fmla="*/ 1310899 w 1834788"/>
                  <a:gd name="connsiteY17" fmla="*/ 15481 h 1608985"/>
                  <a:gd name="connsiteX0" fmla="*/ 1286716 w 1834788"/>
                  <a:gd name="connsiteY0" fmla="*/ 245 h 1622064"/>
                  <a:gd name="connsiteX1" fmla="*/ 1412116 w 1834788"/>
                  <a:gd name="connsiteY1" fmla="*/ 69995 h 1622064"/>
                  <a:gd name="connsiteX2" fmla="*/ 1576778 w 1834788"/>
                  <a:gd name="connsiteY2" fmla="*/ 339760 h 1622064"/>
                  <a:gd name="connsiteX3" fmla="*/ 1762461 w 1834788"/>
                  <a:gd name="connsiteY3" fmla="*/ 697112 h 1622064"/>
                  <a:gd name="connsiteX4" fmla="*/ 1832530 w 1834788"/>
                  <a:gd name="connsiteY4" fmla="*/ 1299705 h 1622064"/>
                  <a:gd name="connsiteX5" fmla="*/ 1688889 w 1834788"/>
                  <a:gd name="connsiteY5" fmla="*/ 1555457 h 1622064"/>
                  <a:gd name="connsiteX6" fmla="*/ 1457661 w 1834788"/>
                  <a:gd name="connsiteY6" fmla="*/ 1615016 h 1622064"/>
                  <a:gd name="connsiteX7" fmla="*/ 1100309 w 1834788"/>
                  <a:gd name="connsiteY7" fmla="*/ 1608009 h 1622064"/>
                  <a:gd name="connsiteX8" fmla="*/ 735951 w 1834788"/>
                  <a:gd name="connsiteY8" fmla="*/ 1499402 h 1622064"/>
                  <a:gd name="connsiteX9" fmla="*/ 347068 w 1834788"/>
                  <a:gd name="connsiteY9" fmla="*/ 1268174 h 1622064"/>
                  <a:gd name="connsiteX10" fmla="*/ 49275 w 1834788"/>
                  <a:gd name="connsiteY10" fmla="*/ 774188 h 1622064"/>
                  <a:gd name="connsiteX11" fmla="*/ 24751 w 1834788"/>
                  <a:gd name="connsiteY11" fmla="*/ 329250 h 1622064"/>
                  <a:gd name="connsiteX12" fmla="*/ 298020 w 1834788"/>
                  <a:gd name="connsiteY12" fmla="*/ 27954 h 1622064"/>
                  <a:gd name="connsiteX13" fmla="*/ 571289 w 1834788"/>
                  <a:gd name="connsiteY13" fmla="*/ 55981 h 1622064"/>
                  <a:gd name="connsiteX14" fmla="*/ 676392 w 1834788"/>
                  <a:gd name="connsiteY14" fmla="*/ 27954 h 1622064"/>
                  <a:gd name="connsiteX15" fmla="*/ 876089 w 1834788"/>
                  <a:gd name="connsiteY15" fmla="*/ 80505 h 1622064"/>
                  <a:gd name="connsiteX16" fmla="*/ 1176134 w 1834788"/>
                  <a:gd name="connsiteY16" fmla="*/ 84781 h 1622064"/>
                  <a:gd name="connsiteX17" fmla="*/ 1286716 w 1834788"/>
                  <a:gd name="connsiteY17" fmla="*/ 245 h 1622064"/>
                  <a:gd name="connsiteX0" fmla="*/ 1286716 w 1835085"/>
                  <a:gd name="connsiteY0" fmla="*/ 211 h 1622030"/>
                  <a:gd name="connsiteX1" fmla="*/ 1412116 w 1835085"/>
                  <a:gd name="connsiteY1" fmla="*/ 69961 h 1622030"/>
                  <a:gd name="connsiteX2" fmla="*/ 1538201 w 1835085"/>
                  <a:gd name="connsiteY2" fmla="*/ 319786 h 1622030"/>
                  <a:gd name="connsiteX3" fmla="*/ 1762461 w 1835085"/>
                  <a:gd name="connsiteY3" fmla="*/ 697078 h 1622030"/>
                  <a:gd name="connsiteX4" fmla="*/ 1832530 w 1835085"/>
                  <a:gd name="connsiteY4" fmla="*/ 1299671 h 1622030"/>
                  <a:gd name="connsiteX5" fmla="*/ 1688889 w 1835085"/>
                  <a:gd name="connsiteY5" fmla="*/ 1555423 h 1622030"/>
                  <a:gd name="connsiteX6" fmla="*/ 1457661 w 1835085"/>
                  <a:gd name="connsiteY6" fmla="*/ 1614982 h 1622030"/>
                  <a:gd name="connsiteX7" fmla="*/ 1100309 w 1835085"/>
                  <a:gd name="connsiteY7" fmla="*/ 1607975 h 1622030"/>
                  <a:gd name="connsiteX8" fmla="*/ 735951 w 1835085"/>
                  <a:gd name="connsiteY8" fmla="*/ 1499368 h 1622030"/>
                  <a:gd name="connsiteX9" fmla="*/ 347068 w 1835085"/>
                  <a:gd name="connsiteY9" fmla="*/ 1268140 h 1622030"/>
                  <a:gd name="connsiteX10" fmla="*/ 49275 w 1835085"/>
                  <a:gd name="connsiteY10" fmla="*/ 774154 h 1622030"/>
                  <a:gd name="connsiteX11" fmla="*/ 24751 w 1835085"/>
                  <a:gd name="connsiteY11" fmla="*/ 329216 h 1622030"/>
                  <a:gd name="connsiteX12" fmla="*/ 298020 w 1835085"/>
                  <a:gd name="connsiteY12" fmla="*/ 27920 h 1622030"/>
                  <a:gd name="connsiteX13" fmla="*/ 571289 w 1835085"/>
                  <a:gd name="connsiteY13" fmla="*/ 55947 h 1622030"/>
                  <a:gd name="connsiteX14" fmla="*/ 676392 w 1835085"/>
                  <a:gd name="connsiteY14" fmla="*/ 27920 h 1622030"/>
                  <a:gd name="connsiteX15" fmla="*/ 876089 w 1835085"/>
                  <a:gd name="connsiteY15" fmla="*/ 80471 h 1622030"/>
                  <a:gd name="connsiteX16" fmla="*/ 1176134 w 1835085"/>
                  <a:gd name="connsiteY16" fmla="*/ 84747 h 1622030"/>
                  <a:gd name="connsiteX17" fmla="*/ 1286716 w 1835085"/>
                  <a:gd name="connsiteY17" fmla="*/ 211 h 1622030"/>
                  <a:gd name="connsiteX0" fmla="*/ 1286716 w 1835085"/>
                  <a:gd name="connsiteY0" fmla="*/ 1957 h 1623776"/>
                  <a:gd name="connsiteX1" fmla="*/ 1412116 w 1835085"/>
                  <a:gd name="connsiteY1" fmla="*/ 71707 h 1623776"/>
                  <a:gd name="connsiteX2" fmla="*/ 1538201 w 1835085"/>
                  <a:gd name="connsiteY2" fmla="*/ 321532 h 1623776"/>
                  <a:gd name="connsiteX3" fmla="*/ 1762461 w 1835085"/>
                  <a:gd name="connsiteY3" fmla="*/ 698824 h 1623776"/>
                  <a:gd name="connsiteX4" fmla="*/ 1832530 w 1835085"/>
                  <a:gd name="connsiteY4" fmla="*/ 1301417 h 1623776"/>
                  <a:gd name="connsiteX5" fmla="*/ 1688889 w 1835085"/>
                  <a:gd name="connsiteY5" fmla="*/ 1557169 h 1623776"/>
                  <a:gd name="connsiteX6" fmla="*/ 1457661 w 1835085"/>
                  <a:gd name="connsiteY6" fmla="*/ 1616728 h 1623776"/>
                  <a:gd name="connsiteX7" fmla="*/ 1100309 w 1835085"/>
                  <a:gd name="connsiteY7" fmla="*/ 1609721 h 1623776"/>
                  <a:gd name="connsiteX8" fmla="*/ 735951 w 1835085"/>
                  <a:gd name="connsiteY8" fmla="*/ 1501114 h 1623776"/>
                  <a:gd name="connsiteX9" fmla="*/ 347068 w 1835085"/>
                  <a:gd name="connsiteY9" fmla="*/ 1269886 h 1623776"/>
                  <a:gd name="connsiteX10" fmla="*/ 49275 w 1835085"/>
                  <a:gd name="connsiteY10" fmla="*/ 775900 h 1623776"/>
                  <a:gd name="connsiteX11" fmla="*/ 24751 w 1835085"/>
                  <a:gd name="connsiteY11" fmla="*/ 330962 h 1623776"/>
                  <a:gd name="connsiteX12" fmla="*/ 298020 w 1835085"/>
                  <a:gd name="connsiteY12" fmla="*/ 29666 h 1623776"/>
                  <a:gd name="connsiteX13" fmla="*/ 571289 w 1835085"/>
                  <a:gd name="connsiteY13" fmla="*/ 57693 h 1623776"/>
                  <a:gd name="connsiteX14" fmla="*/ 676392 w 1835085"/>
                  <a:gd name="connsiteY14" fmla="*/ 29666 h 1623776"/>
                  <a:gd name="connsiteX15" fmla="*/ 876089 w 1835085"/>
                  <a:gd name="connsiteY15" fmla="*/ 82217 h 1623776"/>
                  <a:gd name="connsiteX16" fmla="*/ 1090129 w 1835085"/>
                  <a:gd name="connsiteY16" fmla="*/ 24787 h 1623776"/>
                  <a:gd name="connsiteX17" fmla="*/ 1286716 w 1835085"/>
                  <a:gd name="connsiteY17" fmla="*/ 1957 h 1623776"/>
                  <a:gd name="connsiteX0" fmla="*/ 1286716 w 1835085"/>
                  <a:gd name="connsiteY0" fmla="*/ 4439 h 1626258"/>
                  <a:gd name="connsiteX1" fmla="*/ 1384739 w 1835085"/>
                  <a:gd name="connsiteY1" fmla="*/ 113241 h 1626258"/>
                  <a:gd name="connsiteX2" fmla="*/ 1538201 w 1835085"/>
                  <a:gd name="connsiteY2" fmla="*/ 324014 h 1626258"/>
                  <a:gd name="connsiteX3" fmla="*/ 1762461 w 1835085"/>
                  <a:gd name="connsiteY3" fmla="*/ 701306 h 1626258"/>
                  <a:gd name="connsiteX4" fmla="*/ 1832530 w 1835085"/>
                  <a:gd name="connsiteY4" fmla="*/ 1303899 h 1626258"/>
                  <a:gd name="connsiteX5" fmla="*/ 1688889 w 1835085"/>
                  <a:gd name="connsiteY5" fmla="*/ 1559651 h 1626258"/>
                  <a:gd name="connsiteX6" fmla="*/ 1457661 w 1835085"/>
                  <a:gd name="connsiteY6" fmla="*/ 1619210 h 1626258"/>
                  <a:gd name="connsiteX7" fmla="*/ 1100309 w 1835085"/>
                  <a:gd name="connsiteY7" fmla="*/ 1612203 h 1626258"/>
                  <a:gd name="connsiteX8" fmla="*/ 735951 w 1835085"/>
                  <a:gd name="connsiteY8" fmla="*/ 1503596 h 1626258"/>
                  <a:gd name="connsiteX9" fmla="*/ 347068 w 1835085"/>
                  <a:gd name="connsiteY9" fmla="*/ 1272368 h 1626258"/>
                  <a:gd name="connsiteX10" fmla="*/ 49275 w 1835085"/>
                  <a:gd name="connsiteY10" fmla="*/ 778382 h 1626258"/>
                  <a:gd name="connsiteX11" fmla="*/ 24751 w 1835085"/>
                  <a:gd name="connsiteY11" fmla="*/ 333444 h 1626258"/>
                  <a:gd name="connsiteX12" fmla="*/ 298020 w 1835085"/>
                  <a:gd name="connsiteY12" fmla="*/ 32148 h 1626258"/>
                  <a:gd name="connsiteX13" fmla="*/ 571289 w 1835085"/>
                  <a:gd name="connsiteY13" fmla="*/ 60175 h 1626258"/>
                  <a:gd name="connsiteX14" fmla="*/ 676392 w 1835085"/>
                  <a:gd name="connsiteY14" fmla="*/ 32148 h 1626258"/>
                  <a:gd name="connsiteX15" fmla="*/ 876089 w 1835085"/>
                  <a:gd name="connsiteY15" fmla="*/ 84699 h 1626258"/>
                  <a:gd name="connsiteX16" fmla="*/ 1090129 w 1835085"/>
                  <a:gd name="connsiteY16" fmla="*/ 27269 h 1626258"/>
                  <a:gd name="connsiteX17" fmla="*/ 1286716 w 1835085"/>
                  <a:gd name="connsiteY17" fmla="*/ 4439 h 1626258"/>
                  <a:gd name="connsiteX0" fmla="*/ 1090129 w 1835085"/>
                  <a:gd name="connsiteY0" fmla="*/ 9997 h 1608986"/>
                  <a:gd name="connsiteX1" fmla="*/ 1384739 w 1835085"/>
                  <a:gd name="connsiteY1" fmla="*/ 95969 h 1608986"/>
                  <a:gd name="connsiteX2" fmla="*/ 1538201 w 1835085"/>
                  <a:gd name="connsiteY2" fmla="*/ 306742 h 1608986"/>
                  <a:gd name="connsiteX3" fmla="*/ 1762461 w 1835085"/>
                  <a:gd name="connsiteY3" fmla="*/ 684034 h 1608986"/>
                  <a:gd name="connsiteX4" fmla="*/ 1832530 w 1835085"/>
                  <a:gd name="connsiteY4" fmla="*/ 1286627 h 1608986"/>
                  <a:gd name="connsiteX5" fmla="*/ 1688889 w 1835085"/>
                  <a:gd name="connsiteY5" fmla="*/ 1542379 h 1608986"/>
                  <a:gd name="connsiteX6" fmla="*/ 1457661 w 1835085"/>
                  <a:gd name="connsiteY6" fmla="*/ 1601938 h 1608986"/>
                  <a:gd name="connsiteX7" fmla="*/ 1100309 w 1835085"/>
                  <a:gd name="connsiteY7" fmla="*/ 1594931 h 1608986"/>
                  <a:gd name="connsiteX8" fmla="*/ 735951 w 1835085"/>
                  <a:gd name="connsiteY8" fmla="*/ 1486324 h 1608986"/>
                  <a:gd name="connsiteX9" fmla="*/ 347068 w 1835085"/>
                  <a:gd name="connsiteY9" fmla="*/ 1255096 h 1608986"/>
                  <a:gd name="connsiteX10" fmla="*/ 49275 w 1835085"/>
                  <a:gd name="connsiteY10" fmla="*/ 761110 h 1608986"/>
                  <a:gd name="connsiteX11" fmla="*/ 24751 w 1835085"/>
                  <a:gd name="connsiteY11" fmla="*/ 316172 h 1608986"/>
                  <a:gd name="connsiteX12" fmla="*/ 298020 w 1835085"/>
                  <a:gd name="connsiteY12" fmla="*/ 14876 h 1608986"/>
                  <a:gd name="connsiteX13" fmla="*/ 571289 w 1835085"/>
                  <a:gd name="connsiteY13" fmla="*/ 42903 h 1608986"/>
                  <a:gd name="connsiteX14" fmla="*/ 676392 w 1835085"/>
                  <a:gd name="connsiteY14" fmla="*/ 14876 h 1608986"/>
                  <a:gd name="connsiteX15" fmla="*/ 876089 w 1835085"/>
                  <a:gd name="connsiteY15" fmla="*/ 67427 h 1608986"/>
                  <a:gd name="connsiteX16" fmla="*/ 1090129 w 1835085"/>
                  <a:gd name="connsiteY16" fmla="*/ 9997 h 1608986"/>
                  <a:gd name="connsiteX0" fmla="*/ 1090129 w 1835085"/>
                  <a:gd name="connsiteY0" fmla="*/ 9997 h 1608986"/>
                  <a:gd name="connsiteX1" fmla="*/ 1347580 w 1835085"/>
                  <a:gd name="connsiteY1" fmla="*/ 98324 h 1608986"/>
                  <a:gd name="connsiteX2" fmla="*/ 1538201 w 1835085"/>
                  <a:gd name="connsiteY2" fmla="*/ 306742 h 1608986"/>
                  <a:gd name="connsiteX3" fmla="*/ 1762461 w 1835085"/>
                  <a:gd name="connsiteY3" fmla="*/ 684034 h 1608986"/>
                  <a:gd name="connsiteX4" fmla="*/ 1832530 w 1835085"/>
                  <a:gd name="connsiteY4" fmla="*/ 1286627 h 1608986"/>
                  <a:gd name="connsiteX5" fmla="*/ 1688889 w 1835085"/>
                  <a:gd name="connsiteY5" fmla="*/ 1542379 h 1608986"/>
                  <a:gd name="connsiteX6" fmla="*/ 1457661 w 1835085"/>
                  <a:gd name="connsiteY6" fmla="*/ 1601938 h 1608986"/>
                  <a:gd name="connsiteX7" fmla="*/ 1100309 w 1835085"/>
                  <a:gd name="connsiteY7" fmla="*/ 1594931 h 1608986"/>
                  <a:gd name="connsiteX8" fmla="*/ 735951 w 1835085"/>
                  <a:gd name="connsiteY8" fmla="*/ 1486324 h 1608986"/>
                  <a:gd name="connsiteX9" fmla="*/ 347068 w 1835085"/>
                  <a:gd name="connsiteY9" fmla="*/ 1255096 h 1608986"/>
                  <a:gd name="connsiteX10" fmla="*/ 49275 w 1835085"/>
                  <a:gd name="connsiteY10" fmla="*/ 761110 h 1608986"/>
                  <a:gd name="connsiteX11" fmla="*/ 24751 w 1835085"/>
                  <a:gd name="connsiteY11" fmla="*/ 316172 h 1608986"/>
                  <a:gd name="connsiteX12" fmla="*/ 298020 w 1835085"/>
                  <a:gd name="connsiteY12" fmla="*/ 14876 h 1608986"/>
                  <a:gd name="connsiteX13" fmla="*/ 571289 w 1835085"/>
                  <a:gd name="connsiteY13" fmla="*/ 42903 h 1608986"/>
                  <a:gd name="connsiteX14" fmla="*/ 676392 w 1835085"/>
                  <a:gd name="connsiteY14" fmla="*/ 14876 h 1608986"/>
                  <a:gd name="connsiteX15" fmla="*/ 876089 w 1835085"/>
                  <a:gd name="connsiteY15" fmla="*/ 67427 h 1608986"/>
                  <a:gd name="connsiteX16" fmla="*/ 1090129 w 1835085"/>
                  <a:gd name="connsiteY16" fmla="*/ 9997 h 1608986"/>
                  <a:gd name="connsiteX0" fmla="*/ 1110541 w 1835085"/>
                  <a:gd name="connsiteY0" fmla="*/ 219 h 1630348"/>
                  <a:gd name="connsiteX1" fmla="*/ 1347580 w 1835085"/>
                  <a:gd name="connsiteY1" fmla="*/ 119686 h 1630348"/>
                  <a:gd name="connsiteX2" fmla="*/ 1538201 w 1835085"/>
                  <a:gd name="connsiteY2" fmla="*/ 328104 h 1630348"/>
                  <a:gd name="connsiteX3" fmla="*/ 1762461 w 1835085"/>
                  <a:gd name="connsiteY3" fmla="*/ 705396 h 1630348"/>
                  <a:gd name="connsiteX4" fmla="*/ 1832530 w 1835085"/>
                  <a:gd name="connsiteY4" fmla="*/ 1307989 h 1630348"/>
                  <a:gd name="connsiteX5" fmla="*/ 1688889 w 1835085"/>
                  <a:gd name="connsiteY5" fmla="*/ 1563741 h 1630348"/>
                  <a:gd name="connsiteX6" fmla="*/ 1457661 w 1835085"/>
                  <a:gd name="connsiteY6" fmla="*/ 1623300 h 1630348"/>
                  <a:gd name="connsiteX7" fmla="*/ 1100309 w 1835085"/>
                  <a:gd name="connsiteY7" fmla="*/ 1616293 h 1630348"/>
                  <a:gd name="connsiteX8" fmla="*/ 735951 w 1835085"/>
                  <a:gd name="connsiteY8" fmla="*/ 1507686 h 1630348"/>
                  <a:gd name="connsiteX9" fmla="*/ 347068 w 1835085"/>
                  <a:gd name="connsiteY9" fmla="*/ 1276458 h 1630348"/>
                  <a:gd name="connsiteX10" fmla="*/ 49275 w 1835085"/>
                  <a:gd name="connsiteY10" fmla="*/ 782472 h 1630348"/>
                  <a:gd name="connsiteX11" fmla="*/ 24751 w 1835085"/>
                  <a:gd name="connsiteY11" fmla="*/ 337534 h 1630348"/>
                  <a:gd name="connsiteX12" fmla="*/ 298020 w 1835085"/>
                  <a:gd name="connsiteY12" fmla="*/ 36238 h 1630348"/>
                  <a:gd name="connsiteX13" fmla="*/ 571289 w 1835085"/>
                  <a:gd name="connsiteY13" fmla="*/ 64265 h 1630348"/>
                  <a:gd name="connsiteX14" fmla="*/ 676392 w 1835085"/>
                  <a:gd name="connsiteY14" fmla="*/ 36238 h 1630348"/>
                  <a:gd name="connsiteX15" fmla="*/ 876089 w 1835085"/>
                  <a:gd name="connsiteY15" fmla="*/ 88789 h 1630348"/>
                  <a:gd name="connsiteX16" fmla="*/ 1110541 w 1835085"/>
                  <a:gd name="connsiteY16" fmla="*/ 219 h 1630348"/>
                  <a:gd name="connsiteX0" fmla="*/ 1110541 w 1885624"/>
                  <a:gd name="connsiteY0" fmla="*/ 218 h 1630347"/>
                  <a:gd name="connsiteX1" fmla="*/ 1347580 w 1885624"/>
                  <a:gd name="connsiteY1" fmla="*/ 119685 h 1630347"/>
                  <a:gd name="connsiteX2" fmla="*/ 1538201 w 1885624"/>
                  <a:gd name="connsiteY2" fmla="*/ 328103 h 1630347"/>
                  <a:gd name="connsiteX3" fmla="*/ 1762461 w 1885624"/>
                  <a:gd name="connsiteY3" fmla="*/ 705395 h 1630347"/>
                  <a:gd name="connsiteX4" fmla="*/ 1884315 w 1885624"/>
                  <a:gd name="connsiteY4" fmla="*/ 1061311 h 1630347"/>
                  <a:gd name="connsiteX5" fmla="*/ 1688889 w 1885624"/>
                  <a:gd name="connsiteY5" fmla="*/ 1563740 h 1630347"/>
                  <a:gd name="connsiteX6" fmla="*/ 1457661 w 1885624"/>
                  <a:gd name="connsiteY6" fmla="*/ 1623299 h 1630347"/>
                  <a:gd name="connsiteX7" fmla="*/ 1100309 w 1885624"/>
                  <a:gd name="connsiteY7" fmla="*/ 1616292 h 1630347"/>
                  <a:gd name="connsiteX8" fmla="*/ 735951 w 1885624"/>
                  <a:gd name="connsiteY8" fmla="*/ 1507685 h 1630347"/>
                  <a:gd name="connsiteX9" fmla="*/ 347068 w 1885624"/>
                  <a:gd name="connsiteY9" fmla="*/ 1276457 h 1630347"/>
                  <a:gd name="connsiteX10" fmla="*/ 49275 w 1885624"/>
                  <a:gd name="connsiteY10" fmla="*/ 782471 h 1630347"/>
                  <a:gd name="connsiteX11" fmla="*/ 24751 w 1885624"/>
                  <a:gd name="connsiteY11" fmla="*/ 337533 h 1630347"/>
                  <a:gd name="connsiteX12" fmla="*/ 298020 w 1885624"/>
                  <a:gd name="connsiteY12" fmla="*/ 36237 h 1630347"/>
                  <a:gd name="connsiteX13" fmla="*/ 571289 w 1885624"/>
                  <a:gd name="connsiteY13" fmla="*/ 64264 h 1630347"/>
                  <a:gd name="connsiteX14" fmla="*/ 676392 w 1885624"/>
                  <a:gd name="connsiteY14" fmla="*/ 36237 h 1630347"/>
                  <a:gd name="connsiteX15" fmla="*/ 876089 w 1885624"/>
                  <a:gd name="connsiteY15" fmla="*/ 88788 h 1630347"/>
                  <a:gd name="connsiteX16" fmla="*/ 1110541 w 1885624"/>
                  <a:gd name="connsiteY16" fmla="*/ 218 h 1630347"/>
                  <a:gd name="connsiteX0" fmla="*/ 1110541 w 1886892"/>
                  <a:gd name="connsiteY0" fmla="*/ 218 h 1630347"/>
                  <a:gd name="connsiteX1" fmla="*/ 1347580 w 1886892"/>
                  <a:gd name="connsiteY1" fmla="*/ 119685 h 1630347"/>
                  <a:gd name="connsiteX2" fmla="*/ 1538201 w 1886892"/>
                  <a:gd name="connsiteY2" fmla="*/ 328103 h 1630347"/>
                  <a:gd name="connsiteX3" fmla="*/ 1762461 w 1886892"/>
                  <a:gd name="connsiteY3" fmla="*/ 705395 h 1630347"/>
                  <a:gd name="connsiteX4" fmla="*/ 1884315 w 1886892"/>
                  <a:gd name="connsiteY4" fmla="*/ 1061311 h 1630347"/>
                  <a:gd name="connsiteX5" fmla="*/ 1688889 w 1886892"/>
                  <a:gd name="connsiteY5" fmla="*/ 1563740 h 1630347"/>
                  <a:gd name="connsiteX6" fmla="*/ 1457661 w 1886892"/>
                  <a:gd name="connsiteY6" fmla="*/ 1623299 h 1630347"/>
                  <a:gd name="connsiteX7" fmla="*/ 1100309 w 1886892"/>
                  <a:gd name="connsiteY7" fmla="*/ 1616292 h 1630347"/>
                  <a:gd name="connsiteX8" fmla="*/ 735951 w 1886892"/>
                  <a:gd name="connsiteY8" fmla="*/ 1507685 h 1630347"/>
                  <a:gd name="connsiteX9" fmla="*/ 347068 w 1886892"/>
                  <a:gd name="connsiteY9" fmla="*/ 1276457 h 1630347"/>
                  <a:gd name="connsiteX10" fmla="*/ 49275 w 1886892"/>
                  <a:gd name="connsiteY10" fmla="*/ 782471 h 1630347"/>
                  <a:gd name="connsiteX11" fmla="*/ 24751 w 1886892"/>
                  <a:gd name="connsiteY11" fmla="*/ 337533 h 1630347"/>
                  <a:gd name="connsiteX12" fmla="*/ 298020 w 1886892"/>
                  <a:gd name="connsiteY12" fmla="*/ 36237 h 1630347"/>
                  <a:gd name="connsiteX13" fmla="*/ 571289 w 1886892"/>
                  <a:gd name="connsiteY13" fmla="*/ 64264 h 1630347"/>
                  <a:gd name="connsiteX14" fmla="*/ 676392 w 1886892"/>
                  <a:gd name="connsiteY14" fmla="*/ 36237 h 1630347"/>
                  <a:gd name="connsiteX15" fmla="*/ 876089 w 1886892"/>
                  <a:gd name="connsiteY15" fmla="*/ 88788 h 1630347"/>
                  <a:gd name="connsiteX16" fmla="*/ 1110541 w 1886892"/>
                  <a:gd name="connsiteY16" fmla="*/ 218 h 1630347"/>
                  <a:gd name="connsiteX0" fmla="*/ 1110541 w 1884751"/>
                  <a:gd name="connsiteY0" fmla="*/ 218 h 1631922"/>
                  <a:gd name="connsiteX1" fmla="*/ 1347580 w 1884751"/>
                  <a:gd name="connsiteY1" fmla="*/ 119685 h 1631922"/>
                  <a:gd name="connsiteX2" fmla="*/ 1538201 w 1884751"/>
                  <a:gd name="connsiteY2" fmla="*/ 328103 h 1631922"/>
                  <a:gd name="connsiteX3" fmla="*/ 1762461 w 1884751"/>
                  <a:gd name="connsiteY3" fmla="*/ 705395 h 1631922"/>
                  <a:gd name="connsiteX4" fmla="*/ 1884315 w 1884751"/>
                  <a:gd name="connsiteY4" fmla="*/ 1061311 h 1631922"/>
                  <a:gd name="connsiteX5" fmla="*/ 1722533 w 1884751"/>
                  <a:gd name="connsiteY5" fmla="*/ 1540452 h 1631922"/>
                  <a:gd name="connsiteX6" fmla="*/ 1457661 w 1884751"/>
                  <a:gd name="connsiteY6" fmla="*/ 1623299 h 1631922"/>
                  <a:gd name="connsiteX7" fmla="*/ 1100309 w 1884751"/>
                  <a:gd name="connsiteY7" fmla="*/ 1616292 h 1631922"/>
                  <a:gd name="connsiteX8" fmla="*/ 735951 w 1884751"/>
                  <a:gd name="connsiteY8" fmla="*/ 1507685 h 1631922"/>
                  <a:gd name="connsiteX9" fmla="*/ 347068 w 1884751"/>
                  <a:gd name="connsiteY9" fmla="*/ 1276457 h 1631922"/>
                  <a:gd name="connsiteX10" fmla="*/ 49275 w 1884751"/>
                  <a:gd name="connsiteY10" fmla="*/ 782471 h 1631922"/>
                  <a:gd name="connsiteX11" fmla="*/ 24751 w 1884751"/>
                  <a:gd name="connsiteY11" fmla="*/ 337533 h 1631922"/>
                  <a:gd name="connsiteX12" fmla="*/ 298020 w 1884751"/>
                  <a:gd name="connsiteY12" fmla="*/ 36237 h 1631922"/>
                  <a:gd name="connsiteX13" fmla="*/ 571289 w 1884751"/>
                  <a:gd name="connsiteY13" fmla="*/ 64264 h 1631922"/>
                  <a:gd name="connsiteX14" fmla="*/ 676392 w 1884751"/>
                  <a:gd name="connsiteY14" fmla="*/ 36237 h 1631922"/>
                  <a:gd name="connsiteX15" fmla="*/ 876089 w 1884751"/>
                  <a:gd name="connsiteY15" fmla="*/ 88788 h 1631922"/>
                  <a:gd name="connsiteX16" fmla="*/ 1110541 w 1884751"/>
                  <a:gd name="connsiteY16" fmla="*/ 218 h 1631922"/>
                  <a:gd name="connsiteX0" fmla="*/ 1376920 w 1884751"/>
                  <a:gd name="connsiteY0" fmla="*/ 59 h 1924149"/>
                  <a:gd name="connsiteX1" fmla="*/ 1347580 w 1884751"/>
                  <a:gd name="connsiteY1" fmla="*/ 411912 h 1924149"/>
                  <a:gd name="connsiteX2" fmla="*/ 1538201 w 1884751"/>
                  <a:gd name="connsiteY2" fmla="*/ 620330 h 1924149"/>
                  <a:gd name="connsiteX3" fmla="*/ 1762461 w 1884751"/>
                  <a:gd name="connsiteY3" fmla="*/ 997622 h 1924149"/>
                  <a:gd name="connsiteX4" fmla="*/ 1884315 w 1884751"/>
                  <a:gd name="connsiteY4" fmla="*/ 1353538 h 1924149"/>
                  <a:gd name="connsiteX5" fmla="*/ 1722533 w 1884751"/>
                  <a:gd name="connsiteY5" fmla="*/ 1832679 h 1924149"/>
                  <a:gd name="connsiteX6" fmla="*/ 1457661 w 1884751"/>
                  <a:gd name="connsiteY6" fmla="*/ 1915526 h 1924149"/>
                  <a:gd name="connsiteX7" fmla="*/ 1100309 w 1884751"/>
                  <a:gd name="connsiteY7" fmla="*/ 1908519 h 1924149"/>
                  <a:gd name="connsiteX8" fmla="*/ 735951 w 1884751"/>
                  <a:gd name="connsiteY8" fmla="*/ 1799912 h 1924149"/>
                  <a:gd name="connsiteX9" fmla="*/ 347068 w 1884751"/>
                  <a:gd name="connsiteY9" fmla="*/ 1568684 h 1924149"/>
                  <a:gd name="connsiteX10" fmla="*/ 49275 w 1884751"/>
                  <a:gd name="connsiteY10" fmla="*/ 1074698 h 1924149"/>
                  <a:gd name="connsiteX11" fmla="*/ 24751 w 1884751"/>
                  <a:gd name="connsiteY11" fmla="*/ 629760 h 1924149"/>
                  <a:gd name="connsiteX12" fmla="*/ 298020 w 1884751"/>
                  <a:gd name="connsiteY12" fmla="*/ 328464 h 1924149"/>
                  <a:gd name="connsiteX13" fmla="*/ 571289 w 1884751"/>
                  <a:gd name="connsiteY13" fmla="*/ 356491 h 1924149"/>
                  <a:gd name="connsiteX14" fmla="*/ 676392 w 1884751"/>
                  <a:gd name="connsiteY14" fmla="*/ 328464 h 1924149"/>
                  <a:gd name="connsiteX15" fmla="*/ 876089 w 1884751"/>
                  <a:gd name="connsiteY15" fmla="*/ 381015 h 1924149"/>
                  <a:gd name="connsiteX16" fmla="*/ 1376920 w 1884751"/>
                  <a:gd name="connsiteY16" fmla="*/ 59 h 1924149"/>
                  <a:gd name="connsiteX0" fmla="*/ 1376920 w 1884751"/>
                  <a:gd name="connsiteY0" fmla="*/ 4199 h 1928289"/>
                  <a:gd name="connsiteX1" fmla="*/ 1558139 w 1884751"/>
                  <a:gd name="connsiteY1" fmla="*/ 208927 h 1928289"/>
                  <a:gd name="connsiteX2" fmla="*/ 1538201 w 1884751"/>
                  <a:gd name="connsiteY2" fmla="*/ 624470 h 1928289"/>
                  <a:gd name="connsiteX3" fmla="*/ 1762461 w 1884751"/>
                  <a:gd name="connsiteY3" fmla="*/ 1001762 h 1928289"/>
                  <a:gd name="connsiteX4" fmla="*/ 1884315 w 1884751"/>
                  <a:gd name="connsiteY4" fmla="*/ 1357678 h 1928289"/>
                  <a:gd name="connsiteX5" fmla="*/ 1722533 w 1884751"/>
                  <a:gd name="connsiteY5" fmla="*/ 1836819 h 1928289"/>
                  <a:gd name="connsiteX6" fmla="*/ 1457661 w 1884751"/>
                  <a:gd name="connsiteY6" fmla="*/ 1919666 h 1928289"/>
                  <a:gd name="connsiteX7" fmla="*/ 1100309 w 1884751"/>
                  <a:gd name="connsiteY7" fmla="*/ 1912659 h 1928289"/>
                  <a:gd name="connsiteX8" fmla="*/ 735951 w 1884751"/>
                  <a:gd name="connsiteY8" fmla="*/ 1804052 h 1928289"/>
                  <a:gd name="connsiteX9" fmla="*/ 347068 w 1884751"/>
                  <a:gd name="connsiteY9" fmla="*/ 1572824 h 1928289"/>
                  <a:gd name="connsiteX10" fmla="*/ 49275 w 1884751"/>
                  <a:gd name="connsiteY10" fmla="*/ 1078838 h 1928289"/>
                  <a:gd name="connsiteX11" fmla="*/ 24751 w 1884751"/>
                  <a:gd name="connsiteY11" fmla="*/ 633900 h 1928289"/>
                  <a:gd name="connsiteX12" fmla="*/ 298020 w 1884751"/>
                  <a:gd name="connsiteY12" fmla="*/ 332604 h 1928289"/>
                  <a:gd name="connsiteX13" fmla="*/ 571289 w 1884751"/>
                  <a:gd name="connsiteY13" fmla="*/ 360631 h 1928289"/>
                  <a:gd name="connsiteX14" fmla="*/ 676392 w 1884751"/>
                  <a:gd name="connsiteY14" fmla="*/ 332604 h 1928289"/>
                  <a:gd name="connsiteX15" fmla="*/ 876089 w 1884751"/>
                  <a:gd name="connsiteY15" fmla="*/ 385155 h 1928289"/>
                  <a:gd name="connsiteX16" fmla="*/ 1376920 w 1884751"/>
                  <a:gd name="connsiteY16" fmla="*/ 4199 h 1928289"/>
                  <a:gd name="connsiteX0" fmla="*/ 1376920 w 1884600"/>
                  <a:gd name="connsiteY0" fmla="*/ 3846 h 1927936"/>
                  <a:gd name="connsiteX1" fmla="*/ 1558139 w 1884600"/>
                  <a:gd name="connsiteY1" fmla="*/ 208574 h 1927936"/>
                  <a:gd name="connsiteX2" fmla="*/ 1784249 w 1884600"/>
                  <a:gd name="connsiteY2" fmla="*/ 534263 h 1927936"/>
                  <a:gd name="connsiteX3" fmla="*/ 1762461 w 1884600"/>
                  <a:gd name="connsiteY3" fmla="*/ 1001409 h 1927936"/>
                  <a:gd name="connsiteX4" fmla="*/ 1884315 w 1884600"/>
                  <a:gd name="connsiteY4" fmla="*/ 1357325 h 1927936"/>
                  <a:gd name="connsiteX5" fmla="*/ 1722533 w 1884600"/>
                  <a:gd name="connsiteY5" fmla="*/ 1836466 h 1927936"/>
                  <a:gd name="connsiteX6" fmla="*/ 1457661 w 1884600"/>
                  <a:gd name="connsiteY6" fmla="*/ 1919313 h 1927936"/>
                  <a:gd name="connsiteX7" fmla="*/ 1100309 w 1884600"/>
                  <a:gd name="connsiteY7" fmla="*/ 1912306 h 1927936"/>
                  <a:gd name="connsiteX8" fmla="*/ 735951 w 1884600"/>
                  <a:gd name="connsiteY8" fmla="*/ 1803699 h 1927936"/>
                  <a:gd name="connsiteX9" fmla="*/ 347068 w 1884600"/>
                  <a:gd name="connsiteY9" fmla="*/ 1572471 h 1927936"/>
                  <a:gd name="connsiteX10" fmla="*/ 49275 w 1884600"/>
                  <a:gd name="connsiteY10" fmla="*/ 1078485 h 1927936"/>
                  <a:gd name="connsiteX11" fmla="*/ 24751 w 1884600"/>
                  <a:gd name="connsiteY11" fmla="*/ 633547 h 1927936"/>
                  <a:gd name="connsiteX12" fmla="*/ 298020 w 1884600"/>
                  <a:gd name="connsiteY12" fmla="*/ 332251 h 1927936"/>
                  <a:gd name="connsiteX13" fmla="*/ 571289 w 1884600"/>
                  <a:gd name="connsiteY13" fmla="*/ 360278 h 1927936"/>
                  <a:gd name="connsiteX14" fmla="*/ 676392 w 1884600"/>
                  <a:gd name="connsiteY14" fmla="*/ 332251 h 1927936"/>
                  <a:gd name="connsiteX15" fmla="*/ 876089 w 1884600"/>
                  <a:gd name="connsiteY15" fmla="*/ 384802 h 1927936"/>
                  <a:gd name="connsiteX16" fmla="*/ 1376920 w 1884600"/>
                  <a:gd name="connsiteY16" fmla="*/ 3846 h 1927936"/>
                  <a:gd name="connsiteX0" fmla="*/ 1376920 w 1899486"/>
                  <a:gd name="connsiteY0" fmla="*/ 3846 h 1927936"/>
                  <a:gd name="connsiteX1" fmla="*/ 1558139 w 1899486"/>
                  <a:gd name="connsiteY1" fmla="*/ 208574 h 1927936"/>
                  <a:gd name="connsiteX2" fmla="*/ 1784249 w 1899486"/>
                  <a:gd name="connsiteY2" fmla="*/ 534263 h 1927936"/>
                  <a:gd name="connsiteX3" fmla="*/ 1881262 w 1899486"/>
                  <a:gd name="connsiteY3" fmla="*/ 940684 h 1927936"/>
                  <a:gd name="connsiteX4" fmla="*/ 1884315 w 1899486"/>
                  <a:gd name="connsiteY4" fmla="*/ 1357325 h 1927936"/>
                  <a:gd name="connsiteX5" fmla="*/ 1722533 w 1899486"/>
                  <a:gd name="connsiteY5" fmla="*/ 1836466 h 1927936"/>
                  <a:gd name="connsiteX6" fmla="*/ 1457661 w 1899486"/>
                  <a:gd name="connsiteY6" fmla="*/ 1919313 h 1927936"/>
                  <a:gd name="connsiteX7" fmla="*/ 1100309 w 1899486"/>
                  <a:gd name="connsiteY7" fmla="*/ 1912306 h 1927936"/>
                  <a:gd name="connsiteX8" fmla="*/ 735951 w 1899486"/>
                  <a:gd name="connsiteY8" fmla="*/ 1803699 h 1927936"/>
                  <a:gd name="connsiteX9" fmla="*/ 347068 w 1899486"/>
                  <a:gd name="connsiteY9" fmla="*/ 1572471 h 1927936"/>
                  <a:gd name="connsiteX10" fmla="*/ 49275 w 1899486"/>
                  <a:gd name="connsiteY10" fmla="*/ 1078485 h 1927936"/>
                  <a:gd name="connsiteX11" fmla="*/ 24751 w 1899486"/>
                  <a:gd name="connsiteY11" fmla="*/ 633547 h 1927936"/>
                  <a:gd name="connsiteX12" fmla="*/ 298020 w 1899486"/>
                  <a:gd name="connsiteY12" fmla="*/ 332251 h 1927936"/>
                  <a:gd name="connsiteX13" fmla="*/ 571289 w 1899486"/>
                  <a:gd name="connsiteY13" fmla="*/ 360278 h 1927936"/>
                  <a:gd name="connsiteX14" fmla="*/ 676392 w 1899486"/>
                  <a:gd name="connsiteY14" fmla="*/ 332251 h 1927936"/>
                  <a:gd name="connsiteX15" fmla="*/ 876089 w 1899486"/>
                  <a:gd name="connsiteY15" fmla="*/ 384802 h 1927936"/>
                  <a:gd name="connsiteX16" fmla="*/ 1376920 w 1899486"/>
                  <a:gd name="connsiteY16" fmla="*/ 3846 h 1927936"/>
                  <a:gd name="connsiteX0" fmla="*/ 1376920 w 1881677"/>
                  <a:gd name="connsiteY0" fmla="*/ 3846 h 1927936"/>
                  <a:gd name="connsiteX1" fmla="*/ 1558139 w 1881677"/>
                  <a:gd name="connsiteY1" fmla="*/ 208574 h 1927936"/>
                  <a:gd name="connsiteX2" fmla="*/ 1784249 w 1881677"/>
                  <a:gd name="connsiteY2" fmla="*/ 534263 h 1927936"/>
                  <a:gd name="connsiteX3" fmla="*/ 1881262 w 1881677"/>
                  <a:gd name="connsiteY3" fmla="*/ 940684 h 1927936"/>
                  <a:gd name="connsiteX4" fmla="*/ 1815390 w 1881677"/>
                  <a:gd name="connsiteY4" fmla="*/ 1373871 h 1927936"/>
                  <a:gd name="connsiteX5" fmla="*/ 1722533 w 1881677"/>
                  <a:gd name="connsiteY5" fmla="*/ 1836466 h 1927936"/>
                  <a:gd name="connsiteX6" fmla="*/ 1457661 w 1881677"/>
                  <a:gd name="connsiteY6" fmla="*/ 1919313 h 1927936"/>
                  <a:gd name="connsiteX7" fmla="*/ 1100309 w 1881677"/>
                  <a:gd name="connsiteY7" fmla="*/ 1912306 h 1927936"/>
                  <a:gd name="connsiteX8" fmla="*/ 735951 w 1881677"/>
                  <a:gd name="connsiteY8" fmla="*/ 1803699 h 1927936"/>
                  <a:gd name="connsiteX9" fmla="*/ 347068 w 1881677"/>
                  <a:gd name="connsiteY9" fmla="*/ 1572471 h 1927936"/>
                  <a:gd name="connsiteX10" fmla="*/ 49275 w 1881677"/>
                  <a:gd name="connsiteY10" fmla="*/ 1078485 h 1927936"/>
                  <a:gd name="connsiteX11" fmla="*/ 24751 w 1881677"/>
                  <a:gd name="connsiteY11" fmla="*/ 633547 h 1927936"/>
                  <a:gd name="connsiteX12" fmla="*/ 298020 w 1881677"/>
                  <a:gd name="connsiteY12" fmla="*/ 332251 h 1927936"/>
                  <a:gd name="connsiteX13" fmla="*/ 571289 w 1881677"/>
                  <a:gd name="connsiteY13" fmla="*/ 360278 h 1927936"/>
                  <a:gd name="connsiteX14" fmla="*/ 676392 w 1881677"/>
                  <a:gd name="connsiteY14" fmla="*/ 332251 h 1927936"/>
                  <a:gd name="connsiteX15" fmla="*/ 876089 w 1881677"/>
                  <a:gd name="connsiteY15" fmla="*/ 384802 h 1927936"/>
                  <a:gd name="connsiteX16" fmla="*/ 1376920 w 1881677"/>
                  <a:gd name="connsiteY16" fmla="*/ 3846 h 1927936"/>
                  <a:gd name="connsiteX0" fmla="*/ 1376920 w 1894789"/>
                  <a:gd name="connsiteY0" fmla="*/ 3846 h 1927936"/>
                  <a:gd name="connsiteX1" fmla="*/ 1558139 w 1894789"/>
                  <a:gd name="connsiteY1" fmla="*/ 208574 h 1927936"/>
                  <a:gd name="connsiteX2" fmla="*/ 1784249 w 1894789"/>
                  <a:gd name="connsiteY2" fmla="*/ 534263 h 1927936"/>
                  <a:gd name="connsiteX3" fmla="*/ 1881262 w 1894789"/>
                  <a:gd name="connsiteY3" fmla="*/ 940684 h 1927936"/>
                  <a:gd name="connsiteX4" fmla="*/ 1876875 w 1894789"/>
                  <a:gd name="connsiteY4" fmla="*/ 1328094 h 1927936"/>
                  <a:gd name="connsiteX5" fmla="*/ 1722533 w 1894789"/>
                  <a:gd name="connsiteY5" fmla="*/ 1836466 h 1927936"/>
                  <a:gd name="connsiteX6" fmla="*/ 1457661 w 1894789"/>
                  <a:gd name="connsiteY6" fmla="*/ 1919313 h 1927936"/>
                  <a:gd name="connsiteX7" fmla="*/ 1100309 w 1894789"/>
                  <a:gd name="connsiteY7" fmla="*/ 1912306 h 1927936"/>
                  <a:gd name="connsiteX8" fmla="*/ 735951 w 1894789"/>
                  <a:gd name="connsiteY8" fmla="*/ 1803699 h 1927936"/>
                  <a:gd name="connsiteX9" fmla="*/ 347068 w 1894789"/>
                  <a:gd name="connsiteY9" fmla="*/ 1572471 h 1927936"/>
                  <a:gd name="connsiteX10" fmla="*/ 49275 w 1894789"/>
                  <a:gd name="connsiteY10" fmla="*/ 1078485 h 1927936"/>
                  <a:gd name="connsiteX11" fmla="*/ 24751 w 1894789"/>
                  <a:gd name="connsiteY11" fmla="*/ 633547 h 1927936"/>
                  <a:gd name="connsiteX12" fmla="*/ 298020 w 1894789"/>
                  <a:gd name="connsiteY12" fmla="*/ 332251 h 1927936"/>
                  <a:gd name="connsiteX13" fmla="*/ 571289 w 1894789"/>
                  <a:gd name="connsiteY13" fmla="*/ 360278 h 1927936"/>
                  <a:gd name="connsiteX14" fmla="*/ 676392 w 1894789"/>
                  <a:gd name="connsiteY14" fmla="*/ 332251 h 1927936"/>
                  <a:gd name="connsiteX15" fmla="*/ 876089 w 1894789"/>
                  <a:gd name="connsiteY15" fmla="*/ 384802 h 1927936"/>
                  <a:gd name="connsiteX16" fmla="*/ 1376920 w 1894789"/>
                  <a:gd name="connsiteY16" fmla="*/ 3846 h 1927936"/>
                  <a:gd name="connsiteX0" fmla="*/ 1323358 w 1894789"/>
                  <a:gd name="connsiteY0" fmla="*/ 3683 h 1936774"/>
                  <a:gd name="connsiteX1" fmla="*/ 1558139 w 1894789"/>
                  <a:gd name="connsiteY1" fmla="*/ 217412 h 1936774"/>
                  <a:gd name="connsiteX2" fmla="*/ 1784249 w 1894789"/>
                  <a:gd name="connsiteY2" fmla="*/ 543101 h 1936774"/>
                  <a:gd name="connsiteX3" fmla="*/ 1881262 w 1894789"/>
                  <a:gd name="connsiteY3" fmla="*/ 949522 h 1936774"/>
                  <a:gd name="connsiteX4" fmla="*/ 1876875 w 1894789"/>
                  <a:gd name="connsiteY4" fmla="*/ 1336932 h 1936774"/>
                  <a:gd name="connsiteX5" fmla="*/ 1722533 w 1894789"/>
                  <a:gd name="connsiteY5" fmla="*/ 1845304 h 1936774"/>
                  <a:gd name="connsiteX6" fmla="*/ 1457661 w 1894789"/>
                  <a:gd name="connsiteY6" fmla="*/ 1928151 h 1936774"/>
                  <a:gd name="connsiteX7" fmla="*/ 1100309 w 1894789"/>
                  <a:gd name="connsiteY7" fmla="*/ 1921144 h 1936774"/>
                  <a:gd name="connsiteX8" fmla="*/ 735951 w 1894789"/>
                  <a:gd name="connsiteY8" fmla="*/ 1812537 h 1936774"/>
                  <a:gd name="connsiteX9" fmla="*/ 347068 w 1894789"/>
                  <a:gd name="connsiteY9" fmla="*/ 1581309 h 1936774"/>
                  <a:gd name="connsiteX10" fmla="*/ 49275 w 1894789"/>
                  <a:gd name="connsiteY10" fmla="*/ 1087323 h 1936774"/>
                  <a:gd name="connsiteX11" fmla="*/ 24751 w 1894789"/>
                  <a:gd name="connsiteY11" fmla="*/ 642385 h 1936774"/>
                  <a:gd name="connsiteX12" fmla="*/ 298020 w 1894789"/>
                  <a:gd name="connsiteY12" fmla="*/ 341089 h 1936774"/>
                  <a:gd name="connsiteX13" fmla="*/ 571289 w 1894789"/>
                  <a:gd name="connsiteY13" fmla="*/ 369116 h 1936774"/>
                  <a:gd name="connsiteX14" fmla="*/ 676392 w 1894789"/>
                  <a:gd name="connsiteY14" fmla="*/ 341089 h 1936774"/>
                  <a:gd name="connsiteX15" fmla="*/ 876089 w 1894789"/>
                  <a:gd name="connsiteY15" fmla="*/ 393640 h 1936774"/>
                  <a:gd name="connsiteX16" fmla="*/ 1323358 w 1894789"/>
                  <a:gd name="connsiteY16" fmla="*/ 3683 h 1936774"/>
                  <a:gd name="connsiteX0" fmla="*/ 1323358 w 1894789"/>
                  <a:gd name="connsiteY0" fmla="*/ 5344 h 1938435"/>
                  <a:gd name="connsiteX1" fmla="*/ 1578090 w 1894789"/>
                  <a:gd name="connsiteY1" fmla="*/ 193804 h 1938435"/>
                  <a:gd name="connsiteX2" fmla="*/ 1784249 w 1894789"/>
                  <a:gd name="connsiteY2" fmla="*/ 544762 h 1938435"/>
                  <a:gd name="connsiteX3" fmla="*/ 1881262 w 1894789"/>
                  <a:gd name="connsiteY3" fmla="*/ 951183 h 1938435"/>
                  <a:gd name="connsiteX4" fmla="*/ 1876875 w 1894789"/>
                  <a:gd name="connsiteY4" fmla="*/ 1338593 h 1938435"/>
                  <a:gd name="connsiteX5" fmla="*/ 1722533 w 1894789"/>
                  <a:gd name="connsiteY5" fmla="*/ 1846965 h 1938435"/>
                  <a:gd name="connsiteX6" fmla="*/ 1457661 w 1894789"/>
                  <a:gd name="connsiteY6" fmla="*/ 1929812 h 1938435"/>
                  <a:gd name="connsiteX7" fmla="*/ 1100309 w 1894789"/>
                  <a:gd name="connsiteY7" fmla="*/ 1922805 h 1938435"/>
                  <a:gd name="connsiteX8" fmla="*/ 735951 w 1894789"/>
                  <a:gd name="connsiteY8" fmla="*/ 1814198 h 1938435"/>
                  <a:gd name="connsiteX9" fmla="*/ 347068 w 1894789"/>
                  <a:gd name="connsiteY9" fmla="*/ 1582970 h 1938435"/>
                  <a:gd name="connsiteX10" fmla="*/ 49275 w 1894789"/>
                  <a:gd name="connsiteY10" fmla="*/ 1088984 h 1938435"/>
                  <a:gd name="connsiteX11" fmla="*/ 24751 w 1894789"/>
                  <a:gd name="connsiteY11" fmla="*/ 644046 h 1938435"/>
                  <a:gd name="connsiteX12" fmla="*/ 298020 w 1894789"/>
                  <a:gd name="connsiteY12" fmla="*/ 342750 h 1938435"/>
                  <a:gd name="connsiteX13" fmla="*/ 571289 w 1894789"/>
                  <a:gd name="connsiteY13" fmla="*/ 370777 h 1938435"/>
                  <a:gd name="connsiteX14" fmla="*/ 676392 w 1894789"/>
                  <a:gd name="connsiteY14" fmla="*/ 342750 h 1938435"/>
                  <a:gd name="connsiteX15" fmla="*/ 876089 w 1894789"/>
                  <a:gd name="connsiteY15" fmla="*/ 395301 h 1938435"/>
                  <a:gd name="connsiteX16" fmla="*/ 1323358 w 1894789"/>
                  <a:gd name="connsiteY16" fmla="*/ 5344 h 1938435"/>
                  <a:gd name="connsiteX0" fmla="*/ 1323358 w 1894789"/>
                  <a:gd name="connsiteY0" fmla="*/ 5344 h 1938435"/>
                  <a:gd name="connsiteX1" fmla="*/ 1578090 w 1894789"/>
                  <a:gd name="connsiteY1" fmla="*/ 193804 h 1938435"/>
                  <a:gd name="connsiteX2" fmla="*/ 1784249 w 1894789"/>
                  <a:gd name="connsiteY2" fmla="*/ 544762 h 1938435"/>
                  <a:gd name="connsiteX3" fmla="*/ 1881262 w 1894789"/>
                  <a:gd name="connsiteY3" fmla="*/ 951183 h 1938435"/>
                  <a:gd name="connsiteX4" fmla="*/ 1876875 w 1894789"/>
                  <a:gd name="connsiteY4" fmla="*/ 1338593 h 1938435"/>
                  <a:gd name="connsiteX5" fmla="*/ 1722533 w 1894789"/>
                  <a:gd name="connsiteY5" fmla="*/ 1846965 h 1938435"/>
                  <a:gd name="connsiteX6" fmla="*/ 1457661 w 1894789"/>
                  <a:gd name="connsiteY6" fmla="*/ 1929812 h 1938435"/>
                  <a:gd name="connsiteX7" fmla="*/ 1100309 w 1894789"/>
                  <a:gd name="connsiteY7" fmla="*/ 1922805 h 1938435"/>
                  <a:gd name="connsiteX8" fmla="*/ 735951 w 1894789"/>
                  <a:gd name="connsiteY8" fmla="*/ 1814198 h 1938435"/>
                  <a:gd name="connsiteX9" fmla="*/ 347068 w 1894789"/>
                  <a:gd name="connsiteY9" fmla="*/ 1582970 h 1938435"/>
                  <a:gd name="connsiteX10" fmla="*/ 49275 w 1894789"/>
                  <a:gd name="connsiteY10" fmla="*/ 1088984 h 1938435"/>
                  <a:gd name="connsiteX11" fmla="*/ 24751 w 1894789"/>
                  <a:gd name="connsiteY11" fmla="*/ 644046 h 1938435"/>
                  <a:gd name="connsiteX12" fmla="*/ 298020 w 1894789"/>
                  <a:gd name="connsiteY12" fmla="*/ 342750 h 1938435"/>
                  <a:gd name="connsiteX13" fmla="*/ 571289 w 1894789"/>
                  <a:gd name="connsiteY13" fmla="*/ 370777 h 1938435"/>
                  <a:gd name="connsiteX14" fmla="*/ 676392 w 1894789"/>
                  <a:gd name="connsiteY14" fmla="*/ 342750 h 1938435"/>
                  <a:gd name="connsiteX15" fmla="*/ 876089 w 1894789"/>
                  <a:gd name="connsiteY15" fmla="*/ 395301 h 1938435"/>
                  <a:gd name="connsiteX16" fmla="*/ 1323358 w 1894789"/>
                  <a:gd name="connsiteY16" fmla="*/ 5344 h 1938435"/>
                  <a:gd name="connsiteX0" fmla="*/ 1323358 w 1894789"/>
                  <a:gd name="connsiteY0" fmla="*/ 5344 h 1938435"/>
                  <a:gd name="connsiteX1" fmla="*/ 1578090 w 1894789"/>
                  <a:gd name="connsiteY1" fmla="*/ 193804 h 1938435"/>
                  <a:gd name="connsiteX2" fmla="*/ 1784249 w 1894789"/>
                  <a:gd name="connsiteY2" fmla="*/ 544762 h 1938435"/>
                  <a:gd name="connsiteX3" fmla="*/ 1881262 w 1894789"/>
                  <a:gd name="connsiteY3" fmla="*/ 951183 h 1938435"/>
                  <a:gd name="connsiteX4" fmla="*/ 1876875 w 1894789"/>
                  <a:gd name="connsiteY4" fmla="*/ 1338593 h 1938435"/>
                  <a:gd name="connsiteX5" fmla="*/ 1722533 w 1894789"/>
                  <a:gd name="connsiteY5" fmla="*/ 1846965 h 1938435"/>
                  <a:gd name="connsiteX6" fmla="*/ 1457661 w 1894789"/>
                  <a:gd name="connsiteY6" fmla="*/ 1929812 h 1938435"/>
                  <a:gd name="connsiteX7" fmla="*/ 1100309 w 1894789"/>
                  <a:gd name="connsiteY7" fmla="*/ 1922805 h 1938435"/>
                  <a:gd name="connsiteX8" fmla="*/ 735951 w 1894789"/>
                  <a:gd name="connsiteY8" fmla="*/ 1814198 h 1938435"/>
                  <a:gd name="connsiteX9" fmla="*/ 347068 w 1894789"/>
                  <a:gd name="connsiteY9" fmla="*/ 1582970 h 1938435"/>
                  <a:gd name="connsiteX10" fmla="*/ 49275 w 1894789"/>
                  <a:gd name="connsiteY10" fmla="*/ 1088984 h 1938435"/>
                  <a:gd name="connsiteX11" fmla="*/ 24751 w 1894789"/>
                  <a:gd name="connsiteY11" fmla="*/ 644046 h 1938435"/>
                  <a:gd name="connsiteX12" fmla="*/ 298020 w 1894789"/>
                  <a:gd name="connsiteY12" fmla="*/ 342750 h 1938435"/>
                  <a:gd name="connsiteX13" fmla="*/ 571289 w 1894789"/>
                  <a:gd name="connsiteY13" fmla="*/ 370777 h 1938435"/>
                  <a:gd name="connsiteX14" fmla="*/ 676392 w 1894789"/>
                  <a:gd name="connsiteY14" fmla="*/ 342750 h 1938435"/>
                  <a:gd name="connsiteX15" fmla="*/ 876089 w 1894789"/>
                  <a:gd name="connsiteY15" fmla="*/ 395301 h 1938435"/>
                  <a:gd name="connsiteX16" fmla="*/ 1323358 w 1894789"/>
                  <a:gd name="connsiteY16" fmla="*/ 5344 h 1938435"/>
                  <a:gd name="connsiteX0" fmla="*/ 1323358 w 1894789"/>
                  <a:gd name="connsiteY0" fmla="*/ 5344 h 1931922"/>
                  <a:gd name="connsiteX1" fmla="*/ 1578090 w 1894789"/>
                  <a:gd name="connsiteY1" fmla="*/ 193804 h 1931922"/>
                  <a:gd name="connsiteX2" fmla="*/ 1784249 w 1894789"/>
                  <a:gd name="connsiteY2" fmla="*/ 544762 h 1931922"/>
                  <a:gd name="connsiteX3" fmla="*/ 1881262 w 1894789"/>
                  <a:gd name="connsiteY3" fmla="*/ 951183 h 1931922"/>
                  <a:gd name="connsiteX4" fmla="*/ 1876875 w 1894789"/>
                  <a:gd name="connsiteY4" fmla="*/ 1338593 h 1931922"/>
                  <a:gd name="connsiteX5" fmla="*/ 1722533 w 1894789"/>
                  <a:gd name="connsiteY5" fmla="*/ 1846965 h 1931922"/>
                  <a:gd name="connsiteX6" fmla="*/ 1364023 w 1894789"/>
                  <a:gd name="connsiteY6" fmla="*/ 1917231 h 1931922"/>
                  <a:gd name="connsiteX7" fmla="*/ 1100309 w 1894789"/>
                  <a:gd name="connsiteY7" fmla="*/ 1922805 h 1931922"/>
                  <a:gd name="connsiteX8" fmla="*/ 735951 w 1894789"/>
                  <a:gd name="connsiteY8" fmla="*/ 1814198 h 1931922"/>
                  <a:gd name="connsiteX9" fmla="*/ 347068 w 1894789"/>
                  <a:gd name="connsiteY9" fmla="*/ 1582970 h 1931922"/>
                  <a:gd name="connsiteX10" fmla="*/ 49275 w 1894789"/>
                  <a:gd name="connsiteY10" fmla="*/ 1088984 h 1931922"/>
                  <a:gd name="connsiteX11" fmla="*/ 24751 w 1894789"/>
                  <a:gd name="connsiteY11" fmla="*/ 644046 h 1931922"/>
                  <a:gd name="connsiteX12" fmla="*/ 298020 w 1894789"/>
                  <a:gd name="connsiteY12" fmla="*/ 342750 h 1931922"/>
                  <a:gd name="connsiteX13" fmla="*/ 571289 w 1894789"/>
                  <a:gd name="connsiteY13" fmla="*/ 370777 h 1931922"/>
                  <a:gd name="connsiteX14" fmla="*/ 676392 w 1894789"/>
                  <a:gd name="connsiteY14" fmla="*/ 342750 h 1931922"/>
                  <a:gd name="connsiteX15" fmla="*/ 876089 w 1894789"/>
                  <a:gd name="connsiteY15" fmla="*/ 395301 h 1931922"/>
                  <a:gd name="connsiteX16" fmla="*/ 1323358 w 1894789"/>
                  <a:gd name="connsiteY16" fmla="*/ 5344 h 1931922"/>
                  <a:gd name="connsiteX0" fmla="*/ 1323358 w 1894789"/>
                  <a:gd name="connsiteY0" fmla="*/ 5344 h 1933522"/>
                  <a:gd name="connsiteX1" fmla="*/ 1578090 w 1894789"/>
                  <a:gd name="connsiteY1" fmla="*/ 193804 h 1933522"/>
                  <a:gd name="connsiteX2" fmla="*/ 1784249 w 1894789"/>
                  <a:gd name="connsiteY2" fmla="*/ 544762 h 1933522"/>
                  <a:gd name="connsiteX3" fmla="*/ 1881262 w 1894789"/>
                  <a:gd name="connsiteY3" fmla="*/ 951183 h 1933522"/>
                  <a:gd name="connsiteX4" fmla="*/ 1876875 w 1894789"/>
                  <a:gd name="connsiteY4" fmla="*/ 1338593 h 1933522"/>
                  <a:gd name="connsiteX5" fmla="*/ 1675020 w 1894789"/>
                  <a:gd name="connsiteY5" fmla="*/ 1814154 h 1933522"/>
                  <a:gd name="connsiteX6" fmla="*/ 1364023 w 1894789"/>
                  <a:gd name="connsiteY6" fmla="*/ 1917231 h 1933522"/>
                  <a:gd name="connsiteX7" fmla="*/ 1100309 w 1894789"/>
                  <a:gd name="connsiteY7" fmla="*/ 1922805 h 1933522"/>
                  <a:gd name="connsiteX8" fmla="*/ 735951 w 1894789"/>
                  <a:gd name="connsiteY8" fmla="*/ 1814198 h 1933522"/>
                  <a:gd name="connsiteX9" fmla="*/ 347068 w 1894789"/>
                  <a:gd name="connsiteY9" fmla="*/ 1582970 h 1933522"/>
                  <a:gd name="connsiteX10" fmla="*/ 49275 w 1894789"/>
                  <a:gd name="connsiteY10" fmla="*/ 1088984 h 1933522"/>
                  <a:gd name="connsiteX11" fmla="*/ 24751 w 1894789"/>
                  <a:gd name="connsiteY11" fmla="*/ 644046 h 1933522"/>
                  <a:gd name="connsiteX12" fmla="*/ 298020 w 1894789"/>
                  <a:gd name="connsiteY12" fmla="*/ 342750 h 1933522"/>
                  <a:gd name="connsiteX13" fmla="*/ 571289 w 1894789"/>
                  <a:gd name="connsiteY13" fmla="*/ 370777 h 1933522"/>
                  <a:gd name="connsiteX14" fmla="*/ 676392 w 1894789"/>
                  <a:gd name="connsiteY14" fmla="*/ 342750 h 1933522"/>
                  <a:gd name="connsiteX15" fmla="*/ 876089 w 1894789"/>
                  <a:gd name="connsiteY15" fmla="*/ 395301 h 1933522"/>
                  <a:gd name="connsiteX16" fmla="*/ 1323358 w 1894789"/>
                  <a:gd name="connsiteY16" fmla="*/ 5344 h 1933522"/>
                  <a:gd name="connsiteX0" fmla="*/ 1323358 w 1894789"/>
                  <a:gd name="connsiteY0" fmla="*/ 5344 h 1933834"/>
                  <a:gd name="connsiteX1" fmla="*/ 1578090 w 1894789"/>
                  <a:gd name="connsiteY1" fmla="*/ 193804 h 1933834"/>
                  <a:gd name="connsiteX2" fmla="*/ 1784249 w 1894789"/>
                  <a:gd name="connsiteY2" fmla="*/ 544762 h 1933834"/>
                  <a:gd name="connsiteX3" fmla="*/ 1881262 w 1894789"/>
                  <a:gd name="connsiteY3" fmla="*/ 951183 h 1933834"/>
                  <a:gd name="connsiteX4" fmla="*/ 1876875 w 1894789"/>
                  <a:gd name="connsiteY4" fmla="*/ 1338593 h 1933834"/>
                  <a:gd name="connsiteX5" fmla="*/ 1711063 w 1894789"/>
                  <a:gd name="connsiteY5" fmla="*/ 1808280 h 1933834"/>
                  <a:gd name="connsiteX6" fmla="*/ 1364023 w 1894789"/>
                  <a:gd name="connsiteY6" fmla="*/ 1917231 h 1933834"/>
                  <a:gd name="connsiteX7" fmla="*/ 1100309 w 1894789"/>
                  <a:gd name="connsiteY7" fmla="*/ 1922805 h 1933834"/>
                  <a:gd name="connsiteX8" fmla="*/ 735951 w 1894789"/>
                  <a:gd name="connsiteY8" fmla="*/ 1814198 h 1933834"/>
                  <a:gd name="connsiteX9" fmla="*/ 347068 w 1894789"/>
                  <a:gd name="connsiteY9" fmla="*/ 1582970 h 1933834"/>
                  <a:gd name="connsiteX10" fmla="*/ 49275 w 1894789"/>
                  <a:gd name="connsiteY10" fmla="*/ 1088984 h 1933834"/>
                  <a:gd name="connsiteX11" fmla="*/ 24751 w 1894789"/>
                  <a:gd name="connsiteY11" fmla="*/ 644046 h 1933834"/>
                  <a:gd name="connsiteX12" fmla="*/ 298020 w 1894789"/>
                  <a:gd name="connsiteY12" fmla="*/ 342750 h 1933834"/>
                  <a:gd name="connsiteX13" fmla="*/ 571289 w 1894789"/>
                  <a:gd name="connsiteY13" fmla="*/ 370777 h 1933834"/>
                  <a:gd name="connsiteX14" fmla="*/ 676392 w 1894789"/>
                  <a:gd name="connsiteY14" fmla="*/ 342750 h 1933834"/>
                  <a:gd name="connsiteX15" fmla="*/ 876089 w 1894789"/>
                  <a:gd name="connsiteY15" fmla="*/ 395301 h 1933834"/>
                  <a:gd name="connsiteX16" fmla="*/ 1323358 w 1894789"/>
                  <a:gd name="connsiteY16" fmla="*/ 5344 h 1933834"/>
                  <a:gd name="connsiteX0" fmla="*/ 1481803 w 2053234"/>
                  <a:gd name="connsiteY0" fmla="*/ 5344 h 1933834"/>
                  <a:gd name="connsiteX1" fmla="*/ 1736535 w 2053234"/>
                  <a:gd name="connsiteY1" fmla="*/ 193804 h 1933834"/>
                  <a:gd name="connsiteX2" fmla="*/ 1942694 w 2053234"/>
                  <a:gd name="connsiteY2" fmla="*/ 544762 h 1933834"/>
                  <a:gd name="connsiteX3" fmla="*/ 2039707 w 2053234"/>
                  <a:gd name="connsiteY3" fmla="*/ 951183 h 1933834"/>
                  <a:gd name="connsiteX4" fmla="*/ 2035320 w 2053234"/>
                  <a:gd name="connsiteY4" fmla="*/ 1338593 h 1933834"/>
                  <a:gd name="connsiteX5" fmla="*/ 1869508 w 2053234"/>
                  <a:gd name="connsiteY5" fmla="*/ 1808280 h 1933834"/>
                  <a:gd name="connsiteX6" fmla="*/ 1522468 w 2053234"/>
                  <a:gd name="connsiteY6" fmla="*/ 1917231 h 1933834"/>
                  <a:gd name="connsiteX7" fmla="*/ 1258754 w 2053234"/>
                  <a:gd name="connsiteY7" fmla="*/ 1922805 h 1933834"/>
                  <a:gd name="connsiteX8" fmla="*/ 894396 w 2053234"/>
                  <a:gd name="connsiteY8" fmla="*/ 1814198 h 1933834"/>
                  <a:gd name="connsiteX9" fmla="*/ 28289 w 2053234"/>
                  <a:gd name="connsiteY9" fmla="*/ 1555207 h 1933834"/>
                  <a:gd name="connsiteX10" fmla="*/ 207720 w 2053234"/>
                  <a:gd name="connsiteY10" fmla="*/ 1088984 h 1933834"/>
                  <a:gd name="connsiteX11" fmla="*/ 183196 w 2053234"/>
                  <a:gd name="connsiteY11" fmla="*/ 644046 h 1933834"/>
                  <a:gd name="connsiteX12" fmla="*/ 456465 w 2053234"/>
                  <a:gd name="connsiteY12" fmla="*/ 342750 h 1933834"/>
                  <a:gd name="connsiteX13" fmla="*/ 729734 w 2053234"/>
                  <a:gd name="connsiteY13" fmla="*/ 370777 h 1933834"/>
                  <a:gd name="connsiteX14" fmla="*/ 834837 w 2053234"/>
                  <a:gd name="connsiteY14" fmla="*/ 342750 h 1933834"/>
                  <a:gd name="connsiteX15" fmla="*/ 1034534 w 2053234"/>
                  <a:gd name="connsiteY15" fmla="*/ 395301 h 1933834"/>
                  <a:gd name="connsiteX16" fmla="*/ 1481803 w 2053234"/>
                  <a:gd name="connsiteY16" fmla="*/ 5344 h 1933834"/>
                  <a:gd name="connsiteX0" fmla="*/ 1466513 w 2037944"/>
                  <a:gd name="connsiteY0" fmla="*/ 5344 h 1938613"/>
                  <a:gd name="connsiteX1" fmla="*/ 1721245 w 2037944"/>
                  <a:gd name="connsiteY1" fmla="*/ 193804 h 1938613"/>
                  <a:gd name="connsiteX2" fmla="*/ 1927404 w 2037944"/>
                  <a:gd name="connsiteY2" fmla="*/ 544762 h 1938613"/>
                  <a:gd name="connsiteX3" fmla="*/ 2024417 w 2037944"/>
                  <a:gd name="connsiteY3" fmla="*/ 951183 h 1938613"/>
                  <a:gd name="connsiteX4" fmla="*/ 2020030 w 2037944"/>
                  <a:gd name="connsiteY4" fmla="*/ 1338593 h 1938613"/>
                  <a:gd name="connsiteX5" fmla="*/ 1854218 w 2037944"/>
                  <a:gd name="connsiteY5" fmla="*/ 1808280 h 1938613"/>
                  <a:gd name="connsiteX6" fmla="*/ 1507178 w 2037944"/>
                  <a:gd name="connsiteY6" fmla="*/ 1917231 h 1938613"/>
                  <a:gd name="connsiteX7" fmla="*/ 1243464 w 2037944"/>
                  <a:gd name="connsiteY7" fmla="*/ 1922805 h 1938613"/>
                  <a:gd name="connsiteX8" fmla="*/ 602294 w 2037944"/>
                  <a:gd name="connsiteY8" fmla="*/ 1746772 h 1938613"/>
                  <a:gd name="connsiteX9" fmla="*/ 12999 w 2037944"/>
                  <a:gd name="connsiteY9" fmla="*/ 1555207 h 1938613"/>
                  <a:gd name="connsiteX10" fmla="*/ 192430 w 2037944"/>
                  <a:gd name="connsiteY10" fmla="*/ 1088984 h 1938613"/>
                  <a:gd name="connsiteX11" fmla="*/ 167906 w 2037944"/>
                  <a:gd name="connsiteY11" fmla="*/ 644046 h 1938613"/>
                  <a:gd name="connsiteX12" fmla="*/ 441175 w 2037944"/>
                  <a:gd name="connsiteY12" fmla="*/ 342750 h 1938613"/>
                  <a:gd name="connsiteX13" fmla="*/ 714444 w 2037944"/>
                  <a:gd name="connsiteY13" fmla="*/ 370777 h 1938613"/>
                  <a:gd name="connsiteX14" fmla="*/ 819547 w 2037944"/>
                  <a:gd name="connsiteY14" fmla="*/ 342750 h 1938613"/>
                  <a:gd name="connsiteX15" fmla="*/ 1019244 w 2037944"/>
                  <a:gd name="connsiteY15" fmla="*/ 395301 h 1938613"/>
                  <a:gd name="connsiteX16" fmla="*/ 1466513 w 2037944"/>
                  <a:gd name="connsiteY16" fmla="*/ 5344 h 1938613"/>
                  <a:gd name="connsiteX0" fmla="*/ 1466513 w 2037944"/>
                  <a:gd name="connsiteY0" fmla="*/ 5344 h 1917263"/>
                  <a:gd name="connsiteX1" fmla="*/ 1721245 w 2037944"/>
                  <a:gd name="connsiteY1" fmla="*/ 193804 h 1917263"/>
                  <a:gd name="connsiteX2" fmla="*/ 1927404 w 2037944"/>
                  <a:gd name="connsiteY2" fmla="*/ 544762 h 1917263"/>
                  <a:gd name="connsiteX3" fmla="*/ 2024417 w 2037944"/>
                  <a:gd name="connsiteY3" fmla="*/ 951183 h 1917263"/>
                  <a:gd name="connsiteX4" fmla="*/ 2020030 w 2037944"/>
                  <a:gd name="connsiteY4" fmla="*/ 1338593 h 1917263"/>
                  <a:gd name="connsiteX5" fmla="*/ 1854218 w 2037944"/>
                  <a:gd name="connsiteY5" fmla="*/ 1808280 h 1917263"/>
                  <a:gd name="connsiteX6" fmla="*/ 1507178 w 2037944"/>
                  <a:gd name="connsiteY6" fmla="*/ 1917231 h 1917263"/>
                  <a:gd name="connsiteX7" fmla="*/ 1010307 w 2037944"/>
                  <a:gd name="connsiteY7" fmla="*/ 1818883 h 1917263"/>
                  <a:gd name="connsiteX8" fmla="*/ 602294 w 2037944"/>
                  <a:gd name="connsiteY8" fmla="*/ 1746772 h 1917263"/>
                  <a:gd name="connsiteX9" fmla="*/ 12999 w 2037944"/>
                  <a:gd name="connsiteY9" fmla="*/ 1555207 h 1917263"/>
                  <a:gd name="connsiteX10" fmla="*/ 192430 w 2037944"/>
                  <a:gd name="connsiteY10" fmla="*/ 1088984 h 1917263"/>
                  <a:gd name="connsiteX11" fmla="*/ 167906 w 2037944"/>
                  <a:gd name="connsiteY11" fmla="*/ 644046 h 1917263"/>
                  <a:gd name="connsiteX12" fmla="*/ 441175 w 2037944"/>
                  <a:gd name="connsiteY12" fmla="*/ 342750 h 1917263"/>
                  <a:gd name="connsiteX13" fmla="*/ 714444 w 2037944"/>
                  <a:gd name="connsiteY13" fmla="*/ 370777 h 1917263"/>
                  <a:gd name="connsiteX14" fmla="*/ 819547 w 2037944"/>
                  <a:gd name="connsiteY14" fmla="*/ 342750 h 1917263"/>
                  <a:gd name="connsiteX15" fmla="*/ 1019244 w 2037944"/>
                  <a:gd name="connsiteY15" fmla="*/ 395301 h 1917263"/>
                  <a:gd name="connsiteX16" fmla="*/ 1466513 w 2037944"/>
                  <a:gd name="connsiteY16" fmla="*/ 5344 h 1917263"/>
                  <a:gd name="connsiteX0" fmla="*/ 1466513 w 2037944"/>
                  <a:gd name="connsiteY0" fmla="*/ 5344 h 1917257"/>
                  <a:gd name="connsiteX1" fmla="*/ 1721245 w 2037944"/>
                  <a:gd name="connsiteY1" fmla="*/ 193804 h 1917257"/>
                  <a:gd name="connsiteX2" fmla="*/ 1927404 w 2037944"/>
                  <a:gd name="connsiteY2" fmla="*/ 544762 h 1917257"/>
                  <a:gd name="connsiteX3" fmla="*/ 2024417 w 2037944"/>
                  <a:gd name="connsiteY3" fmla="*/ 951183 h 1917257"/>
                  <a:gd name="connsiteX4" fmla="*/ 2020030 w 2037944"/>
                  <a:gd name="connsiteY4" fmla="*/ 1338593 h 1917257"/>
                  <a:gd name="connsiteX5" fmla="*/ 1854218 w 2037944"/>
                  <a:gd name="connsiteY5" fmla="*/ 1808280 h 1917257"/>
                  <a:gd name="connsiteX6" fmla="*/ 1507178 w 2037944"/>
                  <a:gd name="connsiteY6" fmla="*/ 1917231 h 1917257"/>
                  <a:gd name="connsiteX7" fmla="*/ 1010307 w 2037944"/>
                  <a:gd name="connsiteY7" fmla="*/ 1818883 h 1917257"/>
                  <a:gd name="connsiteX8" fmla="*/ 602294 w 2037944"/>
                  <a:gd name="connsiteY8" fmla="*/ 1746772 h 1917257"/>
                  <a:gd name="connsiteX9" fmla="*/ 12999 w 2037944"/>
                  <a:gd name="connsiteY9" fmla="*/ 1555207 h 1917257"/>
                  <a:gd name="connsiteX10" fmla="*/ 192430 w 2037944"/>
                  <a:gd name="connsiteY10" fmla="*/ 1088984 h 1917257"/>
                  <a:gd name="connsiteX11" fmla="*/ 167906 w 2037944"/>
                  <a:gd name="connsiteY11" fmla="*/ 644046 h 1917257"/>
                  <a:gd name="connsiteX12" fmla="*/ 441175 w 2037944"/>
                  <a:gd name="connsiteY12" fmla="*/ 342750 h 1917257"/>
                  <a:gd name="connsiteX13" fmla="*/ 714444 w 2037944"/>
                  <a:gd name="connsiteY13" fmla="*/ 370777 h 1917257"/>
                  <a:gd name="connsiteX14" fmla="*/ 819547 w 2037944"/>
                  <a:gd name="connsiteY14" fmla="*/ 342750 h 1917257"/>
                  <a:gd name="connsiteX15" fmla="*/ 1019244 w 2037944"/>
                  <a:gd name="connsiteY15" fmla="*/ 395301 h 1917257"/>
                  <a:gd name="connsiteX16" fmla="*/ 1466513 w 2037944"/>
                  <a:gd name="connsiteY16" fmla="*/ 5344 h 1917257"/>
                  <a:gd name="connsiteX0" fmla="*/ 1466513 w 2037944"/>
                  <a:gd name="connsiteY0" fmla="*/ 5344 h 1891903"/>
                  <a:gd name="connsiteX1" fmla="*/ 1721245 w 2037944"/>
                  <a:gd name="connsiteY1" fmla="*/ 193804 h 1891903"/>
                  <a:gd name="connsiteX2" fmla="*/ 1927404 w 2037944"/>
                  <a:gd name="connsiteY2" fmla="*/ 544762 h 1891903"/>
                  <a:gd name="connsiteX3" fmla="*/ 2024417 w 2037944"/>
                  <a:gd name="connsiteY3" fmla="*/ 951183 h 1891903"/>
                  <a:gd name="connsiteX4" fmla="*/ 2020030 w 2037944"/>
                  <a:gd name="connsiteY4" fmla="*/ 1338593 h 1891903"/>
                  <a:gd name="connsiteX5" fmla="*/ 1854218 w 2037944"/>
                  <a:gd name="connsiteY5" fmla="*/ 1808280 h 1891903"/>
                  <a:gd name="connsiteX6" fmla="*/ 1506413 w 2037944"/>
                  <a:gd name="connsiteY6" fmla="*/ 1891858 h 1891903"/>
                  <a:gd name="connsiteX7" fmla="*/ 1010307 w 2037944"/>
                  <a:gd name="connsiteY7" fmla="*/ 1818883 h 1891903"/>
                  <a:gd name="connsiteX8" fmla="*/ 602294 w 2037944"/>
                  <a:gd name="connsiteY8" fmla="*/ 1746772 h 1891903"/>
                  <a:gd name="connsiteX9" fmla="*/ 12999 w 2037944"/>
                  <a:gd name="connsiteY9" fmla="*/ 1555207 h 1891903"/>
                  <a:gd name="connsiteX10" fmla="*/ 192430 w 2037944"/>
                  <a:gd name="connsiteY10" fmla="*/ 1088984 h 1891903"/>
                  <a:gd name="connsiteX11" fmla="*/ 167906 w 2037944"/>
                  <a:gd name="connsiteY11" fmla="*/ 644046 h 1891903"/>
                  <a:gd name="connsiteX12" fmla="*/ 441175 w 2037944"/>
                  <a:gd name="connsiteY12" fmla="*/ 342750 h 1891903"/>
                  <a:gd name="connsiteX13" fmla="*/ 714444 w 2037944"/>
                  <a:gd name="connsiteY13" fmla="*/ 370777 h 1891903"/>
                  <a:gd name="connsiteX14" fmla="*/ 819547 w 2037944"/>
                  <a:gd name="connsiteY14" fmla="*/ 342750 h 1891903"/>
                  <a:gd name="connsiteX15" fmla="*/ 1019244 w 2037944"/>
                  <a:gd name="connsiteY15" fmla="*/ 395301 h 1891903"/>
                  <a:gd name="connsiteX16" fmla="*/ 1466513 w 2037944"/>
                  <a:gd name="connsiteY16" fmla="*/ 5344 h 1891903"/>
                  <a:gd name="connsiteX0" fmla="*/ 1466513 w 2037944"/>
                  <a:gd name="connsiteY0" fmla="*/ 5344 h 1901810"/>
                  <a:gd name="connsiteX1" fmla="*/ 1721245 w 2037944"/>
                  <a:gd name="connsiteY1" fmla="*/ 193804 h 1901810"/>
                  <a:gd name="connsiteX2" fmla="*/ 1927404 w 2037944"/>
                  <a:gd name="connsiteY2" fmla="*/ 544762 h 1901810"/>
                  <a:gd name="connsiteX3" fmla="*/ 2024417 w 2037944"/>
                  <a:gd name="connsiteY3" fmla="*/ 951183 h 1901810"/>
                  <a:gd name="connsiteX4" fmla="*/ 2020030 w 2037944"/>
                  <a:gd name="connsiteY4" fmla="*/ 1338593 h 1901810"/>
                  <a:gd name="connsiteX5" fmla="*/ 1854218 w 2037944"/>
                  <a:gd name="connsiteY5" fmla="*/ 1808280 h 1901810"/>
                  <a:gd name="connsiteX6" fmla="*/ 1506413 w 2037944"/>
                  <a:gd name="connsiteY6" fmla="*/ 1891858 h 1901810"/>
                  <a:gd name="connsiteX7" fmla="*/ 1010307 w 2037944"/>
                  <a:gd name="connsiteY7" fmla="*/ 1818883 h 1901810"/>
                  <a:gd name="connsiteX8" fmla="*/ 602294 w 2037944"/>
                  <a:gd name="connsiteY8" fmla="*/ 1746772 h 1901810"/>
                  <a:gd name="connsiteX9" fmla="*/ 12999 w 2037944"/>
                  <a:gd name="connsiteY9" fmla="*/ 1555207 h 1901810"/>
                  <a:gd name="connsiteX10" fmla="*/ 192430 w 2037944"/>
                  <a:gd name="connsiteY10" fmla="*/ 1088984 h 1901810"/>
                  <a:gd name="connsiteX11" fmla="*/ 167906 w 2037944"/>
                  <a:gd name="connsiteY11" fmla="*/ 644046 h 1901810"/>
                  <a:gd name="connsiteX12" fmla="*/ 441175 w 2037944"/>
                  <a:gd name="connsiteY12" fmla="*/ 342750 h 1901810"/>
                  <a:gd name="connsiteX13" fmla="*/ 714444 w 2037944"/>
                  <a:gd name="connsiteY13" fmla="*/ 370777 h 1901810"/>
                  <a:gd name="connsiteX14" fmla="*/ 819547 w 2037944"/>
                  <a:gd name="connsiteY14" fmla="*/ 342750 h 1901810"/>
                  <a:gd name="connsiteX15" fmla="*/ 1019244 w 2037944"/>
                  <a:gd name="connsiteY15" fmla="*/ 395301 h 1901810"/>
                  <a:gd name="connsiteX16" fmla="*/ 1466513 w 2037944"/>
                  <a:gd name="connsiteY16" fmla="*/ 5344 h 1901810"/>
                  <a:gd name="connsiteX0" fmla="*/ 1466513 w 2037944"/>
                  <a:gd name="connsiteY0" fmla="*/ 5344 h 1911658"/>
                  <a:gd name="connsiteX1" fmla="*/ 1721245 w 2037944"/>
                  <a:gd name="connsiteY1" fmla="*/ 193804 h 1911658"/>
                  <a:gd name="connsiteX2" fmla="*/ 1927404 w 2037944"/>
                  <a:gd name="connsiteY2" fmla="*/ 544762 h 1911658"/>
                  <a:gd name="connsiteX3" fmla="*/ 2024417 w 2037944"/>
                  <a:gd name="connsiteY3" fmla="*/ 951183 h 1911658"/>
                  <a:gd name="connsiteX4" fmla="*/ 2020030 w 2037944"/>
                  <a:gd name="connsiteY4" fmla="*/ 1338593 h 1911658"/>
                  <a:gd name="connsiteX5" fmla="*/ 1854218 w 2037944"/>
                  <a:gd name="connsiteY5" fmla="*/ 1808280 h 1911658"/>
                  <a:gd name="connsiteX6" fmla="*/ 1506413 w 2037944"/>
                  <a:gd name="connsiteY6" fmla="*/ 1891858 h 1911658"/>
                  <a:gd name="connsiteX7" fmla="*/ 1010307 w 2037944"/>
                  <a:gd name="connsiteY7" fmla="*/ 1818883 h 1911658"/>
                  <a:gd name="connsiteX8" fmla="*/ 602294 w 2037944"/>
                  <a:gd name="connsiteY8" fmla="*/ 1746772 h 1911658"/>
                  <a:gd name="connsiteX9" fmla="*/ 12999 w 2037944"/>
                  <a:gd name="connsiteY9" fmla="*/ 1555207 h 1911658"/>
                  <a:gd name="connsiteX10" fmla="*/ 192430 w 2037944"/>
                  <a:gd name="connsiteY10" fmla="*/ 1088984 h 1911658"/>
                  <a:gd name="connsiteX11" fmla="*/ 167906 w 2037944"/>
                  <a:gd name="connsiteY11" fmla="*/ 644046 h 1911658"/>
                  <a:gd name="connsiteX12" fmla="*/ 441175 w 2037944"/>
                  <a:gd name="connsiteY12" fmla="*/ 342750 h 1911658"/>
                  <a:gd name="connsiteX13" fmla="*/ 714444 w 2037944"/>
                  <a:gd name="connsiteY13" fmla="*/ 370777 h 1911658"/>
                  <a:gd name="connsiteX14" fmla="*/ 819547 w 2037944"/>
                  <a:gd name="connsiteY14" fmla="*/ 342750 h 1911658"/>
                  <a:gd name="connsiteX15" fmla="*/ 1019244 w 2037944"/>
                  <a:gd name="connsiteY15" fmla="*/ 395301 h 1911658"/>
                  <a:gd name="connsiteX16" fmla="*/ 1466513 w 2037944"/>
                  <a:gd name="connsiteY16" fmla="*/ 5344 h 1911658"/>
                  <a:gd name="connsiteX0" fmla="*/ 1466513 w 2037944"/>
                  <a:gd name="connsiteY0" fmla="*/ 5344 h 1900224"/>
                  <a:gd name="connsiteX1" fmla="*/ 1721245 w 2037944"/>
                  <a:gd name="connsiteY1" fmla="*/ 193804 h 1900224"/>
                  <a:gd name="connsiteX2" fmla="*/ 1927404 w 2037944"/>
                  <a:gd name="connsiteY2" fmla="*/ 544762 h 1900224"/>
                  <a:gd name="connsiteX3" fmla="*/ 2024417 w 2037944"/>
                  <a:gd name="connsiteY3" fmla="*/ 951183 h 1900224"/>
                  <a:gd name="connsiteX4" fmla="*/ 2020030 w 2037944"/>
                  <a:gd name="connsiteY4" fmla="*/ 1338593 h 1900224"/>
                  <a:gd name="connsiteX5" fmla="*/ 1854218 w 2037944"/>
                  <a:gd name="connsiteY5" fmla="*/ 1808280 h 1900224"/>
                  <a:gd name="connsiteX6" fmla="*/ 1462374 w 2037944"/>
                  <a:gd name="connsiteY6" fmla="*/ 1877678 h 1900224"/>
                  <a:gd name="connsiteX7" fmla="*/ 1010307 w 2037944"/>
                  <a:gd name="connsiteY7" fmla="*/ 1818883 h 1900224"/>
                  <a:gd name="connsiteX8" fmla="*/ 602294 w 2037944"/>
                  <a:gd name="connsiteY8" fmla="*/ 1746772 h 1900224"/>
                  <a:gd name="connsiteX9" fmla="*/ 12999 w 2037944"/>
                  <a:gd name="connsiteY9" fmla="*/ 1555207 h 1900224"/>
                  <a:gd name="connsiteX10" fmla="*/ 192430 w 2037944"/>
                  <a:gd name="connsiteY10" fmla="*/ 1088984 h 1900224"/>
                  <a:gd name="connsiteX11" fmla="*/ 167906 w 2037944"/>
                  <a:gd name="connsiteY11" fmla="*/ 644046 h 1900224"/>
                  <a:gd name="connsiteX12" fmla="*/ 441175 w 2037944"/>
                  <a:gd name="connsiteY12" fmla="*/ 342750 h 1900224"/>
                  <a:gd name="connsiteX13" fmla="*/ 714444 w 2037944"/>
                  <a:gd name="connsiteY13" fmla="*/ 370777 h 1900224"/>
                  <a:gd name="connsiteX14" fmla="*/ 819547 w 2037944"/>
                  <a:gd name="connsiteY14" fmla="*/ 342750 h 1900224"/>
                  <a:gd name="connsiteX15" fmla="*/ 1019244 w 2037944"/>
                  <a:gd name="connsiteY15" fmla="*/ 395301 h 1900224"/>
                  <a:gd name="connsiteX16" fmla="*/ 1466513 w 2037944"/>
                  <a:gd name="connsiteY16" fmla="*/ 5344 h 1900224"/>
                  <a:gd name="connsiteX0" fmla="*/ 1466513 w 2037944"/>
                  <a:gd name="connsiteY0" fmla="*/ 5344 h 1877882"/>
                  <a:gd name="connsiteX1" fmla="*/ 1721245 w 2037944"/>
                  <a:gd name="connsiteY1" fmla="*/ 193804 h 1877882"/>
                  <a:gd name="connsiteX2" fmla="*/ 1927404 w 2037944"/>
                  <a:gd name="connsiteY2" fmla="*/ 544762 h 1877882"/>
                  <a:gd name="connsiteX3" fmla="*/ 2024417 w 2037944"/>
                  <a:gd name="connsiteY3" fmla="*/ 951183 h 1877882"/>
                  <a:gd name="connsiteX4" fmla="*/ 2020030 w 2037944"/>
                  <a:gd name="connsiteY4" fmla="*/ 1338593 h 1877882"/>
                  <a:gd name="connsiteX5" fmla="*/ 1842157 w 2037944"/>
                  <a:gd name="connsiteY5" fmla="*/ 1798339 h 1877882"/>
                  <a:gd name="connsiteX6" fmla="*/ 1462374 w 2037944"/>
                  <a:gd name="connsiteY6" fmla="*/ 1877678 h 1877882"/>
                  <a:gd name="connsiteX7" fmla="*/ 1010307 w 2037944"/>
                  <a:gd name="connsiteY7" fmla="*/ 1818883 h 1877882"/>
                  <a:gd name="connsiteX8" fmla="*/ 602294 w 2037944"/>
                  <a:gd name="connsiteY8" fmla="*/ 1746772 h 1877882"/>
                  <a:gd name="connsiteX9" fmla="*/ 12999 w 2037944"/>
                  <a:gd name="connsiteY9" fmla="*/ 1555207 h 1877882"/>
                  <a:gd name="connsiteX10" fmla="*/ 192430 w 2037944"/>
                  <a:gd name="connsiteY10" fmla="*/ 1088984 h 1877882"/>
                  <a:gd name="connsiteX11" fmla="*/ 167906 w 2037944"/>
                  <a:gd name="connsiteY11" fmla="*/ 644046 h 1877882"/>
                  <a:gd name="connsiteX12" fmla="*/ 441175 w 2037944"/>
                  <a:gd name="connsiteY12" fmla="*/ 342750 h 1877882"/>
                  <a:gd name="connsiteX13" fmla="*/ 714444 w 2037944"/>
                  <a:gd name="connsiteY13" fmla="*/ 370777 h 1877882"/>
                  <a:gd name="connsiteX14" fmla="*/ 819547 w 2037944"/>
                  <a:gd name="connsiteY14" fmla="*/ 342750 h 1877882"/>
                  <a:gd name="connsiteX15" fmla="*/ 1019244 w 2037944"/>
                  <a:gd name="connsiteY15" fmla="*/ 395301 h 1877882"/>
                  <a:gd name="connsiteX16" fmla="*/ 1466513 w 2037944"/>
                  <a:gd name="connsiteY16" fmla="*/ 5344 h 1877882"/>
                  <a:gd name="connsiteX0" fmla="*/ 1466513 w 2037944"/>
                  <a:gd name="connsiteY0" fmla="*/ 5344 h 1878900"/>
                  <a:gd name="connsiteX1" fmla="*/ 1721245 w 2037944"/>
                  <a:gd name="connsiteY1" fmla="*/ 193804 h 1878900"/>
                  <a:gd name="connsiteX2" fmla="*/ 1927404 w 2037944"/>
                  <a:gd name="connsiteY2" fmla="*/ 544762 h 1878900"/>
                  <a:gd name="connsiteX3" fmla="*/ 2024417 w 2037944"/>
                  <a:gd name="connsiteY3" fmla="*/ 951183 h 1878900"/>
                  <a:gd name="connsiteX4" fmla="*/ 2020030 w 2037944"/>
                  <a:gd name="connsiteY4" fmla="*/ 1338593 h 1878900"/>
                  <a:gd name="connsiteX5" fmla="*/ 1842157 w 2037944"/>
                  <a:gd name="connsiteY5" fmla="*/ 1798339 h 1878900"/>
                  <a:gd name="connsiteX6" fmla="*/ 1462374 w 2037944"/>
                  <a:gd name="connsiteY6" fmla="*/ 1877678 h 1878900"/>
                  <a:gd name="connsiteX7" fmla="*/ 1010307 w 2037944"/>
                  <a:gd name="connsiteY7" fmla="*/ 1818883 h 1878900"/>
                  <a:gd name="connsiteX8" fmla="*/ 602294 w 2037944"/>
                  <a:gd name="connsiteY8" fmla="*/ 1746772 h 1878900"/>
                  <a:gd name="connsiteX9" fmla="*/ 12999 w 2037944"/>
                  <a:gd name="connsiteY9" fmla="*/ 1555207 h 1878900"/>
                  <a:gd name="connsiteX10" fmla="*/ 192430 w 2037944"/>
                  <a:gd name="connsiteY10" fmla="*/ 1088984 h 1878900"/>
                  <a:gd name="connsiteX11" fmla="*/ 167906 w 2037944"/>
                  <a:gd name="connsiteY11" fmla="*/ 644046 h 1878900"/>
                  <a:gd name="connsiteX12" fmla="*/ 441175 w 2037944"/>
                  <a:gd name="connsiteY12" fmla="*/ 342750 h 1878900"/>
                  <a:gd name="connsiteX13" fmla="*/ 714444 w 2037944"/>
                  <a:gd name="connsiteY13" fmla="*/ 370777 h 1878900"/>
                  <a:gd name="connsiteX14" fmla="*/ 819547 w 2037944"/>
                  <a:gd name="connsiteY14" fmla="*/ 342750 h 1878900"/>
                  <a:gd name="connsiteX15" fmla="*/ 1019244 w 2037944"/>
                  <a:gd name="connsiteY15" fmla="*/ 395301 h 1878900"/>
                  <a:gd name="connsiteX16" fmla="*/ 1466513 w 2037944"/>
                  <a:gd name="connsiteY16" fmla="*/ 5344 h 1878900"/>
                  <a:gd name="connsiteX0" fmla="*/ 1466513 w 2037944"/>
                  <a:gd name="connsiteY0" fmla="*/ 5344 h 1879827"/>
                  <a:gd name="connsiteX1" fmla="*/ 1721245 w 2037944"/>
                  <a:gd name="connsiteY1" fmla="*/ 193804 h 1879827"/>
                  <a:gd name="connsiteX2" fmla="*/ 1927404 w 2037944"/>
                  <a:gd name="connsiteY2" fmla="*/ 544762 h 1879827"/>
                  <a:gd name="connsiteX3" fmla="*/ 2024417 w 2037944"/>
                  <a:gd name="connsiteY3" fmla="*/ 951183 h 1879827"/>
                  <a:gd name="connsiteX4" fmla="*/ 2020030 w 2037944"/>
                  <a:gd name="connsiteY4" fmla="*/ 1338593 h 1879827"/>
                  <a:gd name="connsiteX5" fmla="*/ 1842157 w 2037944"/>
                  <a:gd name="connsiteY5" fmla="*/ 1798339 h 1879827"/>
                  <a:gd name="connsiteX6" fmla="*/ 1462374 w 2037944"/>
                  <a:gd name="connsiteY6" fmla="*/ 1877678 h 1879827"/>
                  <a:gd name="connsiteX7" fmla="*/ 1010307 w 2037944"/>
                  <a:gd name="connsiteY7" fmla="*/ 1818883 h 1879827"/>
                  <a:gd name="connsiteX8" fmla="*/ 602294 w 2037944"/>
                  <a:gd name="connsiteY8" fmla="*/ 1746772 h 1879827"/>
                  <a:gd name="connsiteX9" fmla="*/ 12999 w 2037944"/>
                  <a:gd name="connsiteY9" fmla="*/ 1555207 h 1879827"/>
                  <a:gd name="connsiteX10" fmla="*/ 192430 w 2037944"/>
                  <a:gd name="connsiteY10" fmla="*/ 1088984 h 1879827"/>
                  <a:gd name="connsiteX11" fmla="*/ 167906 w 2037944"/>
                  <a:gd name="connsiteY11" fmla="*/ 644046 h 1879827"/>
                  <a:gd name="connsiteX12" fmla="*/ 441175 w 2037944"/>
                  <a:gd name="connsiteY12" fmla="*/ 342750 h 1879827"/>
                  <a:gd name="connsiteX13" fmla="*/ 714444 w 2037944"/>
                  <a:gd name="connsiteY13" fmla="*/ 370777 h 1879827"/>
                  <a:gd name="connsiteX14" fmla="*/ 819547 w 2037944"/>
                  <a:gd name="connsiteY14" fmla="*/ 342750 h 1879827"/>
                  <a:gd name="connsiteX15" fmla="*/ 1019244 w 2037944"/>
                  <a:gd name="connsiteY15" fmla="*/ 395301 h 1879827"/>
                  <a:gd name="connsiteX16" fmla="*/ 1466513 w 2037944"/>
                  <a:gd name="connsiteY16" fmla="*/ 5344 h 1879827"/>
                  <a:gd name="connsiteX0" fmla="*/ 1466513 w 2037944"/>
                  <a:gd name="connsiteY0" fmla="*/ 5344 h 1886857"/>
                  <a:gd name="connsiteX1" fmla="*/ 1721245 w 2037944"/>
                  <a:gd name="connsiteY1" fmla="*/ 193804 h 1886857"/>
                  <a:gd name="connsiteX2" fmla="*/ 1927404 w 2037944"/>
                  <a:gd name="connsiteY2" fmla="*/ 544762 h 1886857"/>
                  <a:gd name="connsiteX3" fmla="*/ 2024417 w 2037944"/>
                  <a:gd name="connsiteY3" fmla="*/ 951183 h 1886857"/>
                  <a:gd name="connsiteX4" fmla="*/ 2020030 w 2037944"/>
                  <a:gd name="connsiteY4" fmla="*/ 1338593 h 1886857"/>
                  <a:gd name="connsiteX5" fmla="*/ 1842157 w 2037944"/>
                  <a:gd name="connsiteY5" fmla="*/ 1798339 h 1886857"/>
                  <a:gd name="connsiteX6" fmla="*/ 1462374 w 2037944"/>
                  <a:gd name="connsiteY6" fmla="*/ 1877678 h 1886857"/>
                  <a:gd name="connsiteX7" fmla="*/ 1010307 w 2037944"/>
                  <a:gd name="connsiteY7" fmla="*/ 1818883 h 1886857"/>
                  <a:gd name="connsiteX8" fmla="*/ 602294 w 2037944"/>
                  <a:gd name="connsiteY8" fmla="*/ 1746772 h 1886857"/>
                  <a:gd name="connsiteX9" fmla="*/ 12999 w 2037944"/>
                  <a:gd name="connsiteY9" fmla="*/ 1555207 h 1886857"/>
                  <a:gd name="connsiteX10" fmla="*/ 192430 w 2037944"/>
                  <a:gd name="connsiteY10" fmla="*/ 1088984 h 1886857"/>
                  <a:gd name="connsiteX11" fmla="*/ 167906 w 2037944"/>
                  <a:gd name="connsiteY11" fmla="*/ 644046 h 1886857"/>
                  <a:gd name="connsiteX12" fmla="*/ 441175 w 2037944"/>
                  <a:gd name="connsiteY12" fmla="*/ 342750 h 1886857"/>
                  <a:gd name="connsiteX13" fmla="*/ 714444 w 2037944"/>
                  <a:gd name="connsiteY13" fmla="*/ 370777 h 1886857"/>
                  <a:gd name="connsiteX14" fmla="*/ 819547 w 2037944"/>
                  <a:gd name="connsiteY14" fmla="*/ 342750 h 1886857"/>
                  <a:gd name="connsiteX15" fmla="*/ 1019244 w 2037944"/>
                  <a:gd name="connsiteY15" fmla="*/ 395301 h 1886857"/>
                  <a:gd name="connsiteX16" fmla="*/ 1466513 w 2037944"/>
                  <a:gd name="connsiteY16" fmla="*/ 5344 h 1886857"/>
                  <a:gd name="connsiteX0" fmla="*/ 1466513 w 2037944"/>
                  <a:gd name="connsiteY0" fmla="*/ 5344 h 1878980"/>
                  <a:gd name="connsiteX1" fmla="*/ 1721245 w 2037944"/>
                  <a:gd name="connsiteY1" fmla="*/ 193804 h 1878980"/>
                  <a:gd name="connsiteX2" fmla="*/ 1927404 w 2037944"/>
                  <a:gd name="connsiteY2" fmla="*/ 544762 h 1878980"/>
                  <a:gd name="connsiteX3" fmla="*/ 2024417 w 2037944"/>
                  <a:gd name="connsiteY3" fmla="*/ 951183 h 1878980"/>
                  <a:gd name="connsiteX4" fmla="*/ 2020030 w 2037944"/>
                  <a:gd name="connsiteY4" fmla="*/ 1338593 h 1878980"/>
                  <a:gd name="connsiteX5" fmla="*/ 1842157 w 2037944"/>
                  <a:gd name="connsiteY5" fmla="*/ 1798339 h 1878980"/>
                  <a:gd name="connsiteX6" fmla="*/ 1462374 w 2037944"/>
                  <a:gd name="connsiteY6" fmla="*/ 1877678 h 1878980"/>
                  <a:gd name="connsiteX7" fmla="*/ 1250762 w 2037944"/>
                  <a:gd name="connsiteY7" fmla="*/ 1840363 h 1878980"/>
                  <a:gd name="connsiteX8" fmla="*/ 602294 w 2037944"/>
                  <a:gd name="connsiteY8" fmla="*/ 1746772 h 1878980"/>
                  <a:gd name="connsiteX9" fmla="*/ 12999 w 2037944"/>
                  <a:gd name="connsiteY9" fmla="*/ 1555207 h 1878980"/>
                  <a:gd name="connsiteX10" fmla="*/ 192430 w 2037944"/>
                  <a:gd name="connsiteY10" fmla="*/ 1088984 h 1878980"/>
                  <a:gd name="connsiteX11" fmla="*/ 167906 w 2037944"/>
                  <a:gd name="connsiteY11" fmla="*/ 644046 h 1878980"/>
                  <a:gd name="connsiteX12" fmla="*/ 441175 w 2037944"/>
                  <a:gd name="connsiteY12" fmla="*/ 342750 h 1878980"/>
                  <a:gd name="connsiteX13" fmla="*/ 714444 w 2037944"/>
                  <a:gd name="connsiteY13" fmla="*/ 370777 h 1878980"/>
                  <a:gd name="connsiteX14" fmla="*/ 819547 w 2037944"/>
                  <a:gd name="connsiteY14" fmla="*/ 342750 h 1878980"/>
                  <a:gd name="connsiteX15" fmla="*/ 1019244 w 2037944"/>
                  <a:gd name="connsiteY15" fmla="*/ 395301 h 1878980"/>
                  <a:gd name="connsiteX16" fmla="*/ 1466513 w 2037944"/>
                  <a:gd name="connsiteY16" fmla="*/ 5344 h 1878980"/>
                  <a:gd name="connsiteX0" fmla="*/ 1466513 w 2037944"/>
                  <a:gd name="connsiteY0" fmla="*/ 5344 h 1879067"/>
                  <a:gd name="connsiteX1" fmla="*/ 1721245 w 2037944"/>
                  <a:gd name="connsiteY1" fmla="*/ 193804 h 1879067"/>
                  <a:gd name="connsiteX2" fmla="*/ 1927404 w 2037944"/>
                  <a:gd name="connsiteY2" fmla="*/ 544762 h 1879067"/>
                  <a:gd name="connsiteX3" fmla="*/ 2024417 w 2037944"/>
                  <a:gd name="connsiteY3" fmla="*/ 951183 h 1879067"/>
                  <a:gd name="connsiteX4" fmla="*/ 2020030 w 2037944"/>
                  <a:gd name="connsiteY4" fmla="*/ 1338593 h 1879067"/>
                  <a:gd name="connsiteX5" fmla="*/ 1842157 w 2037944"/>
                  <a:gd name="connsiteY5" fmla="*/ 1798339 h 1879067"/>
                  <a:gd name="connsiteX6" fmla="*/ 1462374 w 2037944"/>
                  <a:gd name="connsiteY6" fmla="*/ 1877678 h 1879067"/>
                  <a:gd name="connsiteX7" fmla="*/ 1256044 w 2037944"/>
                  <a:gd name="connsiteY7" fmla="*/ 1829171 h 1879067"/>
                  <a:gd name="connsiteX8" fmla="*/ 602294 w 2037944"/>
                  <a:gd name="connsiteY8" fmla="*/ 1746772 h 1879067"/>
                  <a:gd name="connsiteX9" fmla="*/ 12999 w 2037944"/>
                  <a:gd name="connsiteY9" fmla="*/ 1555207 h 1879067"/>
                  <a:gd name="connsiteX10" fmla="*/ 192430 w 2037944"/>
                  <a:gd name="connsiteY10" fmla="*/ 1088984 h 1879067"/>
                  <a:gd name="connsiteX11" fmla="*/ 167906 w 2037944"/>
                  <a:gd name="connsiteY11" fmla="*/ 644046 h 1879067"/>
                  <a:gd name="connsiteX12" fmla="*/ 441175 w 2037944"/>
                  <a:gd name="connsiteY12" fmla="*/ 342750 h 1879067"/>
                  <a:gd name="connsiteX13" fmla="*/ 714444 w 2037944"/>
                  <a:gd name="connsiteY13" fmla="*/ 370777 h 1879067"/>
                  <a:gd name="connsiteX14" fmla="*/ 819547 w 2037944"/>
                  <a:gd name="connsiteY14" fmla="*/ 342750 h 1879067"/>
                  <a:gd name="connsiteX15" fmla="*/ 1019244 w 2037944"/>
                  <a:gd name="connsiteY15" fmla="*/ 395301 h 1879067"/>
                  <a:gd name="connsiteX16" fmla="*/ 1466513 w 2037944"/>
                  <a:gd name="connsiteY16" fmla="*/ 5344 h 1879067"/>
                  <a:gd name="connsiteX0" fmla="*/ 1466513 w 2037944"/>
                  <a:gd name="connsiteY0" fmla="*/ 5344 h 1888481"/>
                  <a:gd name="connsiteX1" fmla="*/ 1721245 w 2037944"/>
                  <a:gd name="connsiteY1" fmla="*/ 193804 h 1888481"/>
                  <a:gd name="connsiteX2" fmla="*/ 1927404 w 2037944"/>
                  <a:gd name="connsiteY2" fmla="*/ 544762 h 1888481"/>
                  <a:gd name="connsiteX3" fmla="*/ 2024417 w 2037944"/>
                  <a:gd name="connsiteY3" fmla="*/ 951183 h 1888481"/>
                  <a:gd name="connsiteX4" fmla="*/ 2020030 w 2037944"/>
                  <a:gd name="connsiteY4" fmla="*/ 1338593 h 1888481"/>
                  <a:gd name="connsiteX5" fmla="*/ 1842157 w 2037944"/>
                  <a:gd name="connsiteY5" fmla="*/ 1798339 h 1888481"/>
                  <a:gd name="connsiteX6" fmla="*/ 1519309 w 2037944"/>
                  <a:gd name="connsiteY6" fmla="*/ 1888035 h 1888481"/>
                  <a:gd name="connsiteX7" fmla="*/ 1256044 w 2037944"/>
                  <a:gd name="connsiteY7" fmla="*/ 1829171 h 1888481"/>
                  <a:gd name="connsiteX8" fmla="*/ 602294 w 2037944"/>
                  <a:gd name="connsiteY8" fmla="*/ 1746772 h 1888481"/>
                  <a:gd name="connsiteX9" fmla="*/ 12999 w 2037944"/>
                  <a:gd name="connsiteY9" fmla="*/ 1555207 h 1888481"/>
                  <a:gd name="connsiteX10" fmla="*/ 192430 w 2037944"/>
                  <a:gd name="connsiteY10" fmla="*/ 1088984 h 1888481"/>
                  <a:gd name="connsiteX11" fmla="*/ 167906 w 2037944"/>
                  <a:gd name="connsiteY11" fmla="*/ 644046 h 1888481"/>
                  <a:gd name="connsiteX12" fmla="*/ 441175 w 2037944"/>
                  <a:gd name="connsiteY12" fmla="*/ 342750 h 1888481"/>
                  <a:gd name="connsiteX13" fmla="*/ 714444 w 2037944"/>
                  <a:gd name="connsiteY13" fmla="*/ 370777 h 1888481"/>
                  <a:gd name="connsiteX14" fmla="*/ 819547 w 2037944"/>
                  <a:gd name="connsiteY14" fmla="*/ 342750 h 1888481"/>
                  <a:gd name="connsiteX15" fmla="*/ 1019244 w 2037944"/>
                  <a:gd name="connsiteY15" fmla="*/ 395301 h 1888481"/>
                  <a:gd name="connsiteX16" fmla="*/ 1466513 w 2037944"/>
                  <a:gd name="connsiteY16" fmla="*/ 5344 h 1888481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373 w 2037804"/>
                  <a:gd name="connsiteY0" fmla="*/ 5344 h 1890983"/>
                  <a:gd name="connsiteX1" fmla="*/ 1721105 w 2037804"/>
                  <a:gd name="connsiteY1" fmla="*/ 193804 h 1890983"/>
                  <a:gd name="connsiteX2" fmla="*/ 1927264 w 2037804"/>
                  <a:gd name="connsiteY2" fmla="*/ 544762 h 1890983"/>
                  <a:gd name="connsiteX3" fmla="*/ 2024277 w 2037804"/>
                  <a:gd name="connsiteY3" fmla="*/ 951183 h 1890983"/>
                  <a:gd name="connsiteX4" fmla="*/ 2019890 w 2037804"/>
                  <a:gd name="connsiteY4" fmla="*/ 1338593 h 1890983"/>
                  <a:gd name="connsiteX5" fmla="*/ 1842017 w 2037804"/>
                  <a:gd name="connsiteY5" fmla="*/ 1798339 h 1890983"/>
                  <a:gd name="connsiteX6" fmla="*/ 1519169 w 2037804"/>
                  <a:gd name="connsiteY6" fmla="*/ 1888035 h 1890983"/>
                  <a:gd name="connsiteX7" fmla="*/ 1255904 w 2037804"/>
                  <a:gd name="connsiteY7" fmla="*/ 1829171 h 1890983"/>
                  <a:gd name="connsiteX8" fmla="*/ 599337 w 2037804"/>
                  <a:gd name="connsiteY8" fmla="*/ 1698250 h 1890983"/>
                  <a:gd name="connsiteX9" fmla="*/ 12859 w 2037804"/>
                  <a:gd name="connsiteY9" fmla="*/ 1555207 h 1890983"/>
                  <a:gd name="connsiteX10" fmla="*/ 192290 w 2037804"/>
                  <a:gd name="connsiteY10" fmla="*/ 1088984 h 1890983"/>
                  <a:gd name="connsiteX11" fmla="*/ 167766 w 2037804"/>
                  <a:gd name="connsiteY11" fmla="*/ 644046 h 1890983"/>
                  <a:gd name="connsiteX12" fmla="*/ 441035 w 2037804"/>
                  <a:gd name="connsiteY12" fmla="*/ 342750 h 1890983"/>
                  <a:gd name="connsiteX13" fmla="*/ 714304 w 2037804"/>
                  <a:gd name="connsiteY13" fmla="*/ 370777 h 1890983"/>
                  <a:gd name="connsiteX14" fmla="*/ 819407 w 2037804"/>
                  <a:gd name="connsiteY14" fmla="*/ 342750 h 1890983"/>
                  <a:gd name="connsiteX15" fmla="*/ 1019104 w 2037804"/>
                  <a:gd name="connsiteY15" fmla="*/ 395301 h 1890983"/>
                  <a:gd name="connsiteX16" fmla="*/ 1466373 w 2037804"/>
                  <a:gd name="connsiteY16" fmla="*/ 5344 h 1890983"/>
                  <a:gd name="connsiteX0" fmla="*/ 1465407 w 2036838"/>
                  <a:gd name="connsiteY0" fmla="*/ 5344 h 1890983"/>
                  <a:gd name="connsiteX1" fmla="*/ 1720139 w 2036838"/>
                  <a:gd name="connsiteY1" fmla="*/ 193804 h 1890983"/>
                  <a:gd name="connsiteX2" fmla="*/ 1926298 w 2036838"/>
                  <a:gd name="connsiteY2" fmla="*/ 544762 h 1890983"/>
                  <a:gd name="connsiteX3" fmla="*/ 2023311 w 2036838"/>
                  <a:gd name="connsiteY3" fmla="*/ 951183 h 1890983"/>
                  <a:gd name="connsiteX4" fmla="*/ 2018924 w 2036838"/>
                  <a:gd name="connsiteY4" fmla="*/ 1338593 h 1890983"/>
                  <a:gd name="connsiteX5" fmla="*/ 1841051 w 2036838"/>
                  <a:gd name="connsiteY5" fmla="*/ 1798339 h 1890983"/>
                  <a:gd name="connsiteX6" fmla="*/ 1518203 w 2036838"/>
                  <a:gd name="connsiteY6" fmla="*/ 1888035 h 1890983"/>
                  <a:gd name="connsiteX7" fmla="*/ 1254938 w 2036838"/>
                  <a:gd name="connsiteY7" fmla="*/ 1829171 h 1890983"/>
                  <a:gd name="connsiteX8" fmla="*/ 578734 w 2036838"/>
                  <a:gd name="connsiteY8" fmla="*/ 1737352 h 1890983"/>
                  <a:gd name="connsiteX9" fmla="*/ 11893 w 2036838"/>
                  <a:gd name="connsiteY9" fmla="*/ 1555207 h 1890983"/>
                  <a:gd name="connsiteX10" fmla="*/ 191324 w 2036838"/>
                  <a:gd name="connsiteY10" fmla="*/ 1088984 h 1890983"/>
                  <a:gd name="connsiteX11" fmla="*/ 166800 w 2036838"/>
                  <a:gd name="connsiteY11" fmla="*/ 644046 h 1890983"/>
                  <a:gd name="connsiteX12" fmla="*/ 440069 w 2036838"/>
                  <a:gd name="connsiteY12" fmla="*/ 342750 h 1890983"/>
                  <a:gd name="connsiteX13" fmla="*/ 713338 w 2036838"/>
                  <a:gd name="connsiteY13" fmla="*/ 370777 h 1890983"/>
                  <a:gd name="connsiteX14" fmla="*/ 818441 w 2036838"/>
                  <a:gd name="connsiteY14" fmla="*/ 342750 h 1890983"/>
                  <a:gd name="connsiteX15" fmla="*/ 1018138 w 2036838"/>
                  <a:gd name="connsiteY15" fmla="*/ 395301 h 1890983"/>
                  <a:gd name="connsiteX16" fmla="*/ 1465407 w 2036838"/>
                  <a:gd name="connsiteY16" fmla="*/ 5344 h 1890983"/>
                  <a:gd name="connsiteX0" fmla="*/ 1465407 w 2036838"/>
                  <a:gd name="connsiteY0" fmla="*/ 5344 h 1890983"/>
                  <a:gd name="connsiteX1" fmla="*/ 1720139 w 2036838"/>
                  <a:gd name="connsiteY1" fmla="*/ 193804 h 1890983"/>
                  <a:gd name="connsiteX2" fmla="*/ 1926298 w 2036838"/>
                  <a:gd name="connsiteY2" fmla="*/ 544762 h 1890983"/>
                  <a:gd name="connsiteX3" fmla="*/ 2023311 w 2036838"/>
                  <a:gd name="connsiteY3" fmla="*/ 951183 h 1890983"/>
                  <a:gd name="connsiteX4" fmla="*/ 2018924 w 2036838"/>
                  <a:gd name="connsiteY4" fmla="*/ 1338593 h 1890983"/>
                  <a:gd name="connsiteX5" fmla="*/ 1841051 w 2036838"/>
                  <a:gd name="connsiteY5" fmla="*/ 1798339 h 1890983"/>
                  <a:gd name="connsiteX6" fmla="*/ 1518203 w 2036838"/>
                  <a:gd name="connsiteY6" fmla="*/ 1888035 h 1890983"/>
                  <a:gd name="connsiteX7" fmla="*/ 1254938 w 2036838"/>
                  <a:gd name="connsiteY7" fmla="*/ 1829171 h 1890983"/>
                  <a:gd name="connsiteX8" fmla="*/ 578734 w 2036838"/>
                  <a:gd name="connsiteY8" fmla="*/ 1737352 h 1890983"/>
                  <a:gd name="connsiteX9" fmla="*/ 11893 w 2036838"/>
                  <a:gd name="connsiteY9" fmla="*/ 1555207 h 1890983"/>
                  <a:gd name="connsiteX10" fmla="*/ 191324 w 2036838"/>
                  <a:gd name="connsiteY10" fmla="*/ 1088984 h 1890983"/>
                  <a:gd name="connsiteX11" fmla="*/ 166800 w 2036838"/>
                  <a:gd name="connsiteY11" fmla="*/ 644046 h 1890983"/>
                  <a:gd name="connsiteX12" fmla="*/ 440069 w 2036838"/>
                  <a:gd name="connsiteY12" fmla="*/ 342750 h 1890983"/>
                  <a:gd name="connsiteX13" fmla="*/ 713338 w 2036838"/>
                  <a:gd name="connsiteY13" fmla="*/ 370777 h 1890983"/>
                  <a:gd name="connsiteX14" fmla="*/ 818441 w 2036838"/>
                  <a:gd name="connsiteY14" fmla="*/ 342750 h 1890983"/>
                  <a:gd name="connsiteX15" fmla="*/ 1018138 w 2036838"/>
                  <a:gd name="connsiteY15" fmla="*/ 395301 h 1890983"/>
                  <a:gd name="connsiteX16" fmla="*/ 1465407 w 2036838"/>
                  <a:gd name="connsiteY16" fmla="*/ 5344 h 1890983"/>
                  <a:gd name="connsiteX0" fmla="*/ 1465407 w 2036838"/>
                  <a:gd name="connsiteY0" fmla="*/ 5344 h 1890983"/>
                  <a:gd name="connsiteX1" fmla="*/ 1720139 w 2036838"/>
                  <a:gd name="connsiteY1" fmla="*/ 193804 h 1890983"/>
                  <a:gd name="connsiteX2" fmla="*/ 1926298 w 2036838"/>
                  <a:gd name="connsiteY2" fmla="*/ 544762 h 1890983"/>
                  <a:gd name="connsiteX3" fmla="*/ 2023311 w 2036838"/>
                  <a:gd name="connsiteY3" fmla="*/ 951183 h 1890983"/>
                  <a:gd name="connsiteX4" fmla="*/ 2018924 w 2036838"/>
                  <a:gd name="connsiteY4" fmla="*/ 1338593 h 1890983"/>
                  <a:gd name="connsiteX5" fmla="*/ 1841051 w 2036838"/>
                  <a:gd name="connsiteY5" fmla="*/ 1798339 h 1890983"/>
                  <a:gd name="connsiteX6" fmla="*/ 1518203 w 2036838"/>
                  <a:gd name="connsiteY6" fmla="*/ 1888035 h 1890983"/>
                  <a:gd name="connsiteX7" fmla="*/ 1254938 w 2036838"/>
                  <a:gd name="connsiteY7" fmla="*/ 1829171 h 1890983"/>
                  <a:gd name="connsiteX8" fmla="*/ 578734 w 2036838"/>
                  <a:gd name="connsiteY8" fmla="*/ 1737352 h 1890983"/>
                  <a:gd name="connsiteX9" fmla="*/ 11893 w 2036838"/>
                  <a:gd name="connsiteY9" fmla="*/ 1555207 h 1890983"/>
                  <a:gd name="connsiteX10" fmla="*/ 191324 w 2036838"/>
                  <a:gd name="connsiteY10" fmla="*/ 1088984 h 1890983"/>
                  <a:gd name="connsiteX11" fmla="*/ 166800 w 2036838"/>
                  <a:gd name="connsiteY11" fmla="*/ 644046 h 1890983"/>
                  <a:gd name="connsiteX12" fmla="*/ 440069 w 2036838"/>
                  <a:gd name="connsiteY12" fmla="*/ 342750 h 1890983"/>
                  <a:gd name="connsiteX13" fmla="*/ 713338 w 2036838"/>
                  <a:gd name="connsiteY13" fmla="*/ 370777 h 1890983"/>
                  <a:gd name="connsiteX14" fmla="*/ 818441 w 2036838"/>
                  <a:gd name="connsiteY14" fmla="*/ 342750 h 1890983"/>
                  <a:gd name="connsiteX15" fmla="*/ 1018138 w 2036838"/>
                  <a:gd name="connsiteY15" fmla="*/ 395301 h 1890983"/>
                  <a:gd name="connsiteX16" fmla="*/ 1465407 w 2036838"/>
                  <a:gd name="connsiteY16" fmla="*/ 5344 h 1890983"/>
                  <a:gd name="connsiteX0" fmla="*/ 1768709 w 2340140"/>
                  <a:gd name="connsiteY0" fmla="*/ 5344 h 1890983"/>
                  <a:gd name="connsiteX1" fmla="*/ 2023441 w 2340140"/>
                  <a:gd name="connsiteY1" fmla="*/ 193804 h 1890983"/>
                  <a:gd name="connsiteX2" fmla="*/ 2229600 w 2340140"/>
                  <a:gd name="connsiteY2" fmla="*/ 544762 h 1890983"/>
                  <a:gd name="connsiteX3" fmla="*/ 2326613 w 2340140"/>
                  <a:gd name="connsiteY3" fmla="*/ 951183 h 1890983"/>
                  <a:gd name="connsiteX4" fmla="*/ 2322226 w 2340140"/>
                  <a:gd name="connsiteY4" fmla="*/ 1338593 h 1890983"/>
                  <a:gd name="connsiteX5" fmla="*/ 2144353 w 2340140"/>
                  <a:gd name="connsiteY5" fmla="*/ 1798339 h 1890983"/>
                  <a:gd name="connsiteX6" fmla="*/ 1821505 w 2340140"/>
                  <a:gd name="connsiteY6" fmla="*/ 1888035 h 1890983"/>
                  <a:gd name="connsiteX7" fmla="*/ 1558240 w 2340140"/>
                  <a:gd name="connsiteY7" fmla="*/ 1829171 h 1890983"/>
                  <a:gd name="connsiteX8" fmla="*/ 882036 w 2340140"/>
                  <a:gd name="connsiteY8" fmla="*/ 1737352 h 1890983"/>
                  <a:gd name="connsiteX9" fmla="*/ 315195 w 2340140"/>
                  <a:gd name="connsiteY9" fmla="*/ 1555207 h 1890983"/>
                  <a:gd name="connsiteX10" fmla="*/ 2352 w 2340140"/>
                  <a:gd name="connsiteY10" fmla="*/ 1062610 h 1890983"/>
                  <a:gd name="connsiteX11" fmla="*/ 470102 w 2340140"/>
                  <a:gd name="connsiteY11" fmla="*/ 644046 h 1890983"/>
                  <a:gd name="connsiteX12" fmla="*/ 743371 w 2340140"/>
                  <a:gd name="connsiteY12" fmla="*/ 342750 h 1890983"/>
                  <a:gd name="connsiteX13" fmla="*/ 1016640 w 2340140"/>
                  <a:gd name="connsiteY13" fmla="*/ 370777 h 1890983"/>
                  <a:gd name="connsiteX14" fmla="*/ 1121743 w 2340140"/>
                  <a:gd name="connsiteY14" fmla="*/ 342750 h 1890983"/>
                  <a:gd name="connsiteX15" fmla="*/ 1321440 w 2340140"/>
                  <a:gd name="connsiteY15" fmla="*/ 395301 h 1890983"/>
                  <a:gd name="connsiteX16" fmla="*/ 1768709 w 2340140"/>
                  <a:gd name="connsiteY16" fmla="*/ 5344 h 1890983"/>
                  <a:gd name="connsiteX0" fmla="*/ 1768472 w 2339903"/>
                  <a:gd name="connsiteY0" fmla="*/ 5344 h 1890983"/>
                  <a:gd name="connsiteX1" fmla="*/ 2023204 w 2339903"/>
                  <a:gd name="connsiteY1" fmla="*/ 193804 h 1890983"/>
                  <a:gd name="connsiteX2" fmla="*/ 2229363 w 2339903"/>
                  <a:gd name="connsiteY2" fmla="*/ 544762 h 1890983"/>
                  <a:gd name="connsiteX3" fmla="*/ 2326376 w 2339903"/>
                  <a:gd name="connsiteY3" fmla="*/ 951183 h 1890983"/>
                  <a:gd name="connsiteX4" fmla="*/ 2321989 w 2339903"/>
                  <a:gd name="connsiteY4" fmla="*/ 1338593 h 1890983"/>
                  <a:gd name="connsiteX5" fmla="*/ 2144116 w 2339903"/>
                  <a:gd name="connsiteY5" fmla="*/ 1798339 h 1890983"/>
                  <a:gd name="connsiteX6" fmla="*/ 1821268 w 2339903"/>
                  <a:gd name="connsiteY6" fmla="*/ 1888035 h 1890983"/>
                  <a:gd name="connsiteX7" fmla="*/ 1558003 w 2339903"/>
                  <a:gd name="connsiteY7" fmla="*/ 1829171 h 1890983"/>
                  <a:gd name="connsiteX8" fmla="*/ 881799 w 2339903"/>
                  <a:gd name="connsiteY8" fmla="*/ 1737352 h 1890983"/>
                  <a:gd name="connsiteX9" fmla="*/ 321457 w 2339903"/>
                  <a:gd name="connsiteY9" fmla="*/ 1542937 h 1890983"/>
                  <a:gd name="connsiteX10" fmla="*/ 2115 w 2339903"/>
                  <a:gd name="connsiteY10" fmla="*/ 1062610 h 1890983"/>
                  <a:gd name="connsiteX11" fmla="*/ 469865 w 2339903"/>
                  <a:gd name="connsiteY11" fmla="*/ 644046 h 1890983"/>
                  <a:gd name="connsiteX12" fmla="*/ 743134 w 2339903"/>
                  <a:gd name="connsiteY12" fmla="*/ 342750 h 1890983"/>
                  <a:gd name="connsiteX13" fmla="*/ 1016403 w 2339903"/>
                  <a:gd name="connsiteY13" fmla="*/ 370777 h 1890983"/>
                  <a:gd name="connsiteX14" fmla="*/ 1121506 w 2339903"/>
                  <a:gd name="connsiteY14" fmla="*/ 342750 h 1890983"/>
                  <a:gd name="connsiteX15" fmla="*/ 1321203 w 2339903"/>
                  <a:gd name="connsiteY15" fmla="*/ 395301 h 1890983"/>
                  <a:gd name="connsiteX16" fmla="*/ 1768472 w 2339903"/>
                  <a:gd name="connsiteY16" fmla="*/ 5344 h 1890983"/>
                  <a:gd name="connsiteX0" fmla="*/ 1768691 w 2340122"/>
                  <a:gd name="connsiteY0" fmla="*/ 5344 h 1890983"/>
                  <a:gd name="connsiteX1" fmla="*/ 2023423 w 2340122"/>
                  <a:gd name="connsiteY1" fmla="*/ 193804 h 1890983"/>
                  <a:gd name="connsiteX2" fmla="*/ 2229582 w 2340122"/>
                  <a:gd name="connsiteY2" fmla="*/ 544762 h 1890983"/>
                  <a:gd name="connsiteX3" fmla="*/ 2326595 w 2340122"/>
                  <a:gd name="connsiteY3" fmla="*/ 951183 h 1890983"/>
                  <a:gd name="connsiteX4" fmla="*/ 2322208 w 2340122"/>
                  <a:gd name="connsiteY4" fmla="*/ 1338593 h 1890983"/>
                  <a:gd name="connsiteX5" fmla="*/ 2144335 w 2340122"/>
                  <a:gd name="connsiteY5" fmla="*/ 1798339 h 1890983"/>
                  <a:gd name="connsiteX6" fmla="*/ 1821487 w 2340122"/>
                  <a:gd name="connsiteY6" fmla="*/ 1888035 h 1890983"/>
                  <a:gd name="connsiteX7" fmla="*/ 1558222 w 2340122"/>
                  <a:gd name="connsiteY7" fmla="*/ 1829171 h 1890983"/>
                  <a:gd name="connsiteX8" fmla="*/ 882018 w 2340122"/>
                  <a:gd name="connsiteY8" fmla="*/ 1737352 h 1890983"/>
                  <a:gd name="connsiteX9" fmla="*/ 315664 w 2340122"/>
                  <a:gd name="connsiteY9" fmla="*/ 1547178 h 1890983"/>
                  <a:gd name="connsiteX10" fmla="*/ 2334 w 2340122"/>
                  <a:gd name="connsiteY10" fmla="*/ 1062610 h 1890983"/>
                  <a:gd name="connsiteX11" fmla="*/ 470084 w 2340122"/>
                  <a:gd name="connsiteY11" fmla="*/ 644046 h 1890983"/>
                  <a:gd name="connsiteX12" fmla="*/ 743353 w 2340122"/>
                  <a:gd name="connsiteY12" fmla="*/ 342750 h 1890983"/>
                  <a:gd name="connsiteX13" fmla="*/ 1016622 w 2340122"/>
                  <a:gd name="connsiteY13" fmla="*/ 370777 h 1890983"/>
                  <a:gd name="connsiteX14" fmla="*/ 1121725 w 2340122"/>
                  <a:gd name="connsiteY14" fmla="*/ 342750 h 1890983"/>
                  <a:gd name="connsiteX15" fmla="*/ 1321422 w 2340122"/>
                  <a:gd name="connsiteY15" fmla="*/ 395301 h 1890983"/>
                  <a:gd name="connsiteX16" fmla="*/ 1768691 w 2340122"/>
                  <a:gd name="connsiteY16" fmla="*/ 5344 h 1890983"/>
                  <a:gd name="connsiteX0" fmla="*/ 1768691 w 2340122"/>
                  <a:gd name="connsiteY0" fmla="*/ 5344 h 1890983"/>
                  <a:gd name="connsiteX1" fmla="*/ 2023423 w 2340122"/>
                  <a:gd name="connsiteY1" fmla="*/ 193804 h 1890983"/>
                  <a:gd name="connsiteX2" fmla="*/ 2229582 w 2340122"/>
                  <a:gd name="connsiteY2" fmla="*/ 544762 h 1890983"/>
                  <a:gd name="connsiteX3" fmla="*/ 2326595 w 2340122"/>
                  <a:gd name="connsiteY3" fmla="*/ 951183 h 1890983"/>
                  <a:gd name="connsiteX4" fmla="*/ 2322208 w 2340122"/>
                  <a:gd name="connsiteY4" fmla="*/ 1338593 h 1890983"/>
                  <a:gd name="connsiteX5" fmla="*/ 2144335 w 2340122"/>
                  <a:gd name="connsiteY5" fmla="*/ 1798339 h 1890983"/>
                  <a:gd name="connsiteX6" fmla="*/ 1821487 w 2340122"/>
                  <a:gd name="connsiteY6" fmla="*/ 1888035 h 1890983"/>
                  <a:gd name="connsiteX7" fmla="*/ 1558222 w 2340122"/>
                  <a:gd name="connsiteY7" fmla="*/ 1829171 h 1890983"/>
                  <a:gd name="connsiteX8" fmla="*/ 882018 w 2340122"/>
                  <a:gd name="connsiteY8" fmla="*/ 1737352 h 1890983"/>
                  <a:gd name="connsiteX9" fmla="*/ 315664 w 2340122"/>
                  <a:gd name="connsiteY9" fmla="*/ 1547178 h 1890983"/>
                  <a:gd name="connsiteX10" fmla="*/ 2334 w 2340122"/>
                  <a:gd name="connsiteY10" fmla="*/ 1062610 h 1890983"/>
                  <a:gd name="connsiteX11" fmla="*/ 470084 w 2340122"/>
                  <a:gd name="connsiteY11" fmla="*/ 644046 h 1890983"/>
                  <a:gd name="connsiteX12" fmla="*/ 743353 w 2340122"/>
                  <a:gd name="connsiteY12" fmla="*/ 342750 h 1890983"/>
                  <a:gd name="connsiteX13" fmla="*/ 1016622 w 2340122"/>
                  <a:gd name="connsiteY13" fmla="*/ 370777 h 1890983"/>
                  <a:gd name="connsiteX14" fmla="*/ 821486 w 2340122"/>
                  <a:gd name="connsiteY14" fmla="*/ 167993 h 1890983"/>
                  <a:gd name="connsiteX15" fmla="*/ 1321422 w 2340122"/>
                  <a:gd name="connsiteY15" fmla="*/ 395301 h 1890983"/>
                  <a:gd name="connsiteX16" fmla="*/ 1768691 w 2340122"/>
                  <a:gd name="connsiteY16" fmla="*/ 5344 h 1890983"/>
                  <a:gd name="connsiteX0" fmla="*/ 1768691 w 2340122"/>
                  <a:gd name="connsiteY0" fmla="*/ 1 h 1885640"/>
                  <a:gd name="connsiteX1" fmla="*/ 2023423 w 2340122"/>
                  <a:gd name="connsiteY1" fmla="*/ 188461 h 1885640"/>
                  <a:gd name="connsiteX2" fmla="*/ 2229582 w 2340122"/>
                  <a:gd name="connsiteY2" fmla="*/ 539419 h 1885640"/>
                  <a:gd name="connsiteX3" fmla="*/ 2326595 w 2340122"/>
                  <a:gd name="connsiteY3" fmla="*/ 945840 h 1885640"/>
                  <a:gd name="connsiteX4" fmla="*/ 2322208 w 2340122"/>
                  <a:gd name="connsiteY4" fmla="*/ 1333250 h 1885640"/>
                  <a:gd name="connsiteX5" fmla="*/ 2144335 w 2340122"/>
                  <a:gd name="connsiteY5" fmla="*/ 1792996 h 1885640"/>
                  <a:gd name="connsiteX6" fmla="*/ 1821487 w 2340122"/>
                  <a:gd name="connsiteY6" fmla="*/ 1882692 h 1885640"/>
                  <a:gd name="connsiteX7" fmla="*/ 1558222 w 2340122"/>
                  <a:gd name="connsiteY7" fmla="*/ 1823828 h 1885640"/>
                  <a:gd name="connsiteX8" fmla="*/ 882018 w 2340122"/>
                  <a:gd name="connsiteY8" fmla="*/ 1732009 h 1885640"/>
                  <a:gd name="connsiteX9" fmla="*/ 315664 w 2340122"/>
                  <a:gd name="connsiteY9" fmla="*/ 1541835 h 1885640"/>
                  <a:gd name="connsiteX10" fmla="*/ 2334 w 2340122"/>
                  <a:gd name="connsiteY10" fmla="*/ 1057267 h 1885640"/>
                  <a:gd name="connsiteX11" fmla="*/ 470084 w 2340122"/>
                  <a:gd name="connsiteY11" fmla="*/ 638703 h 1885640"/>
                  <a:gd name="connsiteX12" fmla="*/ 743353 w 2340122"/>
                  <a:gd name="connsiteY12" fmla="*/ 337407 h 1885640"/>
                  <a:gd name="connsiteX13" fmla="*/ 1016622 w 2340122"/>
                  <a:gd name="connsiteY13" fmla="*/ 365434 h 1885640"/>
                  <a:gd name="connsiteX14" fmla="*/ 821486 w 2340122"/>
                  <a:gd name="connsiteY14" fmla="*/ 162650 h 1885640"/>
                  <a:gd name="connsiteX15" fmla="*/ 1500664 w 2340122"/>
                  <a:gd name="connsiteY15" fmla="*/ 186691 h 1885640"/>
                  <a:gd name="connsiteX16" fmla="*/ 1768691 w 2340122"/>
                  <a:gd name="connsiteY16" fmla="*/ 1 h 1885640"/>
                  <a:gd name="connsiteX0" fmla="*/ 1768691 w 2340122"/>
                  <a:gd name="connsiteY0" fmla="*/ 1 h 1885640"/>
                  <a:gd name="connsiteX1" fmla="*/ 2023423 w 2340122"/>
                  <a:gd name="connsiteY1" fmla="*/ 188461 h 1885640"/>
                  <a:gd name="connsiteX2" fmla="*/ 2229582 w 2340122"/>
                  <a:gd name="connsiteY2" fmla="*/ 539419 h 1885640"/>
                  <a:gd name="connsiteX3" fmla="*/ 2326595 w 2340122"/>
                  <a:gd name="connsiteY3" fmla="*/ 945840 h 1885640"/>
                  <a:gd name="connsiteX4" fmla="*/ 2322208 w 2340122"/>
                  <a:gd name="connsiteY4" fmla="*/ 1333250 h 1885640"/>
                  <a:gd name="connsiteX5" fmla="*/ 2144335 w 2340122"/>
                  <a:gd name="connsiteY5" fmla="*/ 1792996 h 1885640"/>
                  <a:gd name="connsiteX6" fmla="*/ 1821487 w 2340122"/>
                  <a:gd name="connsiteY6" fmla="*/ 1882692 h 1885640"/>
                  <a:gd name="connsiteX7" fmla="*/ 1558222 w 2340122"/>
                  <a:gd name="connsiteY7" fmla="*/ 1823828 h 1885640"/>
                  <a:gd name="connsiteX8" fmla="*/ 882018 w 2340122"/>
                  <a:gd name="connsiteY8" fmla="*/ 1732009 h 1885640"/>
                  <a:gd name="connsiteX9" fmla="*/ 315664 w 2340122"/>
                  <a:gd name="connsiteY9" fmla="*/ 1541835 h 1885640"/>
                  <a:gd name="connsiteX10" fmla="*/ 2334 w 2340122"/>
                  <a:gd name="connsiteY10" fmla="*/ 1057267 h 1885640"/>
                  <a:gd name="connsiteX11" fmla="*/ 470084 w 2340122"/>
                  <a:gd name="connsiteY11" fmla="*/ 638703 h 1885640"/>
                  <a:gd name="connsiteX12" fmla="*/ 743353 w 2340122"/>
                  <a:gd name="connsiteY12" fmla="*/ 337407 h 1885640"/>
                  <a:gd name="connsiteX13" fmla="*/ 1016622 w 2340122"/>
                  <a:gd name="connsiteY13" fmla="*/ 365434 h 1885640"/>
                  <a:gd name="connsiteX14" fmla="*/ 821486 w 2340122"/>
                  <a:gd name="connsiteY14" fmla="*/ 162650 h 1885640"/>
                  <a:gd name="connsiteX15" fmla="*/ 1500664 w 2340122"/>
                  <a:gd name="connsiteY15" fmla="*/ 186691 h 1885640"/>
                  <a:gd name="connsiteX16" fmla="*/ 1768691 w 2340122"/>
                  <a:gd name="connsiteY16" fmla="*/ 1 h 1885640"/>
                  <a:gd name="connsiteX0" fmla="*/ 1768691 w 2340122"/>
                  <a:gd name="connsiteY0" fmla="*/ 1 h 1885640"/>
                  <a:gd name="connsiteX1" fmla="*/ 2023423 w 2340122"/>
                  <a:gd name="connsiteY1" fmla="*/ 188461 h 1885640"/>
                  <a:gd name="connsiteX2" fmla="*/ 2229582 w 2340122"/>
                  <a:gd name="connsiteY2" fmla="*/ 539419 h 1885640"/>
                  <a:gd name="connsiteX3" fmla="*/ 2326595 w 2340122"/>
                  <a:gd name="connsiteY3" fmla="*/ 945840 h 1885640"/>
                  <a:gd name="connsiteX4" fmla="*/ 2322208 w 2340122"/>
                  <a:gd name="connsiteY4" fmla="*/ 1333250 h 1885640"/>
                  <a:gd name="connsiteX5" fmla="*/ 2144335 w 2340122"/>
                  <a:gd name="connsiteY5" fmla="*/ 1792996 h 1885640"/>
                  <a:gd name="connsiteX6" fmla="*/ 1821487 w 2340122"/>
                  <a:gd name="connsiteY6" fmla="*/ 1882692 h 1885640"/>
                  <a:gd name="connsiteX7" fmla="*/ 1558222 w 2340122"/>
                  <a:gd name="connsiteY7" fmla="*/ 1823828 h 1885640"/>
                  <a:gd name="connsiteX8" fmla="*/ 882018 w 2340122"/>
                  <a:gd name="connsiteY8" fmla="*/ 1732009 h 1885640"/>
                  <a:gd name="connsiteX9" fmla="*/ 315664 w 2340122"/>
                  <a:gd name="connsiteY9" fmla="*/ 1541835 h 1885640"/>
                  <a:gd name="connsiteX10" fmla="*/ 2334 w 2340122"/>
                  <a:gd name="connsiteY10" fmla="*/ 1057267 h 1885640"/>
                  <a:gd name="connsiteX11" fmla="*/ 470084 w 2340122"/>
                  <a:gd name="connsiteY11" fmla="*/ 638703 h 1885640"/>
                  <a:gd name="connsiteX12" fmla="*/ 743353 w 2340122"/>
                  <a:gd name="connsiteY12" fmla="*/ 337407 h 1885640"/>
                  <a:gd name="connsiteX13" fmla="*/ 731780 w 2340122"/>
                  <a:gd name="connsiteY13" fmla="*/ 183552 h 1885640"/>
                  <a:gd name="connsiteX14" fmla="*/ 821486 w 2340122"/>
                  <a:gd name="connsiteY14" fmla="*/ 162650 h 1885640"/>
                  <a:gd name="connsiteX15" fmla="*/ 1500664 w 2340122"/>
                  <a:gd name="connsiteY15" fmla="*/ 186691 h 1885640"/>
                  <a:gd name="connsiteX16" fmla="*/ 1768691 w 2340122"/>
                  <a:gd name="connsiteY16" fmla="*/ 1 h 1885640"/>
                  <a:gd name="connsiteX0" fmla="*/ 1768691 w 2340122"/>
                  <a:gd name="connsiteY0" fmla="*/ 1 h 1885640"/>
                  <a:gd name="connsiteX1" fmla="*/ 2023423 w 2340122"/>
                  <a:gd name="connsiteY1" fmla="*/ 188461 h 1885640"/>
                  <a:gd name="connsiteX2" fmla="*/ 2229582 w 2340122"/>
                  <a:gd name="connsiteY2" fmla="*/ 539419 h 1885640"/>
                  <a:gd name="connsiteX3" fmla="*/ 2326595 w 2340122"/>
                  <a:gd name="connsiteY3" fmla="*/ 945840 h 1885640"/>
                  <a:gd name="connsiteX4" fmla="*/ 2322208 w 2340122"/>
                  <a:gd name="connsiteY4" fmla="*/ 1333250 h 1885640"/>
                  <a:gd name="connsiteX5" fmla="*/ 2144335 w 2340122"/>
                  <a:gd name="connsiteY5" fmla="*/ 1792996 h 1885640"/>
                  <a:gd name="connsiteX6" fmla="*/ 1821487 w 2340122"/>
                  <a:gd name="connsiteY6" fmla="*/ 1882692 h 1885640"/>
                  <a:gd name="connsiteX7" fmla="*/ 1558222 w 2340122"/>
                  <a:gd name="connsiteY7" fmla="*/ 1823828 h 1885640"/>
                  <a:gd name="connsiteX8" fmla="*/ 882018 w 2340122"/>
                  <a:gd name="connsiteY8" fmla="*/ 1732009 h 1885640"/>
                  <a:gd name="connsiteX9" fmla="*/ 315664 w 2340122"/>
                  <a:gd name="connsiteY9" fmla="*/ 1541835 h 1885640"/>
                  <a:gd name="connsiteX10" fmla="*/ 2334 w 2340122"/>
                  <a:gd name="connsiteY10" fmla="*/ 1057267 h 1885640"/>
                  <a:gd name="connsiteX11" fmla="*/ 470084 w 2340122"/>
                  <a:gd name="connsiteY11" fmla="*/ 638703 h 1885640"/>
                  <a:gd name="connsiteX12" fmla="*/ 544156 w 2340122"/>
                  <a:gd name="connsiteY12" fmla="*/ 262020 h 1885640"/>
                  <a:gd name="connsiteX13" fmla="*/ 731780 w 2340122"/>
                  <a:gd name="connsiteY13" fmla="*/ 183552 h 1885640"/>
                  <a:gd name="connsiteX14" fmla="*/ 821486 w 2340122"/>
                  <a:gd name="connsiteY14" fmla="*/ 162650 h 1885640"/>
                  <a:gd name="connsiteX15" fmla="*/ 1500664 w 2340122"/>
                  <a:gd name="connsiteY15" fmla="*/ 186691 h 1885640"/>
                  <a:gd name="connsiteX16" fmla="*/ 1768691 w 2340122"/>
                  <a:gd name="connsiteY16" fmla="*/ 1 h 1885640"/>
                  <a:gd name="connsiteX0" fmla="*/ 1766576 w 2338007"/>
                  <a:gd name="connsiteY0" fmla="*/ 1 h 1885640"/>
                  <a:gd name="connsiteX1" fmla="*/ 2021308 w 2338007"/>
                  <a:gd name="connsiteY1" fmla="*/ 188461 h 1885640"/>
                  <a:gd name="connsiteX2" fmla="*/ 2227467 w 2338007"/>
                  <a:gd name="connsiteY2" fmla="*/ 539419 h 1885640"/>
                  <a:gd name="connsiteX3" fmla="*/ 2324480 w 2338007"/>
                  <a:gd name="connsiteY3" fmla="*/ 945840 h 1885640"/>
                  <a:gd name="connsiteX4" fmla="*/ 2320093 w 2338007"/>
                  <a:gd name="connsiteY4" fmla="*/ 1333250 h 1885640"/>
                  <a:gd name="connsiteX5" fmla="*/ 2142220 w 2338007"/>
                  <a:gd name="connsiteY5" fmla="*/ 1792996 h 1885640"/>
                  <a:gd name="connsiteX6" fmla="*/ 1819372 w 2338007"/>
                  <a:gd name="connsiteY6" fmla="*/ 1882692 h 1885640"/>
                  <a:gd name="connsiteX7" fmla="*/ 1556107 w 2338007"/>
                  <a:gd name="connsiteY7" fmla="*/ 1823828 h 1885640"/>
                  <a:gd name="connsiteX8" fmla="*/ 879903 w 2338007"/>
                  <a:gd name="connsiteY8" fmla="*/ 1732009 h 1885640"/>
                  <a:gd name="connsiteX9" fmla="*/ 313549 w 2338007"/>
                  <a:gd name="connsiteY9" fmla="*/ 1541835 h 1885640"/>
                  <a:gd name="connsiteX10" fmla="*/ 219 w 2338007"/>
                  <a:gd name="connsiteY10" fmla="*/ 1057267 h 1885640"/>
                  <a:gd name="connsiteX11" fmla="*/ 356952 w 2338007"/>
                  <a:gd name="connsiteY11" fmla="*/ 532971 h 1885640"/>
                  <a:gd name="connsiteX12" fmla="*/ 542041 w 2338007"/>
                  <a:gd name="connsiteY12" fmla="*/ 262020 h 1885640"/>
                  <a:gd name="connsiteX13" fmla="*/ 729665 w 2338007"/>
                  <a:gd name="connsiteY13" fmla="*/ 183552 h 1885640"/>
                  <a:gd name="connsiteX14" fmla="*/ 819371 w 2338007"/>
                  <a:gd name="connsiteY14" fmla="*/ 162650 h 1885640"/>
                  <a:gd name="connsiteX15" fmla="*/ 1498549 w 2338007"/>
                  <a:gd name="connsiteY15" fmla="*/ 186691 h 1885640"/>
                  <a:gd name="connsiteX16" fmla="*/ 1766576 w 2338007"/>
                  <a:gd name="connsiteY16" fmla="*/ 1 h 1885640"/>
                  <a:gd name="connsiteX0" fmla="*/ 1766653 w 2338084"/>
                  <a:gd name="connsiteY0" fmla="*/ 1 h 1885640"/>
                  <a:gd name="connsiteX1" fmla="*/ 2021385 w 2338084"/>
                  <a:gd name="connsiteY1" fmla="*/ 188461 h 1885640"/>
                  <a:gd name="connsiteX2" fmla="*/ 2227544 w 2338084"/>
                  <a:gd name="connsiteY2" fmla="*/ 539419 h 1885640"/>
                  <a:gd name="connsiteX3" fmla="*/ 2324557 w 2338084"/>
                  <a:gd name="connsiteY3" fmla="*/ 945840 h 1885640"/>
                  <a:gd name="connsiteX4" fmla="*/ 2320170 w 2338084"/>
                  <a:gd name="connsiteY4" fmla="*/ 1333250 h 1885640"/>
                  <a:gd name="connsiteX5" fmla="*/ 2142297 w 2338084"/>
                  <a:gd name="connsiteY5" fmla="*/ 1792996 h 1885640"/>
                  <a:gd name="connsiteX6" fmla="*/ 1819449 w 2338084"/>
                  <a:gd name="connsiteY6" fmla="*/ 1882692 h 1885640"/>
                  <a:gd name="connsiteX7" fmla="*/ 1556184 w 2338084"/>
                  <a:gd name="connsiteY7" fmla="*/ 1823828 h 1885640"/>
                  <a:gd name="connsiteX8" fmla="*/ 879980 w 2338084"/>
                  <a:gd name="connsiteY8" fmla="*/ 1732009 h 1885640"/>
                  <a:gd name="connsiteX9" fmla="*/ 307091 w 2338084"/>
                  <a:gd name="connsiteY9" fmla="*/ 1535682 h 1885640"/>
                  <a:gd name="connsiteX10" fmla="*/ 296 w 2338084"/>
                  <a:gd name="connsiteY10" fmla="*/ 1057267 h 1885640"/>
                  <a:gd name="connsiteX11" fmla="*/ 357029 w 2338084"/>
                  <a:gd name="connsiteY11" fmla="*/ 532971 h 1885640"/>
                  <a:gd name="connsiteX12" fmla="*/ 542118 w 2338084"/>
                  <a:gd name="connsiteY12" fmla="*/ 262020 h 1885640"/>
                  <a:gd name="connsiteX13" fmla="*/ 729742 w 2338084"/>
                  <a:gd name="connsiteY13" fmla="*/ 183552 h 1885640"/>
                  <a:gd name="connsiteX14" fmla="*/ 819448 w 2338084"/>
                  <a:gd name="connsiteY14" fmla="*/ 162650 h 1885640"/>
                  <a:gd name="connsiteX15" fmla="*/ 1498626 w 2338084"/>
                  <a:gd name="connsiteY15" fmla="*/ 186691 h 1885640"/>
                  <a:gd name="connsiteX16" fmla="*/ 1766653 w 2338084"/>
                  <a:gd name="connsiteY16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7465 w 2348520"/>
                  <a:gd name="connsiteY12" fmla="*/ 532971 h 1885640"/>
                  <a:gd name="connsiteX13" fmla="*/ 552554 w 2348520"/>
                  <a:gd name="connsiteY13" fmla="*/ 262020 h 1885640"/>
                  <a:gd name="connsiteX14" fmla="*/ 740178 w 2348520"/>
                  <a:gd name="connsiteY14" fmla="*/ 183552 h 1885640"/>
                  <a:gd name="connsiteX15" fmla="*/ 829884 w 2348520"/>
                  <a:gd name="connsiteY15" fmla="*/ 162650 h 1885640"/>
                  <a:gd name="connsiteX16" fmla="*/ 1509062 w 2348520"/>
                  <a:gd name="connsiteY16" fmla="*/ 186691 h 1885640"/>
                  <a:gd name="connsiteX17" fmla="*/ 1777089 w 2348520"/>
                  <a:gd name="connsiteY17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552554 w 2348520"/>
                  <a:gd name="connsiteY13" fmla="*/ 262020 h 1885640"/>
                  <a:gd name="connsiteX14" fmla="*/ 740178 w 2348520"/>
                  <a:gd name="connsiteY14" fmla="*/ 183552 h 1885640"/>
                  <a:gd name="connsiteX15" fmla="*/ 829884 w 2348520"/>
                  <a:gd name="connsiteY15" fmla="*/ 162650 h 1885640"/>
                  <a:gd name="connsiteX16" fmla="*/ 1509062 w 2348520"/>
                  <a:gd name="connsiteY16" fmla="*/ 186691 h 1885640"/>
                  <a:gd name="connsiteX17" fmla="*/ 1777089 w 2348520"/>
                  <a:gd name="connsiteY17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542996 w 2348520"/>
                  <a:gd name="connsiteY13" fmla="*/ 248777 h 1885640"/>
                  <a:gd name="connsiteX14" fmla="*/ 740178 w 2348520"/>
                  <a:gd name="connsiteY14" fmla="*/ 183552 h 1885640"/>
                  <a:gd name="connsiteX15" fmla="*/ 829884 w 2348520"/>
                  <a:gd name="connsiteY15" fmla="*/ 162650 h 1885640"/>
                  <a:gd name="connsiteX16" fmla="*/ 1509062 w 2348520"/>
                  <a:gd name="connsiteY16" fmla="*/ 186691 h 1885640"/>
                  <a:gd name="connsiteX17" fmla="*/ 1777089 w 2348520"/>
                  <a:gd name="connsiteY17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2996 w 2348520"/>
                  <a:gd name="connsiteY14" fmla="*/ 248777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65835 w 2348520"/>
                  <a:gd name="connsiteY14" fmla="*/ 232892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7204 w 2348520"/>
                  <a:gd name="connsiteY14" fmla="*/ 236367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7204 w 2348520"/>
                  <a:gd name="connsiteY14" fmla="*/ 236367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7204 w 2348520"/>
                  <a:gd name="connsiteY14" fmla="*/ 236367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67016 w 2348520"/>
                  <a:gd name="connsiteY14" fmla="*/ 251381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80598 w 2348520"/>
                  <a:gd name="connsiteY13" fmla="*/ 340433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56234 w 2348520"/>
                  <a:gd name="connsiteY13" fmla="*/ 343562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56234 w 2348520"/>
                  <a:gd name="connsiteY13" fmla="*/ 343562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56234 w 2348520"/>
                  <a:gd name="connsiteY13" fmla="*/ 343562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733977 w 2342319"/>
                  <a:gd name="connsiteY15" fmla="*/ 183552 h 1885640"/>
                  <a:gd name="connsiteX16" fmla="*/ 823683 w 2342319"/>
                  <a:gd name="connsiteY16" fmla="*/ 162650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23683 w 2342319"/>
                  <a:gd name="connsiteY16" fmla="*/ 162650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23683 w 2342319"/>
                  <a:gd name="connsiteY16" fmla="*/ 162650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23683 w 2342319"/>
                  <a:gd name="connsiteY16" fmla="*/ 162650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53888 w 2342319"/>
                  <a:gd name="connsiteY16" fmla="*/ 177142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53888 w 2342319"/>
                  <a:gd name="connsiteY16" fmla="*/ 177142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53888 w 2342319"/>
                  <a:gd name="connsiteY16" fmla="*/ 177142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593 h 1886232"/>
                  <a:gd name="connsiteX1" fmla="*/ 2025620 w 2342319"/>
                  <a:gd name="connsiteY1" fmla="*/ 189053 h 1886232"/>
                  <a:gd name="connsiteX2" fmla="*/ 2231779 w 2342319"/>
                  <a:gd name="connsiteY2" fmla="*/ 540011 h 1886232"/>
                  <a:gd name="connsiteX3" fmla="*/ 2328792 w 2342319"/>
                  <a:gd name="connsiteY3" fmla="*/ 946432 h 1886232"/>
                  <a:gd name="connsiteX4" fmla="*/ 2324405 w 2342319"/>
                  <a:gd name="connsiteY4" fmla="*/ 1333842 h 1886232"/>
                  <a:gd name="connsiteX5" fmla="*/ 2146532 w 2342319"/>
                  <a:gd name="connsiteY5" fmla="*/ 1793588 h 1886232"/>
                  <a:gd name="connsiteX6" fmla="*/ 1823684 w 2342319"/>
                  <a:gd name="connsiteY6" fmla="*/ 1883284 h 1886232"/>
                  <a:gd name="connsiteX7" fmla="*/ 1560419 w 2342319"/>
                  <a:gd name="connsiteY7" fmla="*/ 1824420 h 1886232"/>
                  <a:gd name="connsiteX8" fmla="*/ 884215 w 2342319"/>
                  <a:gd name="connsiteY8" fmla="*/ 1732601 h 1886232"/>
                  <a:gd name="connsiteX9" fmla="*/ 311326 w 2342319"/>
                  <a:gd name="connsiteY9" fmla="*/ 1536274 h 1886232"/>
                  <a:gd name="connsiteX10" fmla="*/ 4531 w 2342319"/>
                  <a:gd name="connsiteY10" fmla="*/ 1057859 h 1886232"/>
                  <a:gd name="connsiteX11" fmla="*/ 143858 w 2342319"/>
                  <a:gd name="connsiteY11" fmla="*/ 742343 h 1886232"/>
                  <a:gd name="connsiteX12" fmla="*/ 355911 w 2342319"/>
                  <a:gd name="connsiteY12" fmla="*/ 507912 h 1886232"/>
                  <a:gd name="connsiteX13" fmla="*/ 450033 w 2342319"/>
                  <a:gd name="connsiteY13" fmla="*/ 344154 h 1886232"/>
                  <a:gd name="connsiteX14" fmla="*/ 541072 w 2342319"/>
                  <a:gd name="connsiteY14" fmla="*/ 235812 h 1886232"/>
                  <a:gd name="connsiteX15" fmla="*/ 815205 w 2342319"/>
                  <a:gd name="connsiteY15" fmla="*/ 116539 h 1886232"/>
                  <a:gd name="connsiteX16" fmla="*/ 853888 w 2342319"/>
                  <a:gd name="connsiteY16" fmla="*/ 177734 h 1886232"/>
                  <a:gd name="connsiteX17" fmla="*/ 1492367 w 2342319"/>
                  <a:gd name="connsiteY17" fmla="*/ 246509 h 1886232"/>
                  <a:gd name="connsiteX18" fmla="*/ 1770888 w 2342319"/>
                  <a:gd name="connsiteY18" fmla="*/ 593 h 1886232"/>
                  <a:gd name="connsiteX0" fmla="*/ 1770888 w 2342319"/>
                  <a:gd name="connsiteY0" fmla="*/ 859 h 1886498"/>
                  <a:gd name="connsiteX1" fmla="*/ 2025620 w 2342319"/>
                  <a:gd name="connsiteY1" fmla="*/ 189319 h 1886498"/>
                  <a:gd name="connsiteX2" fmla="*/ 2231779 w 2342319"/>
                  <a:gd name="connsiteY2" fmla="*/ 540277 h 1886498"/>
                  <a:gd name="connsiteX3" fmla="*/ 2328792 w 2342319"/>
                  <a:gd name="connsiteY3" fmla="*/ 946698 h 1886498"/>
                  <a:gd name="connsiteX4" fmla="*/ 2324405 w 2342319"/>
                  <a:gd name="connsiteY4" fmla="*/ 1334108 h 1886498"/>
                  <a:gd name="connsiteX5" fmla="*/ 2146532 w 2342319"/>
                  <a:gd name="connsiteY5" fmla="*/ 1793854 h 1886498"/>
                  <a:gd name="connsiteX6" fmla="*/ 1823684 w 2342319"/>
                  <a:gd name="connsiteY6" fmla="*/ 1883550 h 1886498"/>
                  <a:gd name="connsiteX7" fmla="*/ 1560419 w 2342319"/>
                  <a:gd name="connsiteY7" fmla="*/ 1824686 h 1886498"/>
                  <a:gd name="connsiteX8" fmla="*/ 884215 w 2342319"/>
                  <a:gd name="connsiteY8" fmla="*/ 1732867 h 1886498"/>
                  <a:gd name="connsiteX9" fmla="*/ 311326 w 2342319"/>
                  <a:gd name="connsiteY9" fmla="*/ 1536540 h 1886498"/>
                  <a:gd name="connsiteX10" fmla="*/ 4531 w 2342319"/>
                  <a:gd name="connsiteY10" fmla="*/ 1058125 h 1886498"/>
                  <a:gd name="connsiteX11" fmla="*/ 143858 w 2342319"/>
                  <a:gd name="connsiteY11" fmla="*/ 742609 h 1886498"/>
                  <a:gd name="connsiteX12" fmla="*/ 355911 w 2342319"/>
                  <a:gd name="connsiteY12" fmla="*/ 508178 h 1886498"/>
                  <a:gd name="connsiteX13" fmla="*/ 450033 w 2342319"/>
                  <a:gd name="connsiteY13" fmla="*/ 344420 h 1886498"/>
                  <a:gd name="connsiteX14" fmla="*/ 541072 w 2342319"/>
                  <a:gd name="connsiteY14" fmla="*/ 236078 h 1886498"/>
                  <a:gd name="connsiteX15" fmla="*/ 815205 w 2342319"/>
                  <a:gd name="connsiteY15" fmla="*/ 116805 h 1886498"/>
                  <a:gd name="connsiteX16" fmla="*/ 853888 w 2342319"/>
                  <a:gd name="connsiteY16" fmla="*/ 178000 h 1886498"/>
                  <a:gd name="connsiteX17" fmla="*/ 1285524 w 2342319"/>
                  <a:gd name="connsiteY17" fmla="*/ 259569 h 1886498"/>
                  <a:gd name="connsiteX18" fmla="*/ 1770888 w 2342319"/>
                  <a:gd name="connsiteY18" fmla="*/ 859 h 1886498"/>
                  <a:gd name="connsiteX0" fmla="*/ 1770888 w 2342319"/>
                  <a:gd name="connsiteY0" fmla="*/ 859 h 1886498"/>
                  <a:gd name="connsiteX1" fmla="*/ 2025620 w 2342319"/>
                  <a:gd name="connsiteY1" fmla="*/ 189319 h 1886498"/>
                  <a:gd name="connsiteX2" fmla="*/ 2231779 w 2342319"/>
                  <a:gd name="connsiteY2" fmla="*/ 540277 h 1886498"/>
                  <a:gd name="connsiteX3" fmla="*/ 2328792 w 2342319"/>
                  <a:gd name="connsiteY3" fmla="*/ 946698 h 1886498"/>
                  <a:gd name="connsiteX4" fmla="*/ 2324405 w 2342319"/>
                  <a:gd name="connsiteY4" fmla="*/ 1334108 h 1886498"/>
                  <a:gd name="connsiteX5" fmla="*/ 2146532 w 2342319"/>
                  <a:gd name="connsiteY5" fmla="*/ 1793854 h 1886498"/>
                  <a:gd name="connsiteX6" fmla="*/ 1823684 w 2342319"/>
                  <a:gd name="connsiteY6" fmla="*/ 1883550 h 1886498"/>
                  <a:gd name="connsiteX7" fmla="*/ 1560419 w 2342319"/>
                  <a:gd name="connsiteY7" fmla="*/ 1824686 h 1886498"/>
                  <a:gd name="connsiteX8" fmla="*/ 884215 w 2342319"/>
                  <a:gd name="connsiteY8" fmla="*/ 1732867 h 1886498"/>
                  <a:gd name="connsiteX9" fmla="*/ 311326 w 2342319"/>
                  <a:gd name="connsiteY9" fmla="*/ 1536540 h 1886498"/>
                  <a:gd name="connsiteX10" fmla="*/ 4531 w 2342319"/>
                  <a:gd name="connsiteY10" fmla="*/ 1058125 h 1886498"/>
                  <a:gd name="connsiteX11" fmla="*/ 143858 w 2342319"/>
                  <a:gd name="connsiteY11" fmla="*/ 742609 h 1886498"/>
                  <a:gd name="connsiteX12" fmla="*/ 355911 w 2342319"/>
                  <a:gd name="connsiteY12" fmla="*/ 508178 h 1886498"/>
                  <a:gd name="connsiteX13" fmla="*/ 450033 w 2342319"/>
                  <a:gd name="connsiteY13" fmla="*/ 344420 h 1886498"/>
                  <a:gd name="connsiteX14" fmla="*/ 541072 w 2342319"/>
                  <a:gd name="connsiteY14" fmla="*/ 236078 h 1886498"/>
                  <a:gd name="connsiteX15" fmla="*/ 815205 w 2342319"/>
                  <a:gd name="connsiteY15" fmla="*/ 116805 h 1886498"/>
                  <a:gd name="connsiteX16" fmla="*/ 853888 w 2342319"/>
                  <a:gd name="connsiteY16" fmla="*/ 178000 h 1886498"/>
                  <a:gd name="connsiteX17" fmla="*/ 1285524 w 2342319"/>
                  <a:gd name="connsiteY17" fmla="*/ 259569 h 1886498"/>
                  <a:gd name="connsiteX18" fmla="*/ 1770888 w 2342319"/>
                  <a:gd name="connsiteY18" fmla="*/ 859 h 1886498"/>
                  <a:gd name="connsiteX0" fmla="*/ 1770888 w 2342319"/>
                  <a:gd name="connsiteY0" fmla="*/ 859 h 1886498"/>
                  <a:gd name="connsiteX1" fmla="*/ 2025620 w 2342319"/>
                  <a:gd name="connsiteY1" fmla="*/ 189319 h 1886498"/>
                  <a:gd name="connsiteX2" fmla="*/ 2231779 w 2342319"/>
                  <a:gd name="connsiteY2" fmla="*/ 540277 h 1886498"/>
                  <a:gd name="connsiteX3" fmla="*/ 2328792 w 2342319"/>
                  <a:gd name="connsiteY3" fmla="*/ 946698 h 1886498"/>
                  <a:gd name="connsiteX4" fmla="*/ 2324405 w 2342319"/>
                  <a:gd name="connsiteY4" fmla="*/ 1334108 h 1886498"/>
                  <a:gd name="connsiteX5" fmla="*/ 2146532 w 2342319"/>
                  <a:gd name="connsiteY5" fmla="*/ 1793854 h 1886498"/>
                  <a:gd name="connsiteX6" fmla="*/ 1823684 w 2342319"/>
                  <a:gd name="connsiteY6" fmla="*/ 1883550 h 1886498"/>
                  <a:gd name="connsiteX7" fmla="*/ 1560419 w 2342319"/>
                  <a:gd name="connsiteY7" fmla="*/ 1824686 h 1886498"/>
                  <a:gd name="connsiteX8" fmla="*/ 884215 w 2342319"/>
                  <a:gd name="connsiteY8" fmla="*/ 1732867 h 1886498"/>
                  <a:gd name="connsiteX9" fmla="*/ 311326 w 2342319"/>
                  <a:gd name="connsiteY9" fmla="*/ 1536540 h 1886498"/>
                  <a:gd name="connsiteX10" fmla="*/ 4531 w 2342319"/>
                  <a:gd name="connsiteY10" fmla="*/ 1058125 h 1886498"/>
                  <a:gd name="connsiteX11" fmla="*/ 143858 w 2342319"/>
                  <a:gd name="connsiteY11" fmla="*/ 742609 h 1886498"/>
                  <a:gd name="connsiteX12" fmla="*/ 355911 w 2342319"/>
                  <a:gd name="connsiteY12" fmla="*/ 508178 h 1886498"/>
                  <a:gd name="connsiteX13" fmla="*/ 450033 w 2342319"/>
                  <a:gd name="connsiteY13" fmla="*/ 344420 h 1886498"/>
                  <a:gd name="connsiteX14" fmla="*/ 541072 w 2342319"/>
                  <a:gd name="connsiteY14" fmla="*/ 236078 h 1886498"/>
                  <a:gd name="connsiteX15" fmla="*/ 815205 w 2342319"/>
                  <a:gd name="connsiteY15" fmla="*/ 116805 h 1886498"/>
                  <a:gd name="connsiteX16" fmla="*/ 853888 w 2342319"/>
                  <a:gd name="connsiteY16" fmla="*/ 178000 h 1886498"/>
                  <a:gd name="connsiteX17" fmla="*/ 1285524 w 2342319"/>
                  <a:gd name="connsiteY17" fmla="*/ 259569 h 1886498"/>
                  <a:gd name="connsiteX18" fmla="*/ 1484870 w 2342319"/>
                  <a:gd name="connsiteY18" fmla="*/ 156155 h 1886498"/>
                  <a:gd name="connsiteX19" fmla="*/ 1770888 w 2342319"/>
                  <a:gd name="connsiteY19" fmla="*/ 859 h 1886498"/>
                  <a:gd name="connsiteX0" fmla="*/ 1770888 w 2342319"/>
                  <a:gd name="connsiteY0" fmla="*/ 380 h 1886019"/>
                  <a:gd name="connsiteX1" fmla="*/ 2025620 w 2342319"/>
                  <a:gd name="connsiteY1" fmla="*/ 188840 h 1886019"/>
                  <a:gd name="connsiteX2" fmla="*/ 2231779 w 2342319"/>
                  <a:gd name="connsiteY2" fmla="*/ 539798 h 1886019"/>
                  <a:gd name="connsiteX3" fmla="*/ 2328792 w 2342319"/>
                  <a:gd name="connsiteY3" fmla="*/ 946219 h 1886019"/>
                  <a:gd name="connsiteX4" fmla="*/ 2324405 w 2342319"/>
                  <a:gd name="connsiteY4" fmla="*/ 1333629 h 1886019"/>
                  <a:gd name="connsiteX5" fmla="*/ 2146532 w 2342319"/>
                  <a:gd name="connsiteY5" fmla="*/ 1793375 h 1886019"/>
                  <a:gd name="connsiteX6" fmla="*/ 1823684 w 2342319"/>
                  <a:gd name="connsiteY6" fmla="*/ 1883071 h 1886019"/>
                  <a:gd name="connsiteX7" fmla="*/ 1560419 w 2342319"/>
                  <a:gd name="connsiteY7" fmla="*/ 1824207 h 1886019"/>
                  <a:gd name="connsiteX8" fmla="*/ 884215 w 2342319"/>
                  <a:gd name="connsiteY8" fmla="*/ 1732388 h 1886019"/>
                  <a:gd name="connsiteX9" fmla="*/ 311326 w 2342319"/>
                  <a:gd name="connsiteY9" fmla="*/ 1536061 h 1886019"/>
                  <a:gd name="connsiteX10" fmla="*/ 4531 w 2342319"/>
                  <a:gd name="connsiteY10" fmla="*/ 1057646 h 1886019"/>
                  <a:gd name="connsiteX11" fmla="*/ 143858 w 2342319"/>
                  <a:gd name="connsiteY11" fmla="*/ 742130 h 1886019"/>
                  <a:gd name="connsiteX12" fmla="*/ 355911 w 2342319"/>
                  <a:gd name="connsiteY12" fmla="*/ 507699 h 1886019"/>
                  <a:gd name="connsiteX13" fmla="*/ 450033 w 2342319"/>
                  <a:gd name="connsiteY13" fmla="*/ 343941 h 1886019"/>
                  <a:gd name="connsiteX14" fmla="*/ 541072 w 2342319"/>
                  <a:gd name="connsiteY14" fmla="*/ 235599 h 1886019"/>
                  <a:gd name="connsiteX15" fmla="*/ 815205 w 2342319"/>
                  <a:gd name="connsiteY15" fmla="*/ 116326 h 1886019"/>
                  <a:gd name="connsiteX16" fmla="*/ 853888 w 2342319"/>
                  <a:gd name="connsiteY16" fmla="*/ 177521 h 1886019"/>
                  <a:gd name="connsiteX17" fmla="*/ 1285524 w 2342319"/>
                  <a:gd name="connsiteY17" fmla="*/ 259090 h 1886019"/>
                  <a:gd name="connsiteX18" fmla="*/ 1543438 w 2342319"/>
                  <a:gd name="connsiteY18" fmla="*/ 234053 h 1886019"/>
                  <a:gd name="connsiteX19" fmla="*/ 1770888 w 2342319"/>
                  <a:gd name="connsiteY19" fmla="*/ 380 h 1886019"/>
                  <a:gd name="connsiteX0" fmla="*/ 1770888 w 2342319"/>
                  <a:gd name="connsiteY0" fmla="*/ 4 h 1885643"/>
                  <a:gd name="connsiteX1" fmla="*/ 2025620 w 2342319"/>
                  <a:gd name="connsiteY1" fmla="*/ 188464 h 1885643"/>
                  <a:gd name="connsiteX2" fmla="*/ 2231779 w 2342319"/>
                  <a:gd name="connsiteY2" fmla="*/ 539422 h 1885643"/>
                  <a:gd name="connsiteX3" fmla="*/ 2328792 w 2342319"/>
                  <a:gd name="connsiteY3" fmla="*/ 945843 h 1885643"/>
                  <a:gd name="connsiteX4" fmla="*/ 2324405 w 2342319"/>
                  <a:gd name="connsiteY4" fmla="*/ 1333253 h 1885643"/>
                  <a:gd name="connsiteX5" fmla="*/ 2146532 w 2342319"/>
                  <a:gd name="connsiteY5" fmla="*/ 1792999 h 1885643"/>
                  <a:gd name="connsiteX6" fmla="*/ 1823684 w 2342319"/>
                  <a:gd name="connsiteY6" fmla="*/ 1882695 h 1885643"/>
                  <a:gd name="connsiteX7" fmla="*/ 1560419 w 2342319"/>
                  <a:gd name="connsiteY7" fmla="*/ 1823831 h 1885643"/>
                  <a:gd name="connsiteX8" fmla="*/ 884215 w 2342319"/>
                  <a:gd name="connsiteY8" fmla="*/ 1732012 h 1885643"/>
                  <a:gd name="connsiteX9" fmla="*/ 311326 w 2342319"/>
                  <a:gd name="connsiteY9" fmla="*/ 1535685 h 1885643"/>
                  <a:gd name="connsiteX10" fmla="*/ 4531 w 2342319"/>
                  <a:gd name="connsiteY10" fmla="*/ 1057270 h 1885643"/>
                  <a:gd name="connsiteX11" fmla="*/ 143858 w 2342319"/>
                  <a:gd name="connsiteY11" fmla="*/ 741754 h 1885643"/>
                  <a:gd name="connsiteX12" fmla="*/ 355911 w 2342319"/>
                  <a:gd name="connsiteY12" fmla="*/ 507323 h 1885643"/>
                  <a:gd name="connsiteX13" fmla="*/ 450033 w 2342319"/>
                  <a:gd name="connsiteY13" fmla="*/ 343565 h 1885643"/>
                  <a:gd name="connsiteX14" fmla="*/ 541072 w 2342319"/>
                  <a:gd name="connsiteY14" fmla="*/ 235223 h 1885643"/>
                  <a:gd name="connsiteX15" fmla="*/ 815205 w 2342319"/>
                  <a:gd name="connsiteY15" fmla="*/ 115950 h 1885643"/>
                  <a:gd name="connsiteX16" fmla="*/ 853888 w 2342319"/>
                  <a:gd name="connsiteY16" fmla="*/ 177145 h 1885643"/>
                  <a:gd name="connsiteX17" fmla="*/ 1285524 w 2342319"/>
                  <a:gd name="connsiteY17" fmla="*/ 258714 h 1885643"/>
                  <a:gd name="connsiteX18" fmla="*/ 1491822 w 2342319"/>
                  <a:gd name="connsiteY18" fmla="*/ 192560 h 1885643"/>
                  <a:gd name="connsiteX19" fmla="*/ 1770888 w 2342319"/>
                  <a:gd name="connsiteY19" fmla="*/ 4 h 1885643"/>
                  <a:gd name="connsiteX0" fmla="*/ 1770888 w 2342319"/>
                  <a:gd name="connsiteY0" fmla="*/ 4 h 1885643"/>
                  <a:gd name="connsiteX1" fmla="*/ 2025620 w 2342319"/>
                  <a:gd name="connsiteY1" fmla="*/ 188464 h 1885643"/>
                  <a:gd name="connsiteX2" fmla="*/ 2231779 w 2342319"/>
                  <a:gd name="connsiteY2" fmla="*/ 539422 h 1885643"/>
                  <a:gd name="connsiteX3" fmla="*/ 2328792 w 2342319"/>
                  <a:gd name="connsiteY3" fmla="*/ 945843 h 1885643"/>
                  <a:gd name="connsiteX4" fmla="*/ 2324405 w 2342319"/>
                  <a:gd name="connsiteY4" fmla="*/ 1333253 h 1885643"/>
                  <a:gd name="connsiteX5" fmla="*/ 2146532 w 2342319"/>
                  <a:gd name="connsiteY5" fmla="*/ 1792999 h 1885643"/>
                  <a:gd name="connsiteX6" fmla="*/ 1823684 w 2342319"/>
                  <a:gd name="connsiteY6" fmla="*/ 1882695 h 1885643"/>
                  <a:gd name="connsiteX7" fmla="*/ 1560419 w 2342319"/>
                  <a:gd name="connsiteY7" fmla="*/ 1823831 h 1885643"/>
                  <a:gd name="connsiteX8" fmla="*/ 884215 w 2342319"/>
                  <a:gd name="connsiteY8" fmla="*/ 1732012 h 1885643"/>
                  <a:gd name="connsiteX9" fmla="*/ 311326 w 2342319"/>
                  <a:gd name="connsiteY9" fmla="*/ 1535685 h 1885643"/>
                  <a:gd name="connsiteX10" fmla="*/ 4531 w 2342319"/>
                  <a:gd name="connsiteY10" fmla="*/ 1057270 h 1885643"/>
                  <a:gd name="connsiteX11" fmla="*/ 143858 w 2342319"/>
                  <a:gd name="connsiteY11" fmla="*/ 741754 h 1885643"/>
                  <a:gd name="connsiteX12" fmla="*/ 355911 w 2342319"/>
                  <a:gd name="connsiteY12" fmla="*/ 507323 h 1885643"/>
                  <a:gd name="connsiteX13" fmla="*/ 450033 w 2342319"/>
                  <a:gd name="connsiteY13" fmla="*/ 343565 h 1885643"/>
                  <a:gd name="connsiteX14" fmla="*/ 541072 w 2342319"/>
                  <a:gd name="connsiteY14" fmla="*/ 235223 h 1885643"/>
                  <a:gd name="connsiteX15" fmla="*/ 815205 w 2342319"/>
                  <a:gd name="connsiteY15" fmla="*/ 115950 h 1885643"/>
                  <a:gd name="connsiteX16" fmla="*/ 853888 w 2342319"/>
                  <a:gd name="connsiteY16" fmla="*/ 177145 h 1885643"/>
                  <a:gd name="connsiteX17" fmla="*/ 1253061 w 2342319"/>
                  <a:gd name="connsiteY17" fmla="*/ 262504 h 1885643"/>
                  <a:gd name="connsiteX18" fmla="*/ 1491822 w 2342319"/>
                  <a:gd name="connsiteY18" fmla="*/ 192560 h 1885643"/>
                  <a:gd name="connsiteX19" fmla="*/ 1770888 w 2342319"/>
                  <a:gd name="connsiteY19" fmla="*/ 4 h 1885643"/>
                  <a:gd name="connsiteX0" fmla="*/ 1770888 w 2342319"/>
                  <a:gd name="connsiteY0" fmla="*/ 4 h 1885643"/>
                  <a:gd name="connsiteX1" fmla="*/ 2025620 w 2342319"/>
                  <a:gd name="connsiteY1" fmla="*/ 188464 h 1885643"/>
                  <a:gd name="connsiteX2" fmla="*/ 2231779 w 2342319"/>
                  <a:gd name="connsiteY2" fmla="*/ 539422 h 1885643"/>
                  <a:gd name="connsiteX3" fmla="*/ 2328792 w 2342319"/>
                  <a:gd name="connsiteY3" fmla="*/ 945843 h 1885643"/>
                  <a:gd name="connsiteX4" fmla="*/ 2324405 w 2342319"/>
                  <a:gd name="connsiteY4" fmla="*/ 1333253 h 1885643"/>
                  <a:gd name="connsiteX5" fmla="*/ 2146532 w 2342319"/>
                  <a:gd name="connsiteY5" fmla="*/ 1792999 h 1885643"/>
                  <a:gd name="connsiteX6" fmla="*/ 1823684 w 2342319"/>
                  <a:gd name="connsiteY6" fmla="*/ 1882695 h 1885643"/>
                  <a:gd name="connsiteX7" fmla="*/ 1560419 w 2342319"/>
                  <a:gd name="connsiteY7" fmla="*/ 1823831 h 1885643"/>
                  <a:gd name="connsiteX8" fmla="*/ 884215 w 2342319"/>
                  <a:gd name="connsiteY8" fmla="*/ 1732012 h 1885643"/>
                  <a:gd name="connsiteX9" fmla="*/ 311326 w 2342319"/>
                  <a:gd name="connsiteY9" fmla="*/ 1535685 h 1885643"/>
                  <a:gd name="connsiteX10" fmla="*/ 4531 w 2342319"/>
                  <a:gd name="connsiteY10" fmla="*/ 1057270 h 1885643"/>
                  <a:gd name="connsiteX11" fmla="*/ 143858 w 2342319"/>
                  <a:gd name="connsiteY11" fmla="*/ 741754 h 1885643"/>
                  <a:gd name="connsiteX12" fmla="*/ 355911 w 2342319"/>
                  <a:gd name="connsiteY12" fmla="*/ 507323 h 1885643"/>
                  <a:gd name="connsiteX13" fmla="*/ 450033 w 2342319"/>
                  <a:gd name="connsiteY13" fmla="*/ 343565 h 1885643"/>
                  <a:gd name="connsiteX14" fmla="*/ 541072 w 2342319"/>
                  <a:gd name="connsiteY14" fmla="*/ 235223 h 1885643"/>
                  <a:gd name="connsiteX15" fmla="*/ 815205 w 2342319"/>
                  <a:gd name="connsiteY15" fmla="*/ 115950 h 1885643"/>
                  <a:gd name="connsiteX16" fmla="*/ 853888 w 2342319"/>
                  <a:gd name="connsiteY16" fmla="*/ 177145 h 1885643"/>
                  <a:gd name="connsiteX17" fmla="*/ 1253061 w 2342319"/>
                  <a:gd name="connsiteY17" fmla="*/ 262504 h 1885643"/>
                  <a:gd name="connsiteX18" fmla="*/ 1491822 w 2342319"/>
                  <a:gd name="connsiteY18" fmla="*/ 192560 h 1885643"/>
                  <a:gd name="connsiteX19" fmla="*/ 1770888 w 2342319"/>
                  <a:gd name="connsiteY19" fmla="*/ 4 h 1885643"/>
                  <a:gd name="connsiteX0" fmla="*/ 1770888 w 2342319"/>
                  <a:gd name="connsiteY0" fmla="*/ 4 h 1885643"/>
                  <a:gd name="connsiteX1" fmla="*/ 2025620 w 2342319"/>
                  <a:gd name="connsiteY1" fmla="*/ 188464 h 1885643"/>
                  <a:gd name="connsiteX2" fmla="*/ 2231779 w 2342319"/>
                  <a:gd name="connsiteY2" fmla="*/ 539422 h 1885643"/>
                  <a:gd name="connsiteX3" fmla="*/ 2328792 w 2342319"/>
                  <a:gd name="connsiteY3" fmla="*/ 945843 h 1885643"/>
                  <a:gd name="connsiteX4" fmla="*/ 2324405 w 2342319"/>
                  <a:gd name="connsiteY4" fmla="*/ 1333253 h 1885643"/>
                  <a:gd name="connsiteX5" fmla="*/ 2146532 w 2342319"/>
                  <a:gd name="connsiteY5" fmla="*/ 1792999 h 1885643"/>
                  <a:gd name="connsiteX6" fmla="*/ 1823684 w 2342319"/>
                  <a:gd name="connsiteY6" fmla="*/ 1882695 h 1885643"/>
                  <a:gd name="connsiteX7" fmla="*/ 1560419 w 2342319"/>
                  <a:gd name="connsiteY7" fmla="*/ 1823831 h 1885643"/>
                  <a:gd name="connsiteX8" fmla="*/ 884215 w 2342319"/>
                  <a:gd name="connsiteY8" fmla="*/ 1732012 h 1885643"/>
                  <a:gd name="connsiteX9" fmla="*/ 311326 w 2342319"/>
                  <a:gd name="connsiteY9" fmla="*/ 1535685 h 1885643"/>
                  <a:gd name="connsiteX10" fmla="*/ 4531 w 2342319"/>
                  <a:gd name="connsiteY10" fmla="*/ 1057270 h 1885643"/>
                  <a:gd name="connsiteX11" fmla="*/ 143858 w 2342319"/>
                  <a:gd name="connsiteY11" fmla="*/ 741754 h 1885643"/>
                  <a:gd name="connsiteX12" fmla="*/ 355911 w 2342319"/>
                  <a:gd name="connsiteY12" fmla="*/ 507323 h 1885643"/>
                  <a:gd name="connsiteX13" fmla="*/ 450033 w 2342319"/>
                  <a:gd name="connsiteY13" fmla="*/ 343565 h 1885643"/>
                  <a:gd name="connsiteX14" fmla="*/ 541072 w 2342319"/>
                  <a:gd name="connsiteY14" fmla="*/ 235223 h 1885643"/>
                  <a:gd name="connsiteX15" fmla="*/ 815205 w 2342319"/>
                  <a:gd name="connsiteY15" fmla="*/ 115950 h 1885643"/>
                  <a:gd name="connsiteX16" fmla="*/ 881660 w 2342319"/>
                  <a:gd name="connsiteY16" fmla="*/ 193794 h 1885643"/>
                  <a:gd name="connsiteX17" fmla="*/ 1253061 w 2342319"/>
                  <a:gd name="connsiteY17" fmla="*/ 262504 h 1885643"/>
                  <a:gd name="connsiteX18" fmla="*/ 1491822 w 2342319"/>
                  <a:gd name="connsiteY18" fmla="*/ 192560 h 1885643"/>
                  <a:gd name="connsiteX19" fmla="*/ 1770888 w 2342319"/>
                  <a:gd name="connsiteY19" fmla="*/ 4 h 1885643"/>
                  <a:gd name="connsiteX0" fmla="*/ 1770888 w 2342319"/>
                  <a:gd name="connsiteY0" fmla="*/ 16 h 1885655"/>
                  <a:gd name="connsiteX1" fmla="*/ 2025620 w 2342319"/>
                  <a:gd name="connsiteY1" fmla="*/ 188476 h 1885655"/>
                  <a:gd name="connsiteX2" fmla="*/ 2231779 w 2342319"/>
                  <a:gd name="connsiteY2" fmla="*/ 539434 h 1885655"/>
                  <a:gd name="connsiteX3" fmla="*/ 2328792 w 2342319"/>
                  <a:gd name="connsiteY3" fmla="*/ 945855 h 1885655"/>
                  <a:gd name="connsiteX4" fmla="*/ 2324405 w 2342319"/>
                  <a:gd name="connsiteY4" fmla="*/ 1333265 h 1885655"/>
                  <a:gd name="connsiteX5" fmla="*/ 2146532 w 2342319"/>
                  <a:gd name="connsiteY5" fmla="*/ 1793011 h 1885655"/>
                  <a:gd name="connsiteX6" fmla="*/ 1823684 w 2342319"/>
                  <a:gd name="connsiteY6" fmla="*/ 1882707 h 1885655"/>
                  <a:gd name="connsiteX7" fmla="*/ 1560419 w 2342319"/>
                  <a:gd name="connsiteY7" fmla="*/ 1823843 h 1885655"/>
                  <a:gd name="connsiteX8" fmla="*/ 884215 w 2342319"/>
                  <a:gd name="connsiteY8" fmla="*/ 1732024 h 1885655"/>
                  <a:gd name="connsiteX9" fmla="*/ 311326 w 2342319"/>
                  <a:gd name="connsiteY9" fmla="*/ 1535697 h 1885655"/>
                  <a:gd name="connsiteX10" fmla="*/ 4531 w 2342319"/>
                  <a:gd name="connsiteY10" fmla="*/ 1057282 h 1885655"/>
                  <a:gd name="connsiteX11" fmla="*/ 143858 w 2342319"/>
                  <a:gd name="connsiteY11" fmla="*/ 741766 h 1885655"/>
                  <a:gd name="connsiteX12" fmla="*/ 355911 w 2342319"/>
                  <a:gd name="connsiteY12" fmla="*/ 507335 h 1885655"/>
                  <a:gd name="connsiteX13" fmla="*/ 450033 w 2342319"/>
                  <a:gd name="connsiteY13" fmla="*/ 343577 h 1885655"/>
                  <a:gd name="connsiteX14" fmla="*/ 541072 w 2342319"/>
                  <a:gd name="connsiteY14" fmla="*/ 235235 h 1885655"/>
                  <a:gd name="connsiteX15" fmla="*/ 815205 w 2342319"/>
                  <a:gd name="connsiteY15" fmla="*/ 115962 h 1885655"/>
                  <a:gd name="connsiteX16" fmla="*/ 881660 w 2342319"/>
                  <a:gd name="connsiteY16" fmla="*/ 193806 h 1885655"/>
                  <a:gd name="connsiteX17" fmla="*/ 1253061 w 2342319"/>
                  <a:gd name="connsiteY17" fmla="*/ 262516 h 1885655"/>
                  <a:gd name="connsiteX18" fmla="*/ 1496132 w 2342319"/>
                  <a:gd name="connsiteY18" fmla="*/ 197437 h 1885655"/>
                  <a:gd name="connsiteX19" fmla="*/ 1770888 w 2342319"/>
                  <a:gd name="connsiteY19" fmla="*/ 16 h 1885655"/>
                  <a:gd name="connsiteX0" fmla="*/ 1762894 w 2342319"/>
                  <a:gd name="connsiteY0" fmla="*/ 20 h 1867723"/>
                  <a:gd name="connsiteX1" fmla="*/ 2025620 w 2342319"/>
                  <a:gd name="connsiteY1" fmla="*/ 170544 h 1867723"/>
                  <a:gd name="connsiteX2" fmla="*/ 2231779 w 2342319"/>
                  <a:gd name="connsiteY2" fmla="*/ 521502 h 1867723"/>
                  <a:gd name="connsiteX3" fmla="*/ 2328792 w 2342319"/>
                  <a:gd name="connsiteY3" fmla="*/ 927923 h 1867723"/>
                  <a:gd name="connsiteX4" fmla="*/ 2324405 w 2342319"/>
                  <a:gd name="connsiteY4" fmla="*/ 1315333 h 1867723"/>
                  <a:gd name="connsiteX5" fmla="*/ 2146532 w 2342319"/>
                  <a:gd name="connsiteY5" fmla="*/ 1775079 h 1867723"/>
                  <a:gd name="connsiteX6" fmla="*/ 1823684 w 2342319"/>
                  <a:gd name="connsiteY6" fmla="*/ 1864775 h 1867723"/>
                  <a:gd name="connsiteX7" fmla="*/ 1560419 w 2342319"/>
                  <a:gd name="connsiteY7" fmla="*/ 1805911 h 1867723"/>
                  <a:gd name="connsiteX8" fmla="*/ 884215 w 2342319"/>
                  <a:gd name="connsiteY8" fmla="*/ 1714092 h 1867723"/>
                  <a:gd name="connsiteX9" fmla="*/ 311326 w 2342319"/>
                  <a:gd name="connsiteY9" fmla="*/ 1517765 h 1867723"/>
                  <a:gd name="connsiteX10" fmla="*/ 4531 w 2342319"/>
                  <a:gd name="connsiteY10" fmla="*/ 1039350 h 1867723"/>
                  <a:gd name="connsiteX11" fmla="*/ 143858 w 2342319"/>
                  <a:gd name="connsiteY11" fmla="*/ 723834 h 1867723"/>
                  <a:gd name="connsiteX12" fmla="*/ 355911 w 2342319"/>
                  <a:gd name="connsiteY12" fmla="*/ 489403 h 1867723"/>
                  <a:gd name="connsiteX13" fmla="*/ 450033 w 2342319"/>
                  <a:gd name="connsiteY13" fmla="*/ 325645 h 1867723"/>
                  <a:gd name="connsiteX14" fmla="*/ 541072 w 2342319"/>
                  <a:gd name="connsiteY14" fmla="*/ 217303 h 1867723"/>
                  <a:gd name="connsiteX15" fmla="*/ 815205 w 2342319"/>
                  <a:gd name="connsiteY15" fmla="*/ 98030 h 1867723"/>
                  <a:gd name="connsiteX16" fmla="*/ 881660 w 2342319"/>
                  <a:gd name="connsiteY16" fmla="*/ 175874 h 1867723"/>
                  <a:gd name="connsiteX17" fmla="*/ 1253061 w 2342319"/>
                  <a:gd name="connsiteY17" fmla="*/ 244584 h 1867723"/>
                  <a:gd name="connsiteX18" fmla="*/ 1496132 w 2342319"/>
                  <a:gd name="connsiteY18" fmla="*/ 179505 h 1867723"/>
                  <a:gd name="connsiteX19" fmla="*/ 1762894 w 2342319"/>
                  <a:gd name="connsiteY19" fmla="*/ 20 h 1867723"/>
                  <a:gd name="connsiteX0" fmla="*/ 1762894 w 2342319"/>
                  <a:gd name="connsiteY0" fmla="*/ 6146 h 1873849"/>
                  <a:gd name="connsiteX1" fmla="*/ 2025620 w 2342319"/>
                  <a:gd name="connsiteY1" fmla="*/ 176670 h 1873849"/>
                  <a:gd name="connsiteX2" fmla="*/ 2231779 w 2342319"/>
                  <a:gd name="connsiteY2" fmla="*/ 527628 h 1873849"/>
                  <a:gd name="connsiteX3" fmla="*/ 2328792 w 2342319"/>
                  <a:gd name="connsiteY3" fmla="*/ 934049 h 1873849"/>
                  <a:gd name="connsiteX4" fmla="*/ 2324405 w 2342319"/>
                  <a:gd name="connsiteY4" fmla="*/ 1321459 h 1873849"/>
                  <a:gd name="connsiteX5" fmla="*/ 2146532 w 2342319"/>
                  <a:gd name="connsiteY5" fmla="*/ 1781205 h 1873849"/>
                  <a:gd name="connsiteX6" fmla="*/ 1823684 w 2342319"/>
                  <a:gd name="connsiteY6" fmla="*/ 1870901 h 1873849"/>
                  <a:gd name="connsiteX7" fmla="*/ 1560419 w 2342319"/>
                  <a:gd name="connsiteY7" fmla="*/ 1812037 h 1873849"/>
                  <a:gd name="connsiteX8" fmla="*/ 884215 w 2342319"/>
                  <a:gd name="connsiteY8" fmla="*/ 1720218 h 1873849"/>
                  <a:gd name="connsiteX9" fmla="*/ 311326 w 2342319"/>
                  <a:gd name="connsiteY9" fmla="*/ 1523891 h 1873849"/>
                  <a:gd name="connsiteX10" fmla="*/ 4531 w 2342319"/>
                  <a:gd name="connsiteY10" fmla="*/ 1045476 h 1873849"/>
                  <a:gd name="connsiteX11" fmla="*/ 143858 w 2342319"/>
                  <a:gd name="connsiteY11" fmla="*/ 729960 h 1873849"/>
                  <a:gd name="connsiteX12" fmla="*/ 355911 w 2342319"/>
                  <a:gd name="connsiteY12" fmla="*/ 495529 h 1873849"/>
                  <a:gd name="connsiteX13" fmla="*/ 450033 w 2342319"/>
                  <a:gd name="connsiteY13" fmla="*/ 331771 h 1873849"/>
                  <a:gd name="connsiteX14" fmla="*/ 541072 w 2342319"/>
                  <a:gd name="connsiteY14" fmla="*/ 223429 h 1873849"/>
                  <a:gd name="connsiteX15" fmla="*/ 815205 w 2342319"/>
                  <a:gd name="connsiteY15" fmla="*/ 104156 h 1873849"/>
                  <a:gd name="connsiteX16" fmla="*/ 881660 w 2342319"/>
                  <a:gd name="connsiteY16" fmla="*/ 182000 h 1873849"/>
                  <a:gd name="connsiteX17" fmla="*/ 1253061 w 2342319"/>
                  <a:gd name="connsiteY17" fmla="*/ 250710 h 1873849"/>
                  <a:gd name="connsiteX18" fmla="*/ 1496132 w 2342319"/>
                  <a:gd name="connsiteY18" fmla="*/ 185631 h 1873849"/>
                  <a:gd name="connsiteX19" fmla="*/ 1659664 w 2342319"/>
                  <a:gd name="connsiteY19" fmla="*/ 51637 h 1873849"/>
                  <a:gd name="connsiteX20" fmla="*/ 1762894 w 2342319"/>
                  <a:gd name="connsiteY20" fmla="*/ 6146 h 1873849"/>
                  <a:gd name="connsiteX0" fmla="*/ 1762894 w 2342319"/>
                  <a:gd name="connsiteY0" fmla="*/ 31987 h 1899690"/>
                  <a:gd name="connsiteX1" fmla="*/ 2025620 w 2342319"/>
                  <a:gd name="connsiteY1" fmla="*/ 202511 h 1899690"/>
                  <a:gd name="connsiteX2" fmla="*/ 2231779 w 2342319"/>
                  <a:gd name="connsiteY2" fmla="*/ 553469 h 1899690"/>
                  <a:gd name="connsiteX3" fmla="*/ 2328792 w 2342319"/>
                  <a:gd name="connsiteY3" fmla="*/ 959890 h 1899690"/>
                  <a:gd name="connsiteX4" fmla="*/ 2324405 w 2342319"/>
                  <a:gd name="connsiteY4" fmla="*/ 1347300 h 1899690"/>
                  <a:gd name="connsiteX5" fmla="*/ 2146532 w 2342319"/>
                  <a:gd name="connsiteY5" fmla="*/ 1807046 h 1899690"/>
                  <a:gd name="connsiteX6" fmla="*/ 1823684 w 2342319"/>
                  <a:gd name="connsiteY6" fmla="*/ 1896742 h 1899690"/>
                  <a:gd name="connsiteX7" fmla="*/ 1560419 w 2342319"/>
                  <a:gd name="connsiteY7" fmla="*/ 1837878 h 1899690"/>
                  <a:gd name="connsiteX8" fmla="*/ 884215 w 2342319"/>
                  <a:gd name="connsiteY8" fmla="*/ 1746059 h 1899690"/>
                  <a:gd name="connsiteX9" fmla="*/ 311326 w 2342319"/>
                  <a:gd name="connsiteY9" fmla="*/ 1549732 h 1899690"/>
                  <a:gd name="connsiteX10" fmla="*/ 4531 w 2342319"/>
                  <a:gd name="connsiteY10" fmla="*/ 1071317 h 1899690"/>
                  <a:gd name="connsiteX11" fmla="*/ 143858 w 2342319"/>
                  <a:gd name="connsiteY11" fmla="*/ 755801 h 1899690"/>
                  <a:gd name="connsiteX12" fmla="*/ 355911 w 2342319"/>
                  <a:gd name="connsiteY12" fmla="*/ 521370 h 1899690"/>
                  <a:gd name="connsiteX13" fmla="*/ 450033 w 2342319"/>
                  <a:gd name="connsiteY13" fmla="*/ 357612 h 1899690"/>
                  <a:gd name="connsiteX14" fmla="*/ 541072 w 2342319"/>
                  <a:gd name="connsiteY14" fmla="*/ 249270 h 1899690"/>
                  <a:gd name="connsiteX15" fmla="*/ 815205 w 2342319"/>
                  <a:gd name="connsiteY15" fmla="*/ 129997 h 1899690"/>
                  <a:gd name="connsiteX16" fmla="*/ 881660 w 2342319"/>
                  <a:gd name="connsiteY16" fmla="*/ 207841 h 1899690"/>
                  <a:gd name="connsiteX17" fmla="*/ 1253061 w 2342319"/>
                  <a:gd name="connsiteY17" fmla="*/ 276551 h 1899690"/>
                  <a:gd name="connsiteX18" fmla="*/ 1496132 w 2342319"/>
                  <a:gd name="connsiteY18" fmla="*/ 211472 h 1899690"/>
                  <a:gd name="connsiteX19" fmla="*/ 1492652 w 2342319"/>
                  <a:gd name="connsiteY19" fmla="*/ 2891 h 1899690"/>
                  <a:gd name="connsiteX20" fmla="*/ 1659664 w 2342319"/>
                  <a:gd name="connsiteY20" fmla="*/ 77478 h 1899690"/>
                  <a:gd name="connsiteX21" fmla="*/ 1762894 w 2342319"/>
                  <a:gd name="connsiteY21" fmla="*/ 31987 h 1899690"/>
                  <a:gd name="connsiteX0" fmla="*/ 1762894 w 2342319"/>
                  <a:gd name="connsiteY0" fmla="*/ 31987 h 1899690"/>
                  <a:gd name="connsiteX1" fmla="*/ 2025620 w 2342319"/>
                  <a:gd name="connsiteY1" fmla="*/ 202511 h 1899690"/>
                  <a:gd name="connsiteX2" fmla="*/ 2231779 w 2342319"/>
                  <a:gd name="connsiteY2" fmla="*/ 553469 h 1899690"/>
                  <a:gd name="connsiteX3" fmla="*/ 2328792 w 2342319"/>
                  <a:gd name="connsiteY3" fmla="*/ 959890 h 1899690"/>
                  <a:gd name="connsiteX4" fmla="*/ 2324405 w 2342319"/>
                  <a:gd name="connsiteY4" fmla="*/ 1347300 h 1899690"/>
                  <a:gd name="connsiteX5" fmla="*/ 2146532 w 2342319"/>
                  <a:gd name="connsiteY5" fmla="*/ 1807046 h 1899690"/>
                  <a:gd name="connsiteX6" fmla="*/ 1823684 w 2342319"/>
                  <a:gd name="connsiteY6" fmla="*/ 1896742 h 1899690"/>
                  <a:gd name="connsiteX7" fmla="*/ 1560419 w 2342319"/>
                  <a:gd name="connsiteY7" fmla="*/ 1837878 h 1899690"/>
                  <a:gd name="connsiteX8" fmla="*/ 884215 w 2342319"/>
                  <a:gd name="connsiteY8" fmla="*/ 1746059 h 1899690"/>
                  <a:gd name="connsiteX9" fmla="*/ 311326 w 2342319"/>
                  <a:gd name="connsiteY9" fmla="*/ 1549732 h 1899690"/>
                  <a:gd name="connsiteX10" fmla="*/ 4531 w 2342319"/>
                  <a:gd name="connsiteY10" fmla="*/ 1071317 h 1899690"/>
                  <a:gd name="connsiteX11" fmla="*/ 143858 w 2342319"/>
                  <a:gd name="connsiteY11" fmla="*/ 755801 h 1899690"/>
                  <a:gd name="connsiteX12" fmla="*/ 355911 w 2342319"/>
                  <a:gd name="connsiteY12" fmla="*/ 521370 h 1899690"/>
                  <a:gd name="connsiteX13" fmla="*/ 450033 w 2342319"/>
                  <a:gd name="connsiteY13" fmla="*/ 357612 h 1899690"/>
                  <a:gd name="connsiteX14" fmla="*/ 541072 w 2342319"/>
                  <a:gd name="connsiteY14" fmla="*/ 249270 h 1899690"/>
                  <a:gd name="connsiteX15" fmla="*/ 815205 w 2342319"/>
                  <a:gd name="connsiteY15" fmla="*/ 129997 h 1899690"/>
                  <a:gd name="connsiteX16" fmla="*/ 881660 w 2342319"/>
                  <a:gd name="connsiteY16" fmla="*/ 207841 h 1899690"/>
                  <a:gd name="connsiteX17" fmla="*/ 1253061 w 2342319"/>
                  <a:gd name="connsiteY17" fmla="*/ 276551 h 1899690"/>
                  <a:gd name="connsiteX18" fmla="*/ 1496132 w 2342319"/>
                  <a:gd name="connsiteY18" fmla="*/ 211472 h 1899690"/>
                  <a:gd name="connsiteX19" fmla="*/ 1492652 w 2342319"/>
                  <a:gd name="connsiteY19" fmla="*/ 2891 h 1899690"/>
                  <a:gd name="connsiteX20" fmla="*/ 1659664 w 2342319"/>
                  <a:gd name="connsiteY20" fmla="*/ 77478 h 1899690"/>
                  <a:gd name="connsiteX21" fmla="*/ 1762894 w 2342319"/>
                  <a:gd name="connsiteY21" fmla="*/ 31987 h 1899690"/>
                  <a:gd name="connsiteX0" fmla="*/ 1762894 w 2342319"/>
                  <a:gd name="connsiteY0" fmla="*/ 3325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2894 w 2342319"/>
                  <a:gd name="connsiteY21" fmla="*/ 3325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56411 w 2354872"/>
                  <a:gd name="connsiteY12" fmla="*/ 757072 h 1900961"/>
                  <a:gd name="connsiteX13" fmla="*/ 368464 w 2354872"/>
                  <a:gd name="connsiteY13" fmla="*/ 522641 h 1900961"/>
                  <a:gd name="connsiteX14" fmla="*/ 462586 w 2354872"/>
                  <a:gd name="connsiteY14" fmla="*/ 358883 h 1900961"/>
                  <a:gd name="connsiteX15" fmla="*/ 553625 w 2354872"/>
                  <a:gd name="connsiteY15" fmla="*/ 250541 h 1900961"/>
                  <a:gd name="connsiteX16" fmla="*/ 827758 w 2354872"/>
                  <a:gd name="connsiteY16" fmla="*/ 131268 h 1900961"/>
                  <a:gd name="connsiteX17" fmla="*/ 894213 w 2354872"/>
                  <a:gd name="connsiteY17" fmla="*/ 209112 h 1900961"/>
                  <a:gd name="connsiteX18" fmla="*/ 1265614 w 2354872"/>
                  <a:gd name="connsiteY18" fmla="*/ 277822 h 1900961"/>
                  <a:gd name="connsiteX19" fmla="*/ 1508685 w 2354872"/>
                  <a:gd name="connsiteY19" fmla="*/ 212743 h 1900961"/>
                  <a:gd name="connsiteX20" fmla="*/ 1505205 w 2354872"/>
                  <a:gd name="connsiteY20" fmla="*/ 4162 h 1900961"/>
                  <a:gd name="connsiteX21" fmla="*/ 1669991 w 2354872"/>
                  <a:gd name="connsiteY21" fmla="*/ 39473 h 1900961"/>
                  <a:gd name="connsiteX22" fmla="*/ 1780522 w 2354872"/>
                  <a:gd name="connsiteY22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56411 w 2354872"/>
                  <a:gd name="connsiteY12" fmla="*/ 757072 h 1900961"/>
                  <a:gd name="connsiteX13" fmla="*/ 300062 w 2354872"/>
                  <a:gd name="connsiteY13" fmla="*/ 685189 h 1900961"/>
                  <a:gd name="connsiteX14" fmla="*/ 368464 w 2354872"/>
                  <a:gd name="connsiteY14" fmla="*/ 522641 h 1900961"/>
                  <a:gd name="connsiteX15" fmla="*/ 462586 w 2354872"/>
                  <a:gd name="connsiteY15" fmla="*/ 358883 h 1900961"/>
                  <a:gd name="connsiteX16" fmla="*/ 553625 w 2354872"/>
                  <a:gd name="connsiteY16" fmla="*/ 250541 h 1900961"/>
                  <a:gd name="connsiteX17" fmla="*/ 827758 w 2354872"/>
                  <a:gd name="connsiteY17" fmla="*/ 131268 h 1900961"/>
                  <a:gd name="connsiteX18" fmla="*/ 894213 w 2354872"/>
                  <a:gd name="connsiteY18" fmla="*/ 209112 h 1900961"/>
                  <a:gd name="connsiteX19" fmla="*/ 1265614 w 2354872"/>
                  <a:gd name="connsiteY19" fmla="*/ 277822 h 1900961"/>
                  <a:gd name="connsiteX20" fmla="*/ 1508685 w 2354872"/>
                  <a:gd name="connsiteY20" fmla="*/ 212743 h 1900961"/>
                  <a:gd name="connsiteX21" fmla="*/ 1505205 w 2354872"/>
                  <a:gd name="connsiteY21" fmla="*/ 4162 h 1900961"/>
                  <a:gd name="connsiteX22" fmla="*/ 1669991 w 2354872"/>
                  <a:gd name="connsiteY22" fmla="*/ 39473 h 1900961"/>
                  <a:gd name="connsiteX23" fmla="*/ 1780522 w 2354872"/>
                  <a:gd name="connsiteY23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56411 w 2354872"/>
                  <a:gd name="connsiteY12" fmla="*/ 757072 h 1900961"/>
                  <a:gd name="connsiteX13" fmla="*/ 289773 w 2354872"/>
                  <a:gd name="connsiteY13" fmla="*/ 664995 h 1900961"/>
                  <a:gd name="connsiteX14" fmla="*/ 368464 w 2354872"/>
                  <a:gd name="connsiteY14" fmla="*/ 522641 h 1900961"/>
                  <a:gd name="connsiteX15" fmla="*/ 462586 w 2354872"/>
                  <a:gd name="connsiteY15" fmla="*/ 358883 h 1900961"/>
                  <a:gd name="connsiteX16" fmla="*/ 553625 w 2354872"/>
                  <a:gd name="connsiteY16" fmla="*/ 250541 h 1900961"/>
                  <a:gd name="connsiteX17" fmla="*/ 827758 w 2354872"/>
                  <a:gd name="connsiteY17" fmla="*/ 131268 h 1900961"/>
                  <a:gd name="connsiteX18" fmla="*/ 894213 w 2354872"/>
                  <a:gd name="connsiteY18" fmla="*/ 209112 h 1900961"/>
                  <a:gd name="connsiteX19" fmla="*/ 1265614 w 2354872"/>
                  <a:gd name="connsiteY19" fmla="*/ 277822 h 1900961"/>
                  <a:gd name="connsiteX20" fmla="*/ 1508685 w 2354872"/>
                  <a:gd name="connsiteY20" fmla="*/ 212743 h 1900961"/>
                  <a:gd name="connsiteX21" fmla="*/ 1505205 w 2354872"/>
                  <a:gd name="connsiteY21" fmla="*/ 4162 h 1900961"/>
                  <a:gd name="connsiteX22" fmla="*/ 1669991 w 2354872"/>
                  <a:gd name="connsiteY22" fmla="*/ 39473 h 1900961"/>
                  <a:gd name="connsiteX23" fmla="*/ 1780522 w 2354872"/>
                  <a:gd name="connsiteY23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49946 w 2354872"/>
                  <a:gd name="connsiteY12" fmla="*/ 711782 h 1900961"/>
                  <a:gd name="connsiteX13" fmla="*/ 289773 w 2354872"/>
                  <a:gd name="connsiteY13" fmla="*/ 664995 h 1900961"/>
                  <a:gd name="connsiteX14" fmla="*/ 368464 w 2354872"/>
                  <a:gd name="connsiteY14" fmla="*/ 522641 h 1900961"/>
                  <a:gd name="connsiteX15" fmla="*/ 462586 w 2354872"/>
                  <a:gd name="connsiteY15" fmla="*/ 358883 h 1900961"/>
                  <a:gd name="connsiteX16" fmla="*/ 553625 w 2354872"/>
                  <a:gd name="connsiteY16" fmla="*/ 250541 h 1900961"/>
                  <a:gd name="connsiteX17" fmla="*/ 827758 w 2354872"/>
                  <a:gd name="connsiteY17" fmla="*/ 131268 h 1900961"/>
                  <a:gd name="connsiteX18" fmla="*/ 894213 w 2354872"/>
                  <a:gd name="connsiteY18" fmla="*/ 209112 h 1900961"/>
                  <a:gd name="connsiteX19" fmla="*/ 1265614 w 2354872"/>
                  <a:gd name="connsiteY19" fmla="*/ 277822 h 1900961"/>
                  <a:gd name="connsiteX20" fmla="*/ 1508685 w 2354872"/>
                  <a:gd name="connsiteY20" fmla="*/ 212743 h 1900961"/>
                  <a:gd name="connsiteX21" fmla="*/ 1505205 w 2354872"/>
                  <a:gd name="connsiteY21" fmla="*/ 4162 h 1900961"/>
                  <a:gd name="connsiteX22" fmla="*/ 1669991 w 2354872"/>
                  <a:gd name="connsiteY22" fmla="*/ 39473 h 1900961"/>
                  <a:gd name="connsiteX23" fmla="*/ 1780522 w 2354872"/>
                  <a:gd name="connsiteY23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49946 w 2354872"/>
                  <a:gd name="connsiteY12" fmla="*/ 711782 h 1900961"/>
                  <a:gd name="connsiteX13" fmla="*/ 289773 w 2354872"/>
                  <a:gd name="connsiteY13" fmla="*/ 664995 h 1900961"/>
                  <a:gd name="connsiteX14" fmla="*/ 368464 w 2354872"/>
                  <a:gd name="connsiteY14" fmla="*/ 522641 h 1900961"/>
                  <a:gd name="connsiteX15" fmla="*/ 462586 w 2354872"/>
                  <a:gd name="connsiteY15" fmla="*/ 358883 h 1900961"/>
                  <a:gd name="connsiteX16" fmla="*/ 553625 w 2354872"/>
                  <a:gd name="connsiteY16" fmla="*/ 250541 h 1900961"/>
                  <a:gd name="connsiteX17" fmla="*/ 827758 w 2354872"/>
                  <a:gd name="connsiteY17" fmla="*/ 131268 h 1900961"/>
                  <a:gd name="connsiteX18" fmla="*/ 894213 w 2354872"/>
                  <a:gd name="connsiteY18" fmla="*/ 209112 h 1900961"/>
                  <a:gd name="connsiteX19" fmla="*/ 1265614 w 2354872"/>
                  <a:gd name="connsiteY19" fmla="*/ 277822 h 1900961"/>
                  <a:gd name="connsiteX20" fmla="*/ 1508685 w 2354872"/>
                  <a:gd name="connsiteY20" fmla="*/ 212743 h 1900961"/>
                  <a:gd name="connsiteX21" fmla="*/ 1505205 w 2354872"/>
                  <a:gd name="connsiteY21" fmla="*/ 4162 h 1900961"/>
                  <a:gd name="connsiteX22" fmla="*/ 1669991 w 2354872"/>
                  <a:gd name="connsiteY22" fmla="*/ 39473 h 1900961"/>
                  <a:gd name="connsiteX23" fmla="*/ 1780522 w 2354872"/>
                  <a:gd name="connsiteY23" fmla="*/ 25508 h 1900961"/>
                  <a:gd name="connsiteX0" fmla="*/ 1764099 w 2338449"/>
                  <a:gd name="connsiteY0" fmla="*/ 25508 h 1900961"/>
                  <a:gd name="connsiteX1" fmla="*/ 2021750 w 2338449"/>
                  <a:gd name="connsiteY1" fmla="*/ 203782 h 1900961"/>
                  <a:gd name="connsiteX2" fmla="*/ 2227909 w 2338449"/>
                  <a:gd name="connsiteY2" fmla="*/ 554740 h 1900961"/>
                  <a:gd name="connsiteX3" fmla="*/ 2324922 w 2338449"/>
                  <a:gd name="connsiteY3" fmla="*/ 961161 h 1900961"/>
                  <a:gd name="connsiteX4" fmla="*/ 2320535 w 2338449"/>
                  <a:gd name="connsiteY4" fmla="*/ 1348571 h 1900961"/>
                  <a:gd name="connsiteX5" fmla="*/ 2142662 w 2338449"/>
                  <a:gd name="connsiteY5" fmla="*/ 1808317 h 1900961"/>
                  <a:gd name="connsiteX6" fmla="*/ 1819814 w 2338449"/>
                  <a:gd name="connsiteY6" fmla="*/ 1898013 h 1900961"/>
                  <a:gd name="connsiteX7" fmla="*/ 1556549 w 2338449"/>
                  <a:gd name="connsiteY7" fmla="*/ 1839149 h 1900961"/>
                  <a:gd name="connsiteX8" fmla="*/ 880345 w 2338449"/>
                  <a:gd name="connsiteY8" fmla="*/ 1747330 h 1900961"/>
                  <a:gd name="connsiteX9" fmla="*/ 307456 w 2338449"/>
                  <a:gd name="connsiteY9" fmla="*/ 1551003 h 1900961"/>
                  <a:gd name="connsiteX10" fmla="*/ 661 w 2338449"/>
                  <a:gd name="connsiteY10" fmla="*/ 1072588 h 1900961"/>
                  <a:gd name="connsiteX11" fmla="*/ 35263 w 2338449"/>
                  <a:gd name="connsiteY11" fmla="*/ 832462 h 1900961"/>
                  <a:gd name="connsiteX12" fmla="*/ 133523 w 2338449"/>
                  <a:gd name="connsiteY12" fmla="*/ 711782 h 1900961"/>
                  <a:gd name="connsiteX13" fmla="*/ 273350 w 2338449"/>
                  <a:gd name="connsiteY13" fmla="*/ 664995 h 1900961"/>
                  <a:gd name="connsiteX14" fmla="*/ 352041 w 2338449"/>
                  <a:gd name="connsiteY14" fmla="*/ 522641 h 1900961"/>
                  <a:gd name="connsiteX15" fmla="*/ 446163 w 2338449"/>
                  <a:gd name="connsiteY15" fmla="*/ 358883 h 1900961"/>
                  <a:gd name="connsiteX16" fmla="*/ 537202 w 2338449"/>
                  <a:gd name="connsiteY16" fmla="*/ 250541 h 1900961"/>
                  <a:gd name="connsiteX17" fmla="*/ 811335 w 2338449"/>
                  <a:gd name="connsiteY17" fmla="*/ 131268 h 1900961"/>
                  <a:gd name="connsiteX18" fmla="*/ 877790 w 2338449"/>
                  <a:gd name="connsiteY18" fmla="*/ 209112 h 1900961"/>
                  <a:gd name="connsiteX19" fmla="*/ 1249191 w 2338449"/>
                  <a:gd name="connsiteY19" fmla="*/ 277822 h 1900961"/>
                  <a:gd name="connsiteX20" fmla="*/ 1492262 w 2338449"/>
                  <a:gd name="connsiteY20" fmla="*/ 212743 h 1900961"/>
                  <a:gd name="connsiteX21" fmla="*/ 1488782 w 2338449"/>
                  <a:gd name="connsiteY21" fmla="*/ 4162 h 1900961"/>
                  <a:gd name="connsiteX22" fmla="*/ 1653568 w 2338449"/>
                  <a:gd name="connsiteY22" fmla="*/ 39473 h 1900961"/>
                  <a:gd name="connsiteX23" fmla="*/ 1764099 w 2338449"/>
                  <a:gd name="connsiteY23" fmla="*/ 25508 h 1900961"/>
                  <a:gd name="connsiteX0" fmla="*/ 1760327 w 2334677"/>
                  <a:gd name="connsiteY0" fmla="*/ 25508 h 1900961"/>
                  <a:gd name="connsiteX1" fmla="*/ 2017978 w 2334677"/>
                  <a:gd name="connsiteY1" fmla="*/ 203782 h 1900961"/>
                  <a:gd name="connsiteX2" fmla="*/ 2224137 w 2334677"/>
                  <a:gd name="connsiteY2" fmla="*/ 554740 h 1900961"/>
                  <a:gd name="connsiteX3" fmla="*/ 2321150 w 2334677"/>
                  <a:gd name="connsiteY3" fmla="*/ 961161 h 1900961"/>
                  <a:gd name="connsiteX4" fmla="*/ 2316763 w 2334677"/>
                  <a:gd name="connsiteY4" fmla="*/ 1348571 h 1900961"/>
                  <a:gd name="connsiteX5" fmla="*/ 2138890 w 2334677"/>
                  <a:gd name="connsiteY5" fmla="*/ 1808317 h 1900961"/>
                  <a:gd name="connsiteX6" fmla="*/ 1816042 w 2334677"/>
                  <a:gd name="connsiteY6" fmla="*/ 1898013 h 1900961"/>
                  <a:gd name="connsiteX7" fmla="*/ 1552777 w 2334677"/>
                  <a:gd name="connsiteY7" fmla="*/ 1839149 h 1900961"/>
                  <a:gd name="connsiteX8" fmla="*/ 876573 w 2334677"/>
                  <a:gd name="connsiteY8" fmla="*/ 1747330 h 1900961"/>
                  <a:gd name="connsiteX9" fmla="*/ 303684 w 2334677"/>
                  <a:gd name="connsiteY9" fmla="*/ 1551003 h 1900961"/>
                  <a:gd name="connsiteX10" fmla="*/ 818 w 2334677"/>
                  <a:gd name="connsiteY10" fmla="*/ 1102757 h 1900961"/>
                  <a:gd name="connsiteX11" fmla="*/ 31491 w 2334677"/>
                  <a:gd name="connsiteY11" fmla="*/ 832462 h 1900961"/>
                  <a:gd name="connsiteX12" fmla="*/ 129751 w 2334677"/>
                  <a:gd name="connsiteY12" fmla="*/ 711782 h 1900961"/>
                  <a:gd name="connsiteX13" fmla="*/ 269578 w 2334677"/>
                  <a:gd name="connsiteY13" fmla="*/ 664995 h 1900961"/>
                  <a:gd name="connsiteX14" fmla="*/ 348269 w 2334677"/>
                  <a:gd name="connsiteY14" fmla="*/ 522641 h 1900961"/>
                  <a:gd name="connsiteX15" fmla="*/ 442391 w 2334677"/>
                  <a:gd name="connsiteY15" fmla="*/ 358883 h 1900961"/>
                  <a:gd name="connsiteX16" fmla="*/ 533430 w 2334677"/>
                  <a:gd name="connsiteY16" fmla="*/ 250541 h 1900961"/>
                  <a:gd name="connsiteX17" fmla="*/ 807563 w 2334677"/>
                  <a:gd name="connsiteY17" fmla="*/ 131268 h 1900961"/>
                  <a:gd name="connsiteX18" fmla="*/ 874018 w 2334677"/>
                  <a:gd name="connsiteY18" fmla="*/ 209112 h 1900961"/>
                  <a:gd name="connsiteX19" fmla="*/ 1245419 w 2334677"/>
                  <a:gd name="connsiteY19" fmla="*/ 277822 h 1900961"/>
                  <a:gd name="connsiteX20" fmla="*/ 1488490 w 2334677"/>
                  <a:gd name="connsiteY20" fmla="*/ 212743 h 1900961"/>
                  <a:gd name="connsiteX21" fmla="*/ 1485010 w 2334677"/>
                  <a:gd name="connsiteY21" fmla="*/ 4162 h 1900961"/>
                  <a:gd name="connsiteX22" fmla="*/ 1649796 w 2334677"/>
                  <a:gd name="connsiteY22" fmla="*/ 39473 h 1900961"/>
                  <a:gd name="connsiteX23" fmla="*/ 1760327 w 2334677"/>
                  <a:gd name="connsiteY23" fmla="*/ 25508 h 1900961"/>
                  <a:gd name="connsiteX0" fmla="*/ 1760327 w 2334677"/>
                  <a:gd name="connsiteY0" fmla="*/ 25508 h 1900961"/>
                  <a:gd name="connsiteX1" fmla="*/ 2017978 w 2334677"/>
                  <a:gd name="connsiteY1" fmla="*/ 203782 h 1900961"/>
                  <a:gd name="connsiteX2" fmla="*/ 2224137 w 2334677"/>
                  <a:gd name="connsiteY2" fmla="*/ 554740 h 1900961"/>
                  <a:gd name="connsiteX3" fmla="*/ 2321150 w 2334677"/>
                  <a:gd name="connsiteY3" fmla="*/ 961161 h 1900961"/>
                  <a:gd name="connsiteX4" fmla="*/ 2316763 w 2334677"/>
                  <a:gd name="connsiteY4" fmla="*/ 1348571 h 1900961"/>
                  <a:gd name="connsiteX5" fmla="*/ 2138890 w 2334677"/>
                  <a:gd name="connsiteY5" fmla="*/ 1808317 h 1900961"/>
                  <a:gd name="connsiteX6" fmla="*/ 1816042 w 2334677"/>
                  <a:gd name="connsiteY6" fmla="*/ 1898013 h 1900961"/>
                  <a:gd name="connsiteX7" fmla="*/ 1552777 w 2334677"/>
                  <a:gd name="connsiteY7" fmla="*/ 1839149 h 1900961"/>
                  <a:gd name="connsiteX8" fmla="*/ 876573 w 2334677"/>
                  <a:gd name="connsiteY8" fmla="*/ 1747330 h 1900961"/>
                  <a:gd name="connsiteX9" fmla="*/ 303684 w 2334677"/>
                  <a:gd name="connsiteY9" fmla="*/ 1551003 h 1900961"/>
                  <a:gd name="connsiteX10" fmla="*/ 818 w 2334677"/>
                  <a:gd name="connsiteY10" fmla="*/ 1102757 h 1900961"/>
                  <a:gd name="connsiteX11" fmla="*/ 31491 w 2334677"/>
                  <a:gd name="connsiteY11" fmla="*/ 832462 h 1900961"/>
                  <a:gd name="connsiteX12" fmla="*/ 129751 w 2334677"/>
                  <a:gd name="connsiteY12" fmla="*/ 711782 h 1900961"/>
                  <a:gd name="connsiteX13" fmla="*/ 269578 w 2334677"/>
                  <a:gd name="connsiteY13" fmla="*/ 664995 h 1900961"/>
                  <a:gd name="connsiteX14" fmla="*/ 348269 w 2334677"/>
                  <a:gd name="connsiteY14" fmla="*/ 522641 h 1900961"/>
                  <a:gd name="connsiteX15" fmla="*/ 442391 w 2334677"/>
                  <a:gd name="connsiteY15" fmla="*/ 358883 h 1900961"/>
                  <a:gd name="connsiteX16" fmla="*/ 533430 w 2334677"/>
                  <a:gd name="connsiteY16" fmla="*/ 250541 h 1900961"/>
                  <a:gd name="connsiteX17" fmla="*/ 807563 w 2334677"/>
                  <a:gd name="connsiteY17" fmla="*/ 131268 h 1900961"/>
                  <a:gd name="connsiteX18" fmla="*/ 874018 w 2334677"/>
                  <a:gd name="connsiteY18" fmla="*/ 209112 h 1900961"/>
                  <a:gd name="connsiteX19" fmla="*/ 1245419 w 2334677"/>
                  <a:gd name="connsiteY19" fmla="*/ 277822 h 1900961"/>
                  <a:gd name="connsiteX20" fmla="*/ 1488490 w 2334677"/>
                  <a:gd name="connsiteY20" fmla="*/ 212743 h 1900961"/>
                  <a:gd name="connsiteX21" fmla="*/ 1485010 w 2334677"/>
                  <a:gd name="connsiteY21" fmla="*/ 4162 h 1900961"/>
                  <a:gd name="connsiteX22" fmla="*/ 1649796 w 2334677"/>
                  <a:gd name="connsiteY22" fmla="*/ 39473 h 1900961"/>
                  <a:gd name="connsiteX23" fmla="*/ 1760327 w 2334677"/>
                  <a:gd name="connsiteY23" fmla="*/ 25508 h 1900961"/>
                  <a:gd name="connsiteX0" fmla="*/ 1762837 w 2337187"/>
                  <a:gd name="connsiteY0" fmla="*/ 25508 h 1900961"/>
                  <a:gd name="connsiteX1" fmla="*/ 2020488 w 2337187"/>
                  <a:gd name="connsiteY1" fmla="*/ 203782 h 1900961"/>
                  <a:gd name="connsiteX2" fmla="*/ 2226647 w 2337187"/>
                  <a:gd name="connsiteY2" fmla="*/ 554740 h 1900961"/>
                  <a:gd name="connsiteX3" fmla="*/ 2323660 w 2337187"/>
                  <a:gd name="connsiteY3" fmla="*/ 961161 h 1900961"/>
                  <a:gd name="connsiteX4" fmla="*/ 2319273 w 2337187"/>
                  <a:gd name="connsiteY4" fmla="*/ 1348571 h 1900961"/>
                  <a:gd name="connsiteX5" fmla="*/ 2141400 w 2337187"/>
                  <a:gd name="connsiteY5" fmla="*/ 1808317 h 1900961"/>
                  <a:gd name="connsiteX6" fmla="*/ 1818552 w 2337187"/>
                  <a:gd name="connsiteY6" fmla="*/ 1898013 h 1900961"/>
                  <a:gd name="connsiteX7" fmla="*/ 1555287 w 2337187"/>
                  <a:gd name="connsiteY7" fmla="*/ 1839149 h 1900961"/>
                  <a:gd name="connsiteX8" fmla="*/ 879083 w 2337187"/>
                  <a:gd name="connsiteY8" fmla="*/ 1747330 h 1900961"/>
                  <a:gd name="connsiteX9" fmla="*/ 306194 w 2337187"/>
                  <a:gd name="connsiteY9" fmla="*/ 1551003 h 1900961"/>
                  <a:gd name="connsiteX10" fmla="*/ 3328 w 2337187"/>
                  <a:gd name="connsiteY10" fmla="*/ 1102757 h 1900961"/>
                  <a:gd name="connsiteX11" fmla="*/ 34001 w 2337187"/>
                  <a:gd name="connsiteY11" fmla="*/ 832462 h 1900961"/>
                  <a:gd name="connsiteX12" fmla="*/ 132261 w 2337187"/>
                  <a:gd name="connsiteY12" fmla="*/ 711782 h 1900961"/>
                  <a:gd name="connsiteX13" fmla="*/ 272088 w 2337187"/>
                  <a:gd name="connsiteY13" fmla="*/ 664995 h 1900961"/>
                  <a:gd name="connsiteX14" fmla="*/ 350779 w 2337187"/>
                  <a:gd name="connsiteY14" fmla="*/ 522641 h 1900961"/>
                  <a:gd name="connsiteX15" fmla="*/ 444901 w 2337187"/>
                  <a:gd name="connsiteY15" fmla="*/ 358883 h 1900961"/>
                  <a:gd name="connsiteX16" fmla="*/ 535940 w 2337187"/>
                  <a:gd name="connsiteY16" fmla="*/ 250541 h 1900961"/>
                  <a:gd name="connsiteX17" fmla="*/ 810073 w 2337187"/>
                  <a:gd name="connsiteY17" fmla="*/ 131268 h 1900961"/>
                  <a:gd name="connsiteX18" fmla="*/ 876528 w 2337187"/>
                  <a:gd name="connsiteY18" fmla="*/ 209112 h 1900961"/>
                  <a:gd name="connsiteX19" fmla="*/ 1247929 w 2337187"/>
                  <a:gd name="connsiteY19" fmla="*/ 277822 h 1900961"/>
                  <a:gd name="connsiteX20" fmla="*/ 1491000 w 2337187"/>
                  <a:gd name="connsiteY20" fmla="*/ 212743 h 1900961"/>
                  <a:gd name="connsiteX21" fmla="*/ 1487520 w 2337187"/>
                  <a:gd name="connsiteY21" fmla="*/ 4162 h 1900961"/>
                  <a:gd name="connsiteX22" fmla="*/ 1652306 w 2337187"/>
                  <a:gd name="connsiteY22" fmla="*/ 39473 h 1900961"/>
                  <a:gd name="connsiteX23" fmla="*/ 1762837 w 2337187"/>
                  <a:gd name="connsiteY23" fmla="*/ 25508 h 1900961"/>
                  <a:gd name="connsiteX0" fmla="*/ 1778585 w 2352935"/>
                  <a:gd name="connsiteY0" fmla="*/ 25508 h 1900961"/>
                  <a:gd name="connsiteX1" fmla="*/ 2036236 w 2352935"/>
                  <a:gd name="connsiteY1" fmla="*/ 203782 h 1900961"/>
                  <a:gd name="connsiteX2" fmla="*/ 2242395 w 2352935"/>
                  <a:gd name="connsiteY2" fmla="*/ 554740 h 1900961"/>
                  <a:gd name="connsiteX3" fmla="*/ 2339408 w 2352935"/>
                  <a:gd name="connsiteY3" fmla="*/ 961161 h 1900961"/>
                  <a:gd name="connsiteX4" fmla="*/ 2335021 w 2352935"/>
                  <a:gd name="connsiteY4" fmla="*/ 1348571 h 1900961"/>
                  <a:gd name="connsiteX5" fmla="*/ 2157148 w 2352935"/>
                  <a:gd name="connsiteY5" fmla="*/ 1808317 h 1900961"/>
                  <a:gd name="connsiteX6" fmla="*/ 1834300 w 2352935"/>
                  <a:gd name="connsiteY6" fmla="*/ 1898013 h 1900961"/>
                  <a:gd name="connsiteX7" fmla="*/ 1571035 w 2352935"/>
                  <a:gd name="connsiteY7" fmla="*/ 1839149 h 1900961"/>
                  <a:gd name="connsiteX8" fmla="*/ 894831 w 2352935"/>
                  <a:gd name="connsiteY8" fmla="*/ 1747330 h 1900961"/>
                  <a:gd name="connsiteX9" fmla="*/ 339183 w 2352935"/>
                  <a:gd name="connsiteY9" fmla="*/ 1570467 h 1900961"/>
                  <a:gd name="connsiteX10" fmla="*/ 19076 w 2352935"/>
                  <a:gd name="connsiteY10" fmla="*/ 1102757 h 1900961"/>
                  <a:gd name="connsiteX11" fmla="*/ 49749 w 2352935"/>
                  <a:gd name="connsiteY11" fmla="*/ 832462 h 1900961"/>
                  <a:gd name="connsiteX12" fmla="*/ 148009 w 2352935"/>
                  <a:gd name="connsiteY12" fmla="*/ 711782 h 1900961"/>
                  <a:gd name="connsiteX13" fmla="*/ 287836 w 2352935"/>
                  <a:gd name="connsiteY13" fmla="*/ 664995 h 1900961"/>
                  <a:gd name="connsiteX14" fmla="*/ 366527 w 2352935"/>
                  <a:gd name="connsiteY14" fmla="*/ 522641 h 1900961"/>
                  <a:gd name="connsiteX15" fmla="*/ 460649 w 2352935"/>
                  <a:gd name="connsiteY15" fmla="*/ 358883 h 1900961"/>
                  <a:gd name="connsiteX16" fmla="*/ 551688 w 2352935"/>
                  <a:gd name="connsiteY16" fmla="*/ 250541 h 1900961"/>
                  <a:gd name="connsiteX17" fmla="*/ 825821 w 2352935"/>
                  <a:gd name="connsiteY17" fmla="*/ 131268 h 1900961"/>
                  <a:gd name="connsiteX18" fmla="*/ 892276 w 2352935"/>
                  <a:gd name="connsiteY18" fmla="*/ 209112 h 1900961"/>
                  <a:gd name="connsiteX19" fmla="*/ 1263677 w 2352935"/>
                  <a:gd name="connsiteY19" fmla="*/ 277822 h 1900961"/>
                  <a:gd name="connsiteX20" fmla="*/ 1506748 w 2352935"/>
                  <a:gd name="connsiteY20" fmla="*/ 212743 h 1900961"/>
                  <a:gd name="connsiteX21" fmla="*/ 1503268 w 2352935"/>
                  <a:gd name="connsiteY21" fmla="*/ 4162 h 1900961"/>
                  <a:gd name="connsiteX22" fmla="*/ 1668054 w 2352935"/>
                  <a:gd name="connsiteY22" fmla="*/ 39473 h 1900961"/>
                  <a:gd name="connsiteX23" fmla="*/ 1778585 w 2352935"/>
                  <a:gd name="connsiteY23" fmla="*/ 25508 h 1900961"/>
                  <a:gd name="connsiteX0" fmla="*/ 1763434 w 2337784"/>
                  <a:gd name="connsiteY0" fmla="*/ 25508 h 1900961"/>
                  <a:gd name="connsiteX1" fmla="*/ 2021085 w 2337784"/>
                  <a:gd name="connsiteY1" fmla="*/ 203782 h 1900961"/>
                  <a:gd name="connsiteX2" fmla="*/ 2227244 w 2337784"/>
                  <a:gd name="connsiteY2" fmla="*/ 554740 h 1900961"/>
                  <a:gd name="connsiteX3" fmla="*/ 2324257 w 2337784"/>
                  <a:gd name="connsiteY3" fmla="*/ 961161 h 1900961"/>
                  <a:gd name="connsiteX4" fmla="*/ 2319870 w 2337784"/>
                  <a:gd name="connsiteY4" fmla="*/ 1348571 h 1900961"/>
                  <a:gd name="connsiteX5" fmla="*/ 2141997 w 2337784"/>
                  <a:gd name="connsiteY5" fmla="*/ 1808317 h 1900961"/>
                  <a:gd name="connsiteX6" fmla="*/ 1819149 w 2337784"/>
                  <a:gd name="connsiteY6" fmla="*/ 1898013 h 1900961"/>
                  <a:gd name="connsiteX7" fmla="*/ 1555884 w 2337784"/>
                  <a:gd name="connsiteY7" fmla="*/ 1839149 h 1900961"/>
                  <a:gd name="connsiteX8" fmla="*/ 879680 w 2337784"/>
                  <a:gd name="connsiteY8" fmla="*/ 1747330 h 1900961"/>
                  <a:gd name="connsiteX9" fmla="*/ 324032 w 2337784"/>
                  <a:gd name="connsiteY9" fmla="*/ 1570467 h 1900961"/>
                  <a:gd name="connsiteX10" fmla="*/ 3925 w 2337784"/>
                  <a:gd name="connsiteY10" fmla="*/ 1102757 h 1900961"/>
                  <a:gd name="connsiteX11" fmla="*/ 34598 w 2337784"/>
                  <a:gd name="connsiteY11" fmla="*/ 832462 h 1900961"/>
                  <a:gd name="connsiteX12" fmla="*/ 132858 w 2337784"/>
                  <a:gd name="connsiteY12" fmla="*/ 711782 h 1900961"/>
                  <a:gd name="connsiteX13" fmla="*/ 272685 w 2337784"/>
                  <a:gd name="connsiteY13" fmla="*/ 664995 h 1900961"/>
                  <a:gd name="connsiteX14" fmla="*/ 351376 w 2337784"/>
                  <a:gd name="connsiteY14" fmla="*/ 522641 h 1900961"/>
                  <a:gd name="connsiteX15" fmla="*/ 445498 w 2337784"/>
                  <a:gd name="connsiteY15" fmla="*/ 358883 h 1900961"/>
                  <a:gd name="connsiteX16" fmla="*/ 536537 w 2337784"/>
                  <a:gd name="connsiteY16" fmla="*/ 250541 h 1900961"/>
                  <a:gd name="connsiteX17" fmla="*/ 810670 w 2337784"/>
                  <a:gd name="connsiteY17" fmla="*/ 131268 h 1900961"/>
                  <a:gd name="connsiteX18" fmla="*/ 877125 w 2337784"/>
                  <a:gd name="connsiteY18" fmla="*/ 209112 h 1900961"/>
                  <a:gd name="connsiteX19" fmla="*/ 1248526 w 2337784"/>
                  <a:gd name="connsiteY19" fmla="*/ 277822 h 1900961"/>
                  <a:gd name="connsiteX20" fmla="*/ 1491597 w 2337784"/>
                  <a:gd name="connsiteY20" fmla="*/ 212743 h 1900961"/>
                  <a:gd name="connsiteX21" fmla="*/ 1488117 w 2337784"/>
                  <a:gd name="connsiteY21" fmla="*/ 4162 h 1900961"/>
                  <a:gd name="connsiteX22" fmla="*/ 1652903 w 2337784"/>
                  <a:gd name="connsiteY22" fmla="*/ 39473 h 1900961"/>
                  <a:gd name="connsiteX23" fmla="*/ 1763434 w 2337784"/>
                  <a:gd name="connsiteY23" fmla="*/ 25508 h 1900961"/>
                  <a:gd name="connsiteX0" fmla="*/ 1763434 w 2337784"/>
                  <a:gd name="connsiteY0" fmla="*/ 25508 h 1900961"/>
                  <a:gd name="connsiteX1" fmla="*/ 2021085 w 2337784"/>
                  <a:gd name="connsiteY1" fmla="*/ 203782 h 1900961"/>
                  <a:gd name="connsiteX2" fmla="*/ 2227244 w 2337784"/>
                  <a:gd name="connsiteY2" fmla="*/ 554740 h 1900961"/>
                  <a:gd name="connsiteX3" fmla="*/ 2324257 w 2337784"/>
                  <a:gd name="connsiteY3" fmla="*/ 961161 h 1900961"/>
                  <a:gd name="connsiteX4" fmla="*/ 2319870 w 2337784"/>
                  <a:gd name="connsiteY4" fmla="*/ 1348571 h 1900961"/>
                  <a:gd name="connsiteX5" fmla="*/ 2141997 w 2337784"/>
                  <a:gd name="connsiteY5" fmla="*/ 1808317 h 1900961"/>
                  <a:gd name="connsiteX6" fmla="*/ 1819149 w 2337784"/>
                  <a:gd name="connsiteY6" fmla="*/ 1898013 h 1900961"/>
                  <a:gd name="connsiteX7" fmla="*/ 1555884 w 2337784"/>
                  <a:gd name="connsiteY7" fmla="*/ 1839149 h 1900961"/>
                  <a:gd name="connsiteX8" fmla="*/ 879680 w 2337784"/>
                  <a:gd name="connsiteY8" fmla="*/ 1747330 h 1900961"/>
                  <a:gd name="connsiteX9" fmla="*/ 324032 w 2337784"/>
                  <a:gd name="connsiteY9" fmla="*/ 1570467 h 1900961"/>
                  <a:gd name="connsiteX10" fmla="*/ 3925 w 2337784"/>
                  <a:gd name="connsiteY10" fmla="*/ 1102757 h 1900961"/>
                  <a:gd name="connsiteX11" fmla="*/ 34598 w 2337784"/>
                  <a:gd name="connsiteY11" fmla="*/ 832462 h 1900961"/>
                  <a:gd name="connsiteX12" fmla="*/ 132858 w 2337784"/>
                  <a:gd name="connsiteY12" fmla="*/ 711782 h 1900961"/>
                  <a:gd name="connsiteX13" fmla="*/ 272685 w 2337784"/>
                  <a:gd name="connsiteY13" fmla="*/ 664995 h 1900961"/>
                  <a:gd name="connsiteX14" fmla="*/ 351376 w 2337784"/>
                  <a:gd name="connsiteY14" fmla="*/ 522641 h 1900961"/>
                  <a:gd name="connsiteX15" fmla="*/ 445498 w 2337784"/>
                  <a:gd name="connsiteY15" fmla="*/ 358883 h 1900961"/>
                  <a:gd name="connsiteX16" fmla="*/ 536537 w 2337784"/>
                  <a:gd name="connsiteY16" fmla="*/ 250541 h 1900961"/>
                  <a:gd name="connsiteX17" fmla="*/ 810670 w 2337784"/>
                  <a:gd name="connsiteY17" fmla="*/ 131268 h 1900961"/>
                  <a:gd name="connsiteX18" fmla="*/ 877125 w 2337784"/>
                  <a:gd name="connsiteY18" fmla="*/ 209112 h 1900961"/>
                  <a:gd name="connsiteX19" fmla="*/ 1248526 w 2337784"/>
                  <a:gd name="connsiteY19" fmla="*/ 277822 h 1900961"/>
                  <a:gd name="connsiteX20" fmla="*/ 1491597 w 2337784"/>
                  <a:gd name="connsiteY20" fmla="*/ 212743 h 1900961"/>
                  <a:gd name="connsiteX21" fmla="*/ 1488117 w 2337784"/>
                  <a:gd name="connsiteY21" fmla="*/ 4162 h 1900961"/>
                  <a:gd name="connsiteX22" fmla="*/ 1652903 w 2337784"/>
                  <a:gd name="connsiteY22" fmla="*/ 39473 h 1900961"/>
                  <a:gd name="connsiteX23" fmla="*/ 1763434 w 2337784"/>
                  <a:gd name="connsiteY23" fmla="*/ 25508 h 1900961"/>
                  <a:gd name="connsiteX0" fmla="*/ 1763434 w 2337784"/>
                  <a:gd name="connsiteY0" fmla="*/ 25508 h 1900961"/>
                  <a:gd name="connsiteX1" fmla="*/ 2021085 w 2337784"/>
                  <a:gd name="connsiteY1" fmla="*/ 203782 h 1900961"/>
                  <a:gd name="connsiteX2" fmla="*/ 2227244 w 2337784"/>
                  <a:gd name="connsiteY2" fmla="*/ 554740 h 1900961"/>
                  <a:gd name="connsiteX3" fmla="*/ 2324257 w 2337784"/>
                  <a:gd name="connsiteY3" fmla="*/ 961161 h 1900961"/>
                  <a:gd name="connsiteX4" fmla="*/ 2319870 w 2337784"/>
                  <a:gd name="connsiteY4" fmla="*/ 1348571 h 1900961"/>
                  <a:gd name="connsiteX5" fmla="*/ 2141997 w 2337784"/>
                  <a:gd name="connsiteY5" fmla="*/ 1808317 h 1900961"/>
                  <a:gd name="connsiteX6" fmla="*/ 1819149 w 2337784"/>
                  <a:gd name="connsiteY6" fmla="*/ 1898013 h 1900961"/>
                  <a:gd name="connsiteX7" fmla="*/ 1555884 w 2337784"/>
                  <a:gd name="connsiteY7" fmla="*/ 1839149 h 1900961"/>
                  <a:gd name="connsiteX8" fmla="*/ 879680 w 2337784"/>
                  <a:gd name="connsiteY8" fmla="*/ 1747330 h 1900961"/>
                  <a:gd name="connsiteX9" fmla="*/ 324032 w 2337784"/>
                  <a:gd name="connsiteY9" fmla="*/ 1570467 h 1900961"/>
                  <a:gd name="connsiteX10" fmla="*/ 3925 w 2337784"/>
                  <a:gd name="connsiteY10" fmla="*/ 1102757 h 1900961"/>
                  <a:gd name="connsiteX11" fmla="*/ 34598 w 2337784"/>
                  <a:gd name="connsiteY11" fmla="*/ 832462 h 1900961"/>
                  <a:gd name="connsiteX12" fmla="*/ 132858 w 2337784"/>
                  <a:gd name="connsiteY12" fmla="*/ 711782 h 1900961"/>
                  <a:gd name="connsiteX13" fmla="*/ 272685 w 2337784"/>
                  <a:gd name="connsiteY13" fmla="*/ 664995 h 1900961"/>
                  <a:gd name="connsiteX14" fmla="*/ 351376 w 2337784"/>
                  <a:gd name="connsiteY14" fmla="*/ 522641 h 1900961"/>
                  <a:gd name="connsiteX15" fmla="*/ 445498 w 2337784"/>
                  <a:gd name="connsiteY15" fmla="*/ 358883 h 1900961"/>
                  <a:gd name="connsiteX16" fmla="*/ 536537 w 2337784"/>
                  <a:gd name="connsiteY16" fmla="*/ 250541 h 1900961"/>
                  <a:gd name="connsiteX17" fmla="*/ 810670 w 2337784"/>
                  <a:gd name="connsiteY17" fmla="*/ 131268 h 1900961"/>
                  <a:gd name="connsiteX18" fmla="*/ 877125 w 2337784"/>
                  <a:gd name="connsiteY18" fmla="*/ 209112 h 1900961"/>
                  <a:gd name="connsiteX19" fmla="*/ 1248526 w 2337784"/>
                  <a:gd name="connsiteY19" fmla="*/ 277822 h 1900961"/>
                  <a:gd name="connsiteX20" fmla="*/ 1491597 w 2337784"/>
                  <a:gd name="connsiteY20" fmla="*/ 212743 h 1900961"/>
                  <a:gd name="connsiteX21" fmla="*/ 1488117 w 2337784"/>
                  <a:gd name="connsiteY21" fmla="*/ 4162 h 1900961"/>
                  <a:gd name="connsiteX22" fmla="*/ 1652903 w 2337784"/>
                  <a:gd name="connsiteY22" fmla="*/ 39473 h 1900961"/>
                  <a:gd name="connsiteX23" fmla="*/ 1763434 w 2337784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0191 w 2356599"/>
                  <a:gd name="connsiteY14" fmla="*/ 522641 h 1900961"/>
                  <a:gd name="connsiteX15" fmla="*/ 464313 w 2356599"/>
                  <a:gd name="connsiteY15" fmla="*/ 358883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0191 w 2356599"/>
                  <a:gd name="connsiteY14" fmla="*/ 522641 h 1900961"/>
                  <a:gd name="connsiteX15" fmla="*/ 482768 w 2356599"/>
                  <a:gd name="connsiteY15" fmla="*/ 377269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0191 w 2356599"/>
                  <a:gd name="connsiteY14" fmla="*/ 522641 h 1900961"/>
                  <a:gd name="connsiteX15" fmla="*/ 456873 w 2356599"/>
                  <a:gd name="connsiteY15" fmla="*/ 367641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0191 w 2356599"/>
                  <a:gd name="connsiteY14" fmla="*/ 522641 h 1900961"/>
                  <a:gd name="connsiteX15" fmla="*/ 456873 w 2356599"/>
                  <a:gd name="connsiteY15" fmla="*/ 367641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4570 w 2356599"/>
                  <a:gd name="connsiteY14" fmla="*/ 526360 h 1900961"/>
                  <a:gd name="connsiteX15" fmla="*/ 456873 w 2356599"/>
                  <a:gd name="connsiteY15" fmla="*/ 367641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2191 w 2339305"/>
                  <a:gd name="connsiteY18" fmla="*/ 131268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2191 w 2339305"/>
                  <a:gd name="connsiteY18" fmla="*/ 131268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0396 w 2339305"/>
                  <a:gd name="connsiteY18" fmla="*/ 14001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0396 w 2339305"/>
                  <a:gd name="connsiteY18" fmla="*/ 14001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3376 w 2339305"/>
                  <a:gd name="connsiteY18" fmla="*/ 13260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797887 w 2339305"/>
                  <a:gd name="connsiteY18" fmla="*/ 14249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797887 w 2339305"/>
                  <a:gd name="connsiteY18" fmla="*/ 14249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797887 w 2339305"/>
                  <a:gd name="connsiteY18" fmla="*/ 142494 h 1900961"/>
                  <a:gd name="connsiteX19" fmla="*/ 878645 w 2339305"/>
                  <a:gd name="connsiteY19" fmla="*/ 209111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797887 w 2339305"/>
                  <a:gd name="connsiteY18" fmla="*/ 142494 h 1900961"/>
                  <a:gd name="connsiteX19" fmla="*/ 878645 w 2339305"/>
                  <a:gd name="connsiteY19" fmla="*/ 209111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3770 h 1899223"/>
                  <a:gd name="connsiteX1" fmla="*/ 2022606 w 2339305"/>
                  <a:gd name="connsiteY1" fmla="*/ 202044 h 1899223"/>
                  <a:gd name="connsiteX2" fmla="*/ 2228765 w 2339305"/>
                  <a:gd name="connsiteY2" fmla="*/ 553002 h 1899223"/>
                  <a:gd name="connsiteX3" fmla="*/ 2325778 w 2339305"/>
                  <a:gd name="connsiteY3" fmla="*/ 959423 h 1899223"/>
                  <a:gd name="connsiteX4" fmla="*/ 2321391 w 2339305"/>
                  <a:gd name="connsiteY4" fmla="*/ 1346833 h 1899223"/>
                  <a:gd name="connsiteX5" fmla="*/ 2143518 w 2339305"/>
                  <a:gd name="connsiteY5" fmla="*/ 1806579 h 1899223"/>
                  <a:gd name="connsiteX6" fmla="*/ 1820670 w 2339305"/>
                  <a:gd name="connsiteY6" fmla="*/ 1896275 h 1899223"/>
                  <a:gd name="connsiteX7" fmla="*/ 1557405 w 2339305"/>
                  <a:gd name="connsiteY7" fmla="*/ 1837411 h 1899223"/>
                  <a:gd name="connsiteX8" fmla="*/ 881201 w 2339305"/>
                  <a:gd name="connsiteY8" fmla="*/ 1745592 h 1899223"/>
                  <a:gd name="connsiteX9" fmla="*/ 325553 w 2339305"/>
                  <a:gd name="connsiteY9" fmla="*/ 1568729 h 1899223"/>
                  <a:gd name="connsiteX10" fmla="*/ 91995 w 2339305"/>
                  <a:gd name="connsiteY10" fmla="*/ 1321114 h 1899223"/>
                  <a:gd name="connsiteX11" fmla="*/ 5446 w 2339305"/>
                  <a:gd name="connsiteY11" fmla="*/ 1101019 h 1899223"/>
                  <a:gd name="connsiteX12" fmla="*/ 23849 w 2339305"/>
                  <a:gd name="connsiteY12" fmla="*/ 824226 h 1899223"/>
                  <a:gd name="connsiteX13" fmla="*/ 134379 w 2339305"/>
                  <a:gd name="connsiteY13" fmla="*/ 710044 h 1899223"/>
                  <a:gd name="connsiteX14" fmla="*/ 274206 w 2339305"/>
                  <a:gd name="connsiteY14" fmla="*/ 663257 h 1899223"/>
                  <a:gd name="connsiteX15" fmla="*/ 357276 w 2339305"/>
                  <a:gd name="connsiteY15" fmla="*/ 524622 h 1899223"/>
                  <a:gd name="connsiteX16" fmla="*/ 439579 w 2339305"/>
                  <a:gd name="connsiteY16" fmla="*/ 365903 h 1899223"/>
                  <a:gd name="connsiteX17" fmla="*/ 538058 w 2339305"/>
                  <a:gd name="connsiteY17" fmla="*/ 248803 h 1899223"/>
                  <a:gd name="connsiteX18" fmla="*/ 797887 w 2339305"/>
                  <a:gd name="connsiteY18" fmla="*/ 140756 h 1899223"/>
                  <a:gd name="connsiteX19" fmla="*/ 878645 w 2339305"/>
                  <a:gd name="connsiteY19" fmla="*/ 207373 h 1899223"/>
                  <a:gd name="connsiteX20" fmla="*/ 1250047 w 2339305"/>
                  <a:gd name="connsiteY20" fmla="*/ 276084 h 1899223"/>
                  <a:gd name="connsiteX21" fmla="*/ 1493118 w 2339305"/>
                  <a:gd name="connsiteY21" fmla="*/ 211005 h 1899223"/>
                  <a:gd name="connsiteX22" fmla="*/ 1461070 w 2339305"/>
                  <a:gd name="connsiteY22" fmla="*/ 4250 h 1899223"/>
                  <a:gd name="connsiteX23" fmla="*/ 1654424 w 2339305"/>
                  <a:gd name="connsiteY23" fmla="*/ 37735 h 1899223"/>
                  <a:gd name="connsiteX24" fmla="*/ 1764955 w 2339305"/>
                  <a:gd name="connsiteY24" fmla="*/ 23770 h 1899223"/>
                  <a:gd name="connsiteX0" fmla="*/ 1764955 w 2339305"/>
                  <a:gd name="connsiteY0" fmla="*/ 23770 h 1899223"/>
                  <a:gd name="connsiteX1" fmla="*/ 2022606 w 2339305"/>
                  <a:gd name="connsiteY1" fmla="*/ 202044 h 1899223"/>
                  <a:gd name="connsiteX2" fmla="*/ 2228765 w 2339305"/>
                  <a:gd name="connsiteY2" fmla="*/ 553002 h 1899223"/>
                  <a:gd name="connsiteX3" fmla="*/ 2325778 w 2339305"/>
                  <a:gd name="connsiteY3" fmla="*/ 959423 h 1899223"/>
                  <a:gd name="connsiteX4" fmla="*/ 2321391 w 2339305"/>
                  <a:gd name="connsiteY4" fmla="*/ 1346833 h 1899223"/>
                  <a:gd name="connsiteX5" fmla="*/ 2143518 w 2339305"/>
                  <a:gd name="connsiteY5" fmla="*/ 1806579 h 1899223"/>
                  <a:gd name="connsiteX6" fmla="*/ 1820670 w 2339305"/>
                  <a:gd name="connsiteY6" fmla="*/ 1896275 h 1899223"/>
                  <a:gd name="connsiteX7" fmla="*/ 1557405 w 2339305"/>
                  <a:gd name="connsiteY7" fmla="*/ 1837411 h 1899223"/>
                  <a:gd name="connsiteX8" fmla="*/ 881201 w 2339305"/>
                  <a:gd name="connsiteY8" fmla="*/ 1745592 h 1899223"/>
                  <a:gd name="connsiteX9" fmla="*/ 325553 w 2339305"/>
                  <a:gd name="connsiteY9" fmla="*/ 1568729 h 1899223"/>
                  <a:gd name="connsiteX10" fmla="*/ 91995 w 2339305"/>
                  <a:gd name="connsiteY10" fmla="*/ 1321114 h 1899223"/>
                  <a:gd name="connsiteX11" fmla="*/ 5446 w 2339305"/>
                  <a:gd name="connsiteY11" fmla="*/ 1101019 h 1899223"/>
                  <a:gd name="connsiteX12" fmla="*/ 23849 w 2339305"/>
                  <a:gd name="connsiteY12" fmla="*/ 824226 h 1899223"/>
                  <a:gd name="connsiteX13" fmla="*/ 134379 w 2339305"/>
                  <a:gd name="connsiteY13" fmla="*/ 710044 h 1899223"/>
                  <a:gd name="connsiteX14" fmla="*/ 274206 w 2339305"/>
                  <a:gd name="connsiteY14" fmla="*/ 663257 h 1899223"/>
                  <a:gd name="connsiteX15" fmla="*/ 357276 w 2339305"/>
                  <a:gd name="connsiteY15" fmla="*/ 524622 h 1899223"/>
                  <a:gd name="connsiteX16" fmla="*/ 439579 w 2339305"/>
                  <a:gd name="connsiteY16" fmla="*/ 365903 h 1899223"/>
                  <a:gd name="connsiteX17" fmla="*/ 538058 w 2339305"/>
                  <a:gd name="connsiteY17" fmla="*/ 248803 h 1899223"/>
                  <a:gd name="connsiteX18" fmla="*/ 797887 w 2339305"/>
                  <a:gd name="connsiteY18" fmla="*/ 140756 h 1899223"/>
                  <a:gd name="connsiteX19" fmla="*/ 878645 w 2339305"/>
                  <a:gd name="connsiteY19" fmla="*/ 207373 h 1899223"/>
                  <a:gd name="connsiteX20" fmla="*/ 1250047 w 2339305"/>
                  <a:gd name="connsiteY20" fmla="*/ 276084 h 1899223"/>
                  <a:gd name="connsiteX21" fmla="*/ 1493118 w 2339305"/>
                  <a:gd name="connsiteY21" fmla="*/ 211005 h 1899223"/>
                  <a:gd name="connsiteX22" fmla="*/ 1461070 w 2339305"/>
                  <a:gd name="connsiteY22" fmla="*/ 4250 h 1899223"/>
                  <a:gd name="connsiteX23" fmla="*/ 1654424 w 2339305"/>
                  <a:gd name="connsiteY23" fmla="*/ 37735 h 1899223"/>
                  <a:gd name="connsiteX24" fmla="*/ 1764955 w 2339305"/>
                  <a:gd name="connsiteY24" fmla="*/ 23770 h 1899223"/>
                  <a:gd name="connsiteX0" fmla="*/ 1764955 w 2339305"/>
                  <a:gd name="connsiteY0" fmla="*/ 23770 h 1899223"/>
                  <a:gd name="connsiteX1" fmla="*/ 2022606 w 2339305"/>
                  <a:gd name="connsiteY1" fmla="*/ 202044 h 1899223"/>
                  <a:gd name="connsiteX2" fmla="*/ 2228765 w 2339305"/>
                  <a:gd name="connsiteY2" fmla="*/ 553002 h 1899223"/>
                  <a:gd name="connsiteX3" fmla="*/ 2325778 w 2339305"/>
                  <a:gd name="connsiteY3" fmla="*/ 959423 h 1899223"/>
                  <a:gd name="connsiteX4" fmla="*/ 2321391 w 2339305"/>
                  <a:gd name="connsiteY4" fmla="*/ 1346833 h 1899223"/>
                  <a:gd name="connsiteX5" fmla="*/ 2143518 w 2339305"/>
                  <a:gd name="connsiteY5" fmla="*/ 1806579 h 1899223"/>
                  <a:gd name="connsiteX6" fmla="*/ 1820670 w 2339305"/>
                  <a:gd name="connsiteY6" fmla="*/ 1896275 h 1899223"/>
                  <a:gd name="connsiteX7" fmla="*/ 1557405 w 2339305"/>
                  <a:gd name="connsiteY7" fmla="*/ 1837411 h 1899223"/>
                  <a:gd name="connsiteX8" fmla="*/ 881201 w 2339305"/>
                  <a:gd name="connsiteY8" fmla="*/ 1745592 h 1899223"/>
                  <a:gd name="connsiteX9" fmla="*/ 325553 w 2339305"/>
                  <a:gd name="connsiteY9" fmla="*/ 1568729 h 1899223"/>
                  <a:gd name="connsiteX10" fmla="*/ 91995 w 2339305"/>
                  <a:gd name="connsiteY10" fmla="*/ 1321114 h 1899223"/>
                  <a:gd name="connsiteX11" fmla="*/ 5446 w 2339305"/>
                  <a:gd name="connsiteY11" fmla="*/ 1101019 h 1899223"/>
                  <a:gd name="connsiteX12" fmla="*/ 23849 w 2339305"/>
                  <a:gd name="connsiteY12" fmla="*/ 824226 h 1899223"/>
                  <a:gd name="connsiteX13" fmla="*/ 134379 w 2339305"/>
                  <a:gd name="connsiteY13" fmla="*/ 710044 h 1899223"/>
                  <a:gd name="connsiteX14" fmla="*/ 274206 w 2339305"/>
                  <a:gd name="connsiteY14" fmla="*/ 663257 h 1899223"/>
                  <a:gd name="connsiteX15" fmla="*/ 357276 w 2339305"/>
                  <a:gd name="connsiteY15" fmla="*/ 524622 h 1899223"/>
                  <a:gd name="connsiteX16" fmla="*/ 439579 w 2339305"/>
                  <a:gd name="connsiteY16" fmla="*/ 365903 h 1899223"/>
                  <a:gd name="connsiteX17" fmla="*/ 538058 w 2339305"/>
                  <a:gd name="connsiteY17" fmla="*/ 248803 h 1899223"/>
                  <a:gd name="connsiteX18" fmla="*/ 797887 w 2339305"/>
                  <a:gd name="connsiteY18" fmla="*/ 140756 h 1899223"/>
                  <a:gd name="connsiteX19" fmla="*/ 878645 w 2339305"/>
                  <a:gd name="connsiteY19" fmla="*/ 207373 h 1899223"/>
                  <a:gd name="connsiteX20" fmla="*/ 1250047 w 2339305"/>
                  <a:gd name="connsiteY20" fmla="*/ 276084 h 1899223"/>
                  <a:gd name="connsiteX21" fmla="*/ 1493118 w 2339305"/>
                  <a:gd name="connsiteY21" fmla="*/ 211005 h 1899223"/>
                  <a:gd name="connsiteX22" fmla="*/ 1461070 w 2339305"/>
                  <a:gd name="connsiteY22" fmla="*/ 4250 h 1899223"/>
                  <a:gd name="connsiteX23" fmla="*/ 1654424 w 2339305"/>
                  <a:gd name="connsiteY23" fmla="*/ 37735 h 1899223"/>
                  <a:gd name="connsiteX24" fmla="*/ 1764955 w 2339305"/>
                  <a:gd name="connsiteY24" fmla="*/ 23770 h 1899223"/>
                  <a:gd name="connsiteX0" fmla="*/ 1764955 w 2339305"/>
                  <a:gd name="connsiteY0" fmla="*/ 23770 h 1899223"/>
                  <a:gd name="connsiteX1" fmla="*/ 2022606 w 2339305"/>
                  <a:gd name="connsiteY1" fmla="*/ 202044 h 1899223"/>
                  <a:gd name="connsiteX2" fmla="*/ 2228765 w 2339305"/>
                  <a:gd name="connsiteY2" fmla="*/ 553002 h 1899223"/>
                  <a:gd name="connsiteX3" fmla="*/ 2325778 w 2339305"/>
                  <a:gd name="connsiteY3" fmla="*/ 959423 h 1899223"/>
                  <a:gd name="connsiteX4" fmla="*/ 2321391 w 2339305"/>
                  <a:gd name="connsiteY4" fmla="*/ 1346833 h 1899223"/>
                  <a:gd name="connsiteX5" fmla="*/ 2143518 w 2339305"/>
                  <a:gd name="connsiteY5" fmla="*/ 1806579 h 1899223"/>
                  <a:gd name="connsiteX6" fmla="*/ 1820670 w 2339305"/>
                  <a:gd name="connsiteY6" fmla="*/ 1896275 h 1899223"/>
                  <a:gd name="connsiteX7" fmla="*/ 1557405 w 2339305"/>
                  <a:gd name="connsiteY7" fmla="*/ 1837411 h 1899223"/>
                  <a:gd name="connsiteX8" fmla="*/ 881201 w 2339305"/>
                  <a:gd name="connsiteY8" fmla="*/ 1745592 h 1899223"/>
                  <a:gd name="connsiteX9" fmla="*/ 325553 w 2339305"/>
                  <a:gd name="connsiteY9" fmla="*/ 1568729 h 1899223"/>
                  <a:gd name="connsiteX10" fmla="*/ 91995 w 2339305"/>
                  <a:gd name="connsiteY10" fmla="*/ 1321114 h 1899223"/>
                  <a:gd name="connsiteX11" fmla="*/ 5446 w 2339305"/>
                  <a:gd name="connsiteY11" fmla="*/ 1101019 h 1899223"/>
                  <a:gd name="connsiteX12" fmla="*/ 23849 w 2339305"/>
                  <a:gd name="connsiteY12" fmla="*/ 824226 h 1899223"/>
                  <a:gd name="connsiteX13" fmla="*/ 134379 w 2339305"/>
                  <a:gd name="connsiteY13" fmla="*/ 710044 h 1899223"/>
                  <a:gd name="connsiteX14" fmla="*/ 274206 w 2339305"/>
                  <a:gd name="connsiteY14" fmla="*/ 663257 h 1899223"/>
                  <a:gd name="connsiteX15" fmla="*/ 357276 w 2339305"/>
                  <a:gd name="connsiteY15" fmla="*/ 524622 h 1899223"/>
                  <a:gd name="connsiteX16" fmla="*/ 439579 w 2339305"/>
                  <a:gd name="connsiteY16" fmla="*/ 365903 h 1899223"/>
                  <a:gd name="connsiteX17" fmla="*/ 538058 w 2339305"/>
                  <a:gd name="connsiteY17" fmla="*/ 248803 h 1899223"/>
                  <a:gd name="connsiteX18" fmla="*/ 797887 w 2339305"/>
                  <a:gd name="connsiteY18" fmla="*/ 140756 h 1899223"/>
                  <a:gd name="connsiteX19" fmla="*/ 878645 w 2339305"/>
                  <a:gd name="connsiteY19" fmla="*/ 207373 h 1899223"/>
                  <a:gd name="connsiteX20" fmla="*/ 1250047 w 2339305"/>
                  <a:gd name="connsiteY20" fmla="*/ 276084 h 1899223"/>
                  <a:gd name="connsiteX21" fmla="*/ 1493118 w 2339305"/>
                  <a:gd name="connsiteY21" fmla="*/ 211005 h 1899223"/>
                  <a:gd name="connsiteX22" fmla="*/ 1461070 w 2339305"/>
                  <a:gd name="connsiteY22" fmla="*/ 4250 h 1899223"/>
                  <a:gd name="connsiteX23" fmla="*/ 1654424 w 2339305"/>
                  <a:gd name="connsiteY23" fmla="*/ 37735 h 1899223"/>
                  <a:gd name="connsiteX24" fmla="*/ 1764955 w 2339305"/>
                  <a:gd name="connsiteY24" fmla="*/ 23770 h 1899223"/>
                  <a:gd name="connsiteX0" fmla="*/ 1764955 w 2341539"/>
                  <a:gd name="connsiteY0" fmla="*/ 23770 h 1899223"/>
                  <a:gd name="connsiteX1" fmla="*/ 2022606 w 2341539"/>
                  <a:gd name="connsiteY1" fmla="*/ 202044 h 1899223"/>
                  <a:gd name="connsiteX2" fmla="*/ 2193267 w 2341539"/>
                  <a:gd name="connsiteY2" fmla="*/ 570371 h 1899223"/>
                  <a:gd name="connsiteX3" fmla="*/ 2325778 w 2341539"/>
                  <a:gd name="connsiteY3" fmla="*/ 959423 h 1899223"/>
                  <a:gd name="connsiteX4" fmla="*/ 2321391 w 2341539"/>
                  <a:gd name="connsiteY4" fmla="*/ 1346833 h 1899223"/>
                  <a:gd name="connsiteX5" fmla="*/ 2143518 w 2341539"/>
                  <a:gd name="connsiteY5" fmla="*/ 1806579 h 1899223"/>
                  <a:gd name="connsiteX6" fmla="*/ 1820670 w 2341539"/>
                  <a:gd name="connsiteY6" fmla="*/ 1896275 h 1899223"/>
                  <a:gd name="connsiteX7" fmla="*/ 1557405 w 2341539"/>
                  <a:gd name="connsiteY7" fmla="*/ 1837411 h 1899223"/>
                  <a:gd name="connsiteX8" fmla="*/ 881201 w 2341539"/>
                  <a:gd name="connsiteY8" fmla="*/ 1745592 h 1899223"/>
                  <a:gd name="connsiteX9" fmla="*/ 325553 w 2341539"/>
                  <a:gd name="connsiteY9" fmla="*/ 1568729 h 1899223"/>
                  <a:gd name="connsiteX10" fmla="*/ 91995 w 2341539"/>
                  <a:gd name="connsiteY10" fmla="*/ 1321114 h 1899223"/>
                  <a:gd name="connsiteX11" fmla="*/ 5446 w 2341539"/>
                  <a:gd name="connsiteY11" fmla="*/ 1101019 h 1899223"/>
                  <a:gd name="connsiteX12" fmla="*/ 23849 w 2341539"/>
                  <a:gd name="connsiteY12" fmla="*/ 824226 h 1899223"/>
                  <a:gd name="connsiteX13" fmla="*/ 134379 w 2341539"/>
                  <a:gd name="connsiteY13" fmla="*/ 710044 h 1899223"/>
                  <a:gd name="connsiteX14" fmla="*/ 274206 w 2341539"/>
                  <a:gd name="connsiteY14" fmla="*/ 663257 h 1899223"/>
                  <a:gd name="connsiteX15" fmla="*/ 357276 w 2341539"/>
                  <a:gd name="connsiteY15" fmla="*/ 524622 h 1899223"/>
                  <a:gd name="connsiteX16" fmla="*/ 439579 w 2341539"/>
                  <a:gd name="connsiteY16" fmla="*/ 365903 h 1899223"/>
                  <a:gd name="connsiteX17" fmla="*/ 538058 w 2341539"/>
                  <a:gd name="connsiteY17" fmla="*/ 248803 h 1899223"/>
                  <a:gd name="connsiteX18" fmla="*/ 797887 w 2341539"/>
                  <a:gd name="connsiteY18" fmla="*/ 140756 h 1899223"/>
                  <a:gd name="connsiteX19" fmla="*/ 878645 w 2341539"/>
                  <a:gd name="connsiteY19" fmla="*/ 207373 h 1899223"/>
                  <a:gd name="connsiteX20" fmla="*/ 1250047 w 2341539"/>
                  <a:gd name="connsiteY20" fmla="*/ 276084 h 1899223"/>
                  <a:gd name="connsiteX21" fmla="*/ 1493118 w 2341539"/>
                  <a:gd name="connsiteY21" fmla="*/ 211005 h 1899223"/>
                  <a:gd name="connsiteX22" fmla="*/ 1461070 w 2341539"/>
                  <a:gd name="connsiteY22" fmla="*/ 4250 h 1899223"/>
                  <a:gd name="connsiteX23" fmla="*/ 1654424 w 2341539"/>
                  <a:gd name="connsiteY23" fmla="*/ 37735 h 1899223"/>
                  <a:gd name="connsiteX24" fmla="*/ 1764955 w 2341539"/>
                  <a:gd name="connsiteY24" fmla="*/ 23770 h 1899223"/>
                  <a:gd name="connsiteX0" fmla="*/ 1764955 w 2341539"/>
                  <a:gd name="connsiteY0" fmla="*/ 23770 h 1899223"/>
                  <a:gd name="connsiteX1" fmla="*/ 2022606 w 2341539"/>
                  <a:gd name="connsiteY1" fmla="*/ 202044 h 1899223"/>
                  <a:gd name="connsiteX2" fmla="*/ 2193267 w 2341539"/>
                  <a:gd name="connsiteY2" fmla="*/ 570371 h 1899223"/>
                  <a:gd name="connsiteX3" fmla="*/ 2325778 w 2341539"/>
                  <a:gd name="connsiteY3" fmla="*/ 959423 h 1899223"/>
                  <a:gd name="connsiteX4" fmla="*/ 2321391 w 2341539"/>
                  <a:gd name="connsiteY4" fmla="*/ 1346833 h 1899223"/>
                  <a:gd name="connsiteX5" fmla="*/ 2143518 w 2341539"/>
                  <a:gd name="connsiteY5" fmla="*/ 1806579 h 1899223"/>
                  <a:gd name="connsiteX6" fmla="*/ 1820670 w 2341539"/>
                  <a:gd name="connsiteY6" fmla="*/ 1896275 h 1899223"/>
                  <a:gd name="connsiteX7" fmla="*/ 1557405 w 2341539"/>
                  <a:gd name="connsiteY7" fmla="*/ 1837411 h 1899223"/>
                  <a:gd name="connsiteX8" fmla="*/ 881201 w 2341539"/>
                  <a:gd name="connsiteY8" fmla="*/ 1745592 h 1899223"/>
                  <a:gd name="connsiteX9" fmla="*/ 325553 w 2341539"/>
                  <a:gd name="connsiteY9" fmla="*/ 1568729 h 1899223"/>
                  <a:gd name="connsiteX10" fmla="*/ 91995 w 2341539"/>
                  <a:gd name="connsiteY10" fmla="*/ 1321114 h 1899223"/>
                  <a:gd name="connsiteX11" fmla="*/ 5446 w 2341539"/>
                  <a:gd name="connsiteY11" fmla="*/ 1101019 h 1899223"/>
                  <a:gd name="connsiteX12" fmla="*/ 23849 w 2341539"/>
                  <a:gd name="connsiteY12" fmla="*/ 824226 h 1899223"/>
                  <a:gd name="connsiteX13" fmla="*/ 134379 w 2341539"/>
                  <a:gd name="connsiteY13" fmla="*/ 710044 h 1899223"/>
                  <a:gd name="connsiteX14" fmla="*/ 274206 w 2341539"/>
                  <a:gd name="connsiteY14" fmla="*/ 663257 h 1899223"/>
                  <a:gd name="connsiteX15" fmla="*/ 357276 w 2341539"/>
                  <a:gd name="connsiteY15" fmla="*/ 524622 h 1899223"/>
                  <a:gd name="connsiteX16" fmla="*/ 439579 w 2341539"/>
                  <a:gd name="connsiteY16" fmla="*/ 365903 h 1899223"/>
                  <a:gd name="connsiteX17" fmla="*/ 538058 w 2341539"/>
                  <a:gd name="connsiteY17" fmla="*/ 248803 h 1899223"/>
                  <a:gd name="connsiteX18" fmla="*/ 797887 w 2341539"/>
                  <a:gd name="connsiteY18" fmla="*/ 140756 h 1899223"/>
                  <a:gd name="connsiteX19" fmla="*/ 878645 w 2341539"/>
                  <a:gd name="connsiteY19" fmla="*/ 207373 h 1899223"/>
                  <a:gd name="connsiteX20" fmla="*/ 1250047 w 2341539"/>
                  <a:gd name="connsiteY20" fmla="*/ 276084 h 1899223"/>
                  <a:gd name="connsiteX21" fmla="*/ 1493118 w 2341539"/>
                  <a:gd name="connsiteY21" fmla="*/ 211005 h 1899223"/>
                  <a:gd name="connsiteX22" fmla="*/ 1461070 w 2341539"/>
                  <a:gd name="connsiteY22" fmla="*/ 4250 h 1899223"/>
                  <a:gd name="connsiteX23" fmla="*/ 1654424 w 2341539"/>
                  <a:gd name="connsiteY23" fmla="*/ 37735 h 1899223"/>
                  <a:gd name="connsiteX24" fmla="*/ 1764955 w 2341539"/>
                  <a:gd name="connsiteY24" fmla="*/ 23770 h 1899223"/>
                  <a:gd name="connsiteX0" fmla="*/ 1764955 w 2341539"/>
                  <a:gd name="connsiteY0" fmla="*/ 23770 h 1899223"/>
                  <a:gd name="connsiteX1" fmla="*/ 2025552 w 2341539"/>
                  <a:gd name="connsiteY1" fmla="*/ 210262 h 1899223"/>
                  <a:gd name="connsiteX2" fmla="*/ 2193267 w 2341539"/>
                  <a:gd name="connsiteY2" fmla="*/ 570371 h 1899223"/>
                  <a:gd name="connsiteX3" fmla="*/ 2325778 w 2341539"/>
                  <a:gd name="connsiteY3" fmla="*/ 959423 h 1899223"/>
                  <a:gd name="connsiteX4" fmla="*/ 2321391 w 2341539"/>
                  <a:gd name="connsiteY4" fmla="*/ 1346833 h 1899223"/>
                  <a:gd name="connsiteX5" fmla="*/ 2143518 w 2341539"/>
                  <a:gd name="connsiteY5" fmla="*/ 1806579 h 1899223"/>
                  <a:gd name="connsiteX6" fmla="*/ 1820670 w 2341539"/>
                  <a:gd name="connsiteY6" fmla="*/ 1896275 h 1899223"/>
                  <a:gd name="connsiteX7" fmla="*/ 1557405 w 2341539"/>
                  <a:gd name="connsiteY7" fmla="*/ 1837411 h 1899223"/>
                  <a:gd name="connsiteX8" fmla="*/ 881201 w 2341539"/>
                  <a:gd name="connsiteY8" fmla="*/ 1745592 h 1899223"/>
                  <a:gd name="connsiteX9" fmla="*/ 325553 w 2341539"/>
                  <a:gd name="connsiteY9" fmla="*/ 1568729 h 1899223"/>
                  <a:gd name="connsiteX10" fmla="*/ 91995 w 2341539"/>
                  <a:gd name="connsiteY10" fmla="*/ 1321114 h 1899223"/>
                  <a:gd name="connsiteX11" fmla="*/ 5446 w 2341539"/>
                  <a:gd name="connsiteY11" fmla="*/ 1101019 h 1899223"/>
                  <a:gd name="connsiteX12" fmla="*/ 23849 w 2341539"/>
                  <a:gd name="connsiteY12" fmla="*/ 824226 h 1899223"/>
                  <a:gd name="connsiteX13" fmla="*/ 134379 w 2341539"/>
                  <a:gd name="connsiteY13" fmla="*/ 710044 h 1899223"/>
                  <a:gd name="connsiteX14" fmla="*/ 274206 w 2341539"/>
                  <a:gd name="connsiteY14" fmla="*/ 663257 h 1899223"/>
                  <a:gd name="connsiteX15" fmla="*/ 357276 w 2341539"/>
                  <a:gd name="connsiteY15" fmla="*/ 524622 h 1899223"/>
                  <a:gd name="connsiteX16" fmla="*/ 439579 w 2341539"/>
                  <a:gd name="connsiteY16" fmla="*/ 365903 h 1899223"/>
                  <a:gd name="connsiteX17" fmla="*/ 538058 w 2341539"/>
                  <a:gd name="connsiteY17" fmla="*/ 248803 h 1899223"/>
                  <a:gd name="connsiteX18" fmla="*/ 797887 w 2341539"/>
                  <a:gd name="connsiteY18" fmla="*/ 140756 h 1899223"/>
                  <a:gd name="connsiteX19" fmla="*/ 878645 w 2341539"/>
                  <a:gd name="connsiteY19" fmla="*/ 207373 h 1899223"/>
                  <a:gd name="connsiteX20" fmla="*/ 1250047 w 2341539"/>
                  <a:gd name="connsiteY20" fmla="*/ 276084 h 1899223"/>
                  <a:gd name="connsiteX21" fmla="*/ 1493118 w 2341539"/>
                  <a:gd name="connsiteY21" fmla="*/ 211005 h 1899223"/>
                  <a:gd name="connsiteX22" fmla="*/ 1461070 w 2341539"/>
                  <a:gd name="connsiteY22" fmla="*/ 4250 h 1899223"/>
                  <a:gd name="connsiteX23" fmla="*/ 1654424 w 2341539"/>
                  <a:gd name="connsiteY23" fmla="*/ 37735 h 1899223"/>
                  <a:gd name="connsiteX24" fmla="*/ 1764955 w 2341539"/>
                  <a:gd name="connsiteY24" fmla="*/ 23770 h 1899223"/>
                  <a:gd name="connsiteX0" fmla="*/ 1764955 w 2340426"/>
                  <a:gd name="connsiteY0" fmla="*/ 23770 h 1899223"/>
                  <a:gd name="connsiteX1" fmla="*/ 2025552 w 2340426"/>
                  <a:gd name="connsiteY1" fmla="*/ 210262 h 1899223"/>
                  <a:gd name="connsiteX2" fmla="*/ 2210671 w 2340426"/>
                  <a:gd name="connsiteY2" fmla="*/ 586352 h 1899223"/>
                  <a:gd name="connsiteX3" fmla="*/ 2325778 w 2340426"/>
                  <a:gd name="connsiteY3" fmla="*/ 959423 h 1899223"/>
                  <a:gd name="connsiteX4" fmla="*/ 2321391 w 2340426"/>
                  <a:gd name="connsiteY4" fmla="*/ 1346833 h 1899223"/>
                  <a:gd name="connsiteX5" fmla="*/ 2143518 w 2340426"/>
                  <a:gd name="connsiteY5" fmla="*/ 1806579 h 1899223"/>
                  <a:gd name="connsiteX6" fmla="*/ 1820670 w 2340426"/>
                  <a:gd name="connsiteY6" fmla="*/ 1896275 h 1899223"/>
                  <a:gd name="connsiteX7" fmla="*/ 1557405 w 2340426"/>
                  <a:gd name="connsiteY7" fmla="*/ 1837411 h 1899223"/>
                  <a:gd name="connsiteX8" fmla="*/ 881201 w 2340426"/>
                  <a:gd name="connsiteY8" fmla="*/ 1745592 h 1899223"/>
                  <a:gd name="connsiteX9" fmla="*/ 325553 w 2340426"/>
                  <a:gd name="connsiteY9" fmla="*/ 1568729 h 1899223"/>
                  <a:gd name="connsiteX10" fmla="*/ 91995 w 2340426"/>
                  <a:gd name="connsiteY10" fmla="*/ 1321114 h 1899223"/>
                  <a:gd name="connsiteX11" fmla="*/ 5446 w 2340426"/>
                  <a:gd name="connsiteY11" fmla="*/ 1101019 h 1899223"/>
                  <a:gd name="connsiteX12" fmla="*/ 23849 w 2340426"/>
                  <a:gd name="connsiteY12" fmla="*/ 824226 h 1899223"/>
                  <a:gd name="connsiteX13" fmla="*/ 134379 w 2340426"/>
                  <a:gd name="connsiteY13" fmla="*/ 710044 h 1899223"/>
                  <a:gd name="connsiteX14" fmla="*/ 274206 w 2340426"/>
                  <a:gd name="connsiteY14" fmla="*/ 663257 h 1899223"/>
                  <a:gd name="connsiteX15" fmla="*/ 357276 w 2340426"/>
                  <a:gd name="connsiteY15" fmla="*/ 524622 h 1899223"/>
                  <a:gd name="connsiteX16" fmla="*/ 439579 w 2340426"/>
                  <a:gd name="connsiteY16" fmla="*/ 365903 h 1899223"/>
                  <a:gd name="connsiteX17" fmla="*/ 538058 w 2340426"/>
                  <a:gd name="connsiteY17" fmla="*/ 248803 h 1899223"/>
                  <a:gd name="connsiteX18" fmla="*/ 797887 w 2340426"/>
                  <a:gd name="connsiteY18" fmla="*/ 140756 h 1899223"/>
                  <a:gd name="connsiteX19" fmla="*/ 878645 w 2340426"/>
                  <a:gd name="connsiteY19" fmla="*/ 207373 h 1899223"/>
                  <a:gd name="connsiteX20" fmla="*/ 1250047 w 2340426"/>
                  <a:gd name="connsiteY20" fmla="*/ 276084 h 1899223"/>
                  <a:gd name="connsiteX21" fmla="*/ 1493118 w 2340426"/>
                  <a:gd name="connsiteY21" fmla="*/ 211005 h 1899223"/>
                  <a:gd name="connsiteX22" fmla="*/ 1461070 w 2340426"/>
                  <a:gd name="connsiteY22" fmla="*/ 4250 h 1899223"/>
                  <a:gd name="connsiteX23" fmla="*/ 1654424 w 2340426"/>
                  <a:gd name="connsiteY23" fmla="*/ 37735 h 1899223"/>
                  <a:gd name="connsiteX24" fmla="*/ 1764955 w 2340426"/>
                  <a:gd name="connsiteY24" fmla="*/ 23770 h 1899223"/>
                  <a:gd name="connsiteX0" fmla="*/ 1764955 w 2340426"/>
                  <a:gd name="connsiteY0" fmla="*/ 23770 h 1899223"/>
                  <a:gd name="connsiteX1" fmla="*/ 2025552 w 2340426"/>
                  <a:gd name="connsiteY1" fmla="*/ 210262 h 1899223"/>
                  <a:gd name="connsiteX2" fmla="*/ 2210671 w 2340426"/>
                  <a:gd name="connsiteY2" fmla="*/ 586352 h 1899223"/>
                  <a:gd name="connsiteX3" fmla="*/ 2325778 w 2340426"/>
                  <a:gd name="connsiteY3" fmla="*/ 959423 h 1899223"/>
                  <a:gd name="connsiteX4" fmla="*/ 2321391 w 2340426"/>
                  <a:gd name="connsiteY4" fmla="*/ 1346833 h 1899223"/>
                  <a:gd name="connsiteX5" fmla="*/ 2143518 w 2340426"/>
                  <a:gd name="connsiteY5" fmla="*/ 1806579 h 1899223"/>
                  <a:gd name="connsiteX6" fmla="*/ 1820670 w 2340426"/>
                  <a:gd name="connsiteY6" fmla="*/ 1896275 h 1899223"/>
                  <a:gd name="connsiteX7" fmla="*/ 1557405 w 2340426"/>
                  <a:gd name="connsiteY7" fmla="*/ 1837411 h 1899223"/>
                  <a:gd name="connsiteX8" fmla="*/ 881201 w 2340426"/>
                  <a:gd name="connsiteY8" fmla="*/ 1745592 h 1899223"/>
                  <a:gd name="connsiteX9" fmla="*/ 325553 w 2340426"/>
                  <a:gd name="connsiteY9" fmla="*/ 1568729 h 1899223"/>
                  <a:gd name="connsiteX10" fmla="*/ 91995 w 2340426"/>
                  <a:gd name="connsiteY10" fmla="*/ 1321114 h 1899223"/>
                  <a:gd name="connsiteX11" fmla="*/ 5446 w 2340426"/>
                  <a:gd name="connsiteY11" fmla="*/ 1101019 h 1899223"/>
                  <a:gd name="connsiteX12" fmla="*/ 23849 w 2340426"/>
                  <a:gd name="connsiteY12" fmla="*/ 824226 h 1899223"/>
                  <a:gd name="connsiteX13" fmla="*/ 134379 w 2340426"/>
                  <a:gd name="connsiteY13" fmla="*/ 710044 h 1899223"/>
                  <a:gd name="connsiteX14" fmla="*/ 274206 w 2340426"/>
                  <a:gd name="connsiteY14" fmla="*/ 663257 h 1899223"/>
                  <a:gd name="connsiteX15" fmla="*/ 357276 w 2340426"/>
                  <a:gd name="connsiteY15" fmla="*/ 524622 h 1899223"/>
                  <a:gd name="connsiteX16" fmla="*/ 439579 w 2340426"/>
                  <a:gd name="connsiteY16" fmla="*/ 365903 h 1899223"/>
                  <a:gd name="connsiteX17" fmla="*/ 538058 w 2340426"/>
                  <a:gd name="connsiteY17" fmla="*/ 248803 h 1899223"/>
                  <a:gd name="connsiteX18" fmla="*/ 797887 w 2340426"/>
                  <a:gd name="connsiteY18" fmla="*/ 140756 h 1899223"/>
                  <a:gd name="connsiteX19" fmla="*/ 878645 w 2340426"/>
                  <a:gd name="connsiteY19" fmla="*/ 207373 h 1899223"/>
                  <a:gd name="connsiteX20" fmla="*/ 1250047 w 2340426"/>
                  <a:gd name="connsiteY20" fmla="*/ 276084 h 1899223"/>
                  <a:gd name="connsiteX21" fmla="*/ 1493118 w 2340426"/>
                  <a:gd name="connsiteY21" fmla="*/ 211005 h 1899223"/>
                  <a:gd name="connsiteX22" fmla="*/ 1461070 w 2340426"/>
                  <a:gd name="connsiteY22" fmla="*/ 4250 h 1899223"/>
                  <a:gd name="connsiteX23" fmla="*/ 1654424 w 2340426"/>
                  <a:gd name="connsiteY23" fmla="*/ 37735 h 1899223"/>
                  <a:gd name="connsiteX24" fmla="*/ 1764955 w 2340426"/>
                  <a:gd name="connsiteY24" fmla="*/ 23770 h 1899223"/>
                  <a:gd name="connsiteX0" fmla="*/ 1764955 w 2333283"/>
                  <a:gd name="connsiteY0" fmla="*/ 23770 h 1899223"/>
                  <a:gd name="connsiteX1" fmla="*/ 2025552 w 2333283"/>
                  <a:gd name="connsiteY1" fmla="*/ 210262 h 1899223"/>
                  <a:gd name="connsiteX2" fmla="*/ 2210671 w 2333283"/>
                  <a:gd name="connsiteY2" fmla="*/ 586352 h 1899223"/>
                  <a:gd name="connsiteX3" fmla="*/ 2306053 w 2333283"/>
                  <a:gd name="connsiteY3" fmla="*/ 962821 h 1899223"/>
                  <a:gd name="connsiteX4" fmla="*/ 2321391 w 2333283"/>
                  <a:gd name="connsiteY4" fmla="*/ 1346833 h 1899223"/>
                  <a:gd name="connsiteX5" fmla="*/ 2143518 w 2333283"/>
                  <a:gd name="connsiteY5" fmla="*/ 1806579 h 1899223"/>
                  <a:gd name="connsiteX6" fmla="*/ 1820670 w 2333283"/>
                  <a:gd name="connsiteY6" fmla="*/ 1896275 h 1899223"/>
                  <a:gd name="connsiteX7" fmla="*/ 1557405 w 2333283"/>
                  <a:gd name="connsiteY7" fmla="*/ 1837411 h 1899223"/>
                  <a:gd name="connsiteX8" fmla="*/ 881201 w 2333283"/>
                  <a:gd name="connsiteY8" fmla="*/ 1745592 h 1899223"/>
                  <a:gd name="connsiteX9" fmla="*/ 325553 w 2333283"/>
                  <a:gd name="connsiteY9" fmla="*/ 1568729 h 1899223"/>
                  <a:gd name="connsiteX10" fmla="*/ 91995 w 2333283"/>
                  <a:gd name="connsiteY10" fmla="*/ 1321114 h 1899223"/>
                  <a:gd name="connsiteX11" fmla="*/ 5446 w 2333283"/>
                  <a:gd name="connsiteY11" fmla="*/ 1101019 h 1899223"/>
                  <a:gd name="connsiteX12" fmla="*/ 23849 w 2333283"/>
                  <a:gd name="connsiteY12" fmla="*/ 824226 h 1899223"/>
                  <a:gd name="connsiteX13" fmla="*/ 134379 w 2333283"/>
                  <a:gd name="connsiteY13" fmla="*/ 710044 h 1899223"/>
                  <a:gd name="connsiteX14" fmla="*/ 274206 w 2333283"/>
                  <a:gd name="connsiteY14" fmla="*/ 663257 h 1899223"/>
                  <a:gd name="connsiteX15" fmla="*/ 357276 w 2333283"/>
                  <a:gd name="connsiteY15" fmla="*/ 524622 h 1899223"/>
                  <a:gd name="connsiteX16" fmla="*/ 439579 w 2333283"/>
                  <a:gd name="connsiteY16" fmla="*/ 365903 h 1899223"/>
                  <a:gd name="connsiteX17" fmla="*/ 538058 w 2333283"/>
                  <a:gd name="connsiteY17" fmla="*/ 248803 h 1899223"/>
                  <a:gd name="connsiteX18" fmla="*/ 797887 w 2333283"/>
                  <a:gd name="connsiteY18" fmla="*/ 140756 h 1899223"/>
                  <a:gd name="connsiteX19" fmla="*/ 878645 w 2333283"/>
                  <a:gd name="connsiteY19" fmla="*/ 207373 h 1899223"/>
                  <a:gd name="connsiteX20" fmla="*/ 1250047 w 2333283"/>
                  <a:gd name="connsiteY20" fmla="*/ 276084 h 1899223"/>
                  <a:gd name="connsiteX21" fmla="*/ 1493118 w 2333283"/>
                  <a:gd name="connsiteY21" fmla="*/ 211005 h 1899223"/>
                  <a:gd name="connsiteX22" fmla="*/ 1461070 w 2333283"/>
                  <a:gd name="connsiteY22" fmla="*/ 4250 h 1899223"/>
                  <a:gd name="connsiteX23" fmla="*/ 1654424 w 2333283"/>
                  <a:gd name="connsiteY23" fmla="*/ 37735 h 1899223"/>
                  <a:gd name="connsiteX24" fmla="*/ 1764955 w 2333283"/>
                  <a:gd name="connsiteY24" fmla="*/ 23770 h 1899223"/>
                  <a:gd name="connsiteX0" fmla="*/ 1764955 w 2333283"/>
                  <a:gd name="connsiteY0" fmla="*/ 23770 h 1899223"/>
                  <a:gd name="connsiteX1" fmla="*/ 2025552 w 2333283"/>
                  <a:gd name="connsiteY1" fmla="*/ 210262 h 1899223"/>
                  <a:gd name="connsiteX2" fmla="*/ 2104060 w 2333283"/>
                  <a:gd name="connsiteY2" fmla="*/ 348418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83"/>
                  <a:gd name="connsiteY0" fmla="*/ 23770 h 1899223"/>
                  <a:gd name="connsiteX1" fmla="*/ 2008981 w 2333283"/>
                  <a:gd name="connsiteY1" fmla="*/ 180553 h 1899223"/>
                  <a:gd name="connsiteX2" fmla="*/ 2104060 w 2333283"/>
                  <a:gd name="connsiteY2" fmla="*/ 348418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83"/>
                  <a:gd name="connsiteY0" fmla="*/ 23770 h 1899223"/>
                  <a:gd name="connsiteX1" fmla="*/ 2008981 w 2333283"/>
                  <a:gd name="connsiteY1" fmla="*/ 180553 h 1899223"/>
                  <a:gd name="connsiteX2" fmla="*/ 2095498 w 2333283"/>
                  <a:gd name="connsiteY2" fmla="*/ 357084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83"/>
                  <a:gd name="connsiteY0" fmla="*/ 23770 h 1899223"/>
                  <a:gd name="connsiteX1" fmla="*/ 1999241 w 2333283"/>
                  <a:gd name="connsiteY1" fmla="*/ 170778 h 1899223"/>
                  <a:gd name="connsiteX2" fmla="*/ 2095498 w 2333283"/>
                  <a:gd name="connsiteY2" fmla="*/ 357084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83"/>
                  <a:gd name="connsiteY0" fmla="*/ 23770 h 1899223"/>
                  <a:gd name="connsiteX1" fmla="*/ 1999241 w 2333283"/>
                  <a:gd name="connsiteY1" fmla="*/ 170778 h 1899223"/>
                  <a:gd name="connsiteX2" fmla="*/ 2095498 w 2333283"/>
                  <a:gd name="connsiteY2" fmla="*/ 357084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98"/>
                  <a:gd name="connsiteY0" fmla="*/ 23770 h 1899223"/>
                  <a:gd name="connsiteX1" fmla="*/ 1999241 w 2333298"/>
                  <a:gd name="connsiteY1" fmla="*/ 170778 h 1899223"/>
                  <a:gd name="connsiteX2" fmla="*/ 2095498 w 2333298"/>
                  <a:gd name="connsiteY2" fmla="*/ 357084 h 1899223"/>
                  <a:gd name="connsiteX3" fmla="*/ 2210255 w 2333298"/>
                  <a:gd name="connsiteY3" fmla="*/ 593216 h 1899223"/>
                  <a:gd name="connsiteX4" fmla="*/ 2306053 w 2333298"/>
                  <a:gd name="connsiteY4" fmla="*/ 962821 h 1899223"/>
                  <a:gd name="connsiteX5" fmla="*/ 2321391 w 2333298"/>
                  <a:gd name="connsiteY5" fmla="*/ 1346833 h 1899223"/>
                  <a:gd name="connsiteX6" fmla="*/ 2143518 w 2333298"/>
                  <a:gd name="connsiteY6" fmla="*/ 1806579 h 1899223"/>
                  <a:gd name="connsiteX7" fmla="*/ 1820670 w 2333298"/>
                  <a:gd name="connsiteY7" fmla="*/ 1896275 h 1899223"/>
                  <a:gd name="connsiteX8" fmla="*/ 1557405 w 2333298"/>
                  <a:gd name="connsiteY8" fmla="*/ 1837411 h 1899223"/>
                  <a:gd name="connsiteX9" fmla="*/ 881201 w 2333298"/>
                  <a:gd name="connsiteY9" fmla="*/ 1745592 h 1899223"/>
                  <a:gd name="connsiteX10" fmla="*/ 325553 w 2333298"/>
                  <a:gd name="connsiteY10" fmla="*/ 1568729 h 1899223"/>
                  <a:gd name="connsiteX11" fmla="*/ 91995 w 2333298"/>
                  <a:gd name="connsiteY11" fmla="*/ 1321114 h 1899223"/>
                  <a:gd name="connsiteX12" fmla="*/ 5446 w 2333298"/>
                  <a:gd name="connsiteY12" fmla="*/ 1101019 h 1899223"/>
                  <a:gd name="connsiteX13" fmla="*/ 23849 w 2333298"/>
                  <a:gd name="connsiteY13" fmla="*/ 824226 h 1899223"/>
                  <a:gd name="connsiteX14" fmla="*/ 134379 w 2333298"/>
                  <a:gd name="connsiteY14" fmla="*/ 710044 h 1899223"/>
                  <a:gd name="connsiteX15" fmla="*/ 274206 w 2333298"/>
                  <a:gd name="connsiteY15" fmla="*/ 663257 h 1899223"/>
                  <a:gd name="connsiteX16" fmla="*/ 357276 w 2333298"/>
                  <a:gd name="connsiteY16" fmla="*/ 524622 h 1899223"/>
                  <a:gd name="connsiteX17" fmla="*/ 439579 w 2333298"/>
                  <a:gd name="connsiteY17" fmla="*/ 365903 h 1899223"/>
                  <a:gd name="connsiteX18" fmla="*/ 538058 w 2333298"/>
                  <a:gd name="connsiteY18" fmla="*/ 248803 h 1899223"/>
                  <a:gd name="connsiteX19" fmla="*/ 797887 w 2333298"/>
                  <a:gd name="connsiteY19" fmla="*/ 140756 h 1899223"/>
                  <a:gd name="connsiteX20" fmla="*/ 878645 w 2333298"/>
                  <a:gd name="connsiteY20" fmla="*/ 207373 h 1899223"/>
                  <a:gd name="connsiteX21" fmla="*/ 1250047 w 2333298"/>
                  <a:gd name="connsiteY21" fmla="*/ 276084 h 1899223"/>
                  <a:gd name="connsiteX22" fmla="*/ 1493118 w 2333298"/>
                  <a:gd name="connsiteY22" fmla="*/ 211005 h 1899223"/>
                  <a:gd name="connsiteX23" fmla="*/ 1461070 w 2333298"/>
                  <a:gd name="connsiteY23" fmla="*/ 4250 h 1899223"/>
                  <a:gd name="connsiteX24" fmla="*/ 1654424 w 2333298"/>
                  <a:gd name="connsiteY24" fmla="*/ 37735 h 1899223"/>
                  <a:gd name="connsiteX25" fmla="*/ 1764955 w 2333298"/>
                  <a:gd name="connsiteY25" fmla="*/ 23770 h 1899223"/>
                  <a:gd name="connsiteX0" fmla="*/ 1764955 w 2333298"/>
                  <a:gd name="connsiteY0" fmla="*/ 23770 h 1899223"/>
                  <a:gd name="connsiteX1" fmla="*/ 1999241 w 2333298"/>
                  <a:gd name="connsiteY1" fmla="*/ 170778 h 1899223"/>
                  <a:gd name="connsiteX2" fmla="*/ 2095498 w 2333298"/>
                  <a:gd name="connsiteY2" fmla="*/ 357084 h 1899223"/>
                  <a:gd name="connsiteX3" fmla="*/ 2210255 w 2333298"/>
                  <a:gd name="connsiteY3" fmla="*/ 593216 h 1899223"/>
                  <a:gd name="connsiteX4" fmla="*/ 2306053 w 2333298"/>
                  <a:gd name="connsiteY4" fmla="*/ 962821 h 1899223"/>
                  <a:gd name="connsiteX5" fmla="*/ 2321391 w 2333298"/>
                  <a:gd name="connsiteY5" fmla="*/ 1346833 h 1899223"/>
                  <a:gd name="connsiteX6" fmla="*/ 2143518 w 2333298"/>
                  <a:gd name="connsiteY6" fmla="*/ 1806579 h 1899223"/>
                  <a:gd name="connsiteX7" fmla="*/ 1820670 w 2333298"/>
                  <a:gd name="connsiteY7" fmla="*/ 1896275 h 1899223"/>
                  <a:gd name="connsiteX8" fmla="*/ 1557405 w 2333298"/>
                  <a:gd name="connsiteY8" fmla="*/ 1837411 h 1899223"/>
                  <a:gd name="connsiteX9" fmla="*/ 881201 w 2333298"/>
                  <a:gd name="connsiteY9" fmla="*/ 1745592 h 1899223"/>
                  <a:gd name="connsiteX10" fmla="*/ 325553 w 2333298"/>
                  <a:gd name="connsiteY10" fmla="*/ 1568729 h 1899223"/>
                  <a:gd name="connsiteX11" fmla="*/ 91995 w 2333298"/>
                  <a:gd name="connsiteY11" fmla="*/ 1321114 h 1899223"/>
                  <a:gd name="connsiteX12" fmla="*/ 5446 w 2333298"/>
                  <a:gd name="connsiteY12" fmla="*/ 1101019 h 1899223"/>
                  <a:gd name="connsiteX13" fmla="*/ 23849 w 2333298"/>
                  <a:gd name="connsiteY13" fmla="*/ 824226 h 1899223"/>
                  <a:gd name="connsiteX14" fmla="*/ 134379 w 2333298"/>
                  <a:gd name="connsiteY14" fmla="*/ 710044 h 1899223"/>
                  <a:gd name="connsiteX15" fmla="*/ 274206 w 2333298"/>
                  <a:gd name="connsiteY15" fmla="*/ 663257 h 1899223"/>
                  <a:gd name="connsiteX16" fmla="*/ 357276 w 2333298"/>
                  <a:gd name="connsiteY16" fmla="*/ 524622 h 1899223"/>
                  <a:gd name="connsiteX17" fmla="*/ 439579 w 2333298"/>
                  <a:gd name="connsiteY17" fmla="*/ 365903 h 1899223"/>
                  <a:gd name="connsiteX18" fmla="*/ 538058 w 2333298"/>
                  <a:gd name="connsiteY18" fmla="*/ 248803 h 1899223"/>
                  <a:gd name="connsiteX19" fmla="*/ 797887 w 2333298"/>
                  <a:gd name="connsiteY19" fmla="*/ 140756 h 1899223"/>
                  <a:gd name="connsiteX20" fmla="*/ 878645 w 2333298"/>
                  <a:gd name="connsiteY20" fmla="*/ 207373 h 1899223"/>
                  <a:gd name="connsiteX21" fmla="*/ 1250047 w 2333298"/>
                  <a:gd name="connsiteY21" fmla="*/ 276084 h 1899223"/>
                  <a:gd name="connsiteX22" fmla="*/ 1493118 w 2333298"/>
                  <a:gd name="connsiteY22" fmla="*/ 211005 h 1899223"/>
                  <a:gd name="connsiteX23" fmla="*/ 1461070 w 2333298"/>
                  <a:gd name="connsiteY23" fmla="*/ 4250 h 1899223"/>
                  <a:gd name="connsiteX24" fmla="*/ 1654424 w 2333298"/>
                  <a:gd name="connsiteY24" fmla="*/ 37735 h 1899223"/>
                  <a:gd name="connsiteX25" fmla="*/ 1764955 w 2333298"/>
                  <a:gd name="connsiteY25" fmla="*/ 23770 h 1899223"/>
                  <a:gd name="connsiteX0" fmla="*/ 1764955 w 2333298"/>
                  <a:gd name="connsiteY0" fmla="*/ 23770 h 1899223"/>
                  <a:gd name="connsiteX1" fmla="*/ 1999241 w 2333298"/>
                  <a:gd name="connsiteY1" fmla="*/ 170778 h 1899223"/>
                  <a:gd name="connsiteX2" fmla="*/ 2095498 w 2333298"/>
                  <a:gd name="connsiteY2" fmla="*/ 357084 h 1899223"/>
                  <a:gd name="connsiteX3" fmla="*/ 2210255 w 2333298"/>
                  <a:gd name="connsiteY3" fmla="*/ 593216 h 1899223"/>
                  <a:gd name="connsiteX4" fmla="*/ 2306053 w 2333298"/>
                  <a:gd name="connsiteY4" fmla="*/ 962821 h 1899223"/>
                  <a:gd name="connsiteX5" fmla="*/ 2321391 w 2333298"/>
                  <a:gd name="connsiteY5" fmla="*/ 1346833 h 1899223"/>
                  <a:gd name="connsiteX6" fmla="*/ 2143518 w 2333298"/>
                  <a:gd name="connsiteY6" fmla="*/ 1806579 h 1899223"/>
                  <a:gd name="connsiteX7" fmla="*/ 1820670 w 2333298"/>
                  <a:gd name="connsiteY7" fmla="*/ 1896275 h 1899223"/>
                  <a:gd name="connsiteX8" fmla="*/ 1557405 w 2333298"/>
                  <a:gd name="connsiteY8" fmla="*/ 1837411 h 1899223"/>
                  <a:gd name="connsiteX9" fmla="*/ 881201 w 2333298"/>
                  <a:gd name="connsiteY9" fmla="*/ 1745592 h 1899223"/>
                  <a:gd name="connsiteX10" fmla="*/ 325553 w 2333298"/>
                  <a:gd name="connsiteY10" fmla="*/ 1568729 h 1899223"/>
                  <a:gd name="connsiteX11" fmla="*/ 91995 w 2333298"/>
                  <a:gd name="connsiteY11" fmla="*/ 1321114 h 1899223"/>
                  <a:gd name="connsiteX12" fmla="*/ 5446 w 2333298"/>
                  <a:gd name="connsiteY12" fmla="*/ 1101019 h 1899223"/>
                  <a:gd name="connsiteX13" fmla="*/ 23849 w 2333298"/>
                  <a:gd name="connsiteY13" fmla="*/ 824226 h 1899223"/>
                  <a:gd name="connsiteX14" fmla="*/ 134379 w 2333298"/>
                  <a:gd name="connsiteY14" fmla="*/ 710044 h 1899223"/>
                  <a:gd name="connsiteX15" fmla="*/ 274206 w 2333298"/>
                  <a:gd name="connsiteY15" fmla="*/ 663257 h 1899223"/>
                  <a:gd name="connsiteX16" fmla="*/ 357276 w 2333298"/>
                  <a:gd name="connsiteY16" fmla="*/ 524622 h 1899223"/>
                  <a:gd name="connsiteX17" fmla="*/ 439579 w 2333298"/>
                  <a:gd name="connsiteY17" fmla="*/ 365903 h 1899223"/>
                  <a:gd name="connsiteX18" fmla="*/ 538058 w 2333298"/>
                  <a:gd name="connsiteY18" fmla="*/ 248803 h 1899223"/>
                  <a:gd name="connsiteX19" fmla="*/ 797887 w 2333298"/>
                  <a:gd name="connsiteY19" fmla="*/ 140756 h 1899223"/>
                  <a:gd name="connsiteX20" fmla="*/ 878645 w 2333298"/>
                  <a:gd name="connsiteY20" fmla="*/ 207373 h 1899223"/>
                  <a:gd name="connsiteX21" fmla="*/ 1250047 w 2333298"/>
                  <a:gd name="connsiteY21" fmla="*/ 276084 h 1899223"/>
                  <a:gd name="connsiteX22" fmla="*/ 1493118 w 2333298"/>
                  <a:gd name="connsiteY22" fmla="*/ 211005 h 1899223"/>
                  <a:gd name="connsiteX23" fmla="*/ 1461070 w 2333298"/>
                  <a:gd name="connsiteY23" fmla="*/ 4250 h 1899223"/>
                  <a:gd name="connsiteX24" fmla="*/ 1654424 w 2333298"/>
                  <a:gd name="connsiteY24" fmla="*/ 37735 h 1899223"/>
                  <a:gd name="connsiteX25" fmla="*/ 1764955 w 2333298"/>
                  <a:gd name="connsiteY25" fmla="*/ 23770 h 1899223"/>
                  <a:gd name="connsiteX0" fmla="*/ 1764955 w 2333298"/>
                  <a:gd name="connsiteY0" fmla="*/ 23770 h 1899223"/>
                  <a:gd name="connsiteX1" fmla="*/ 1999241 w 2333298"/>
                  <a:gd name="connsiteY1" fmla="*/ 170778 h 1899223"/>
                  <a:gd name="connsiteX2" fmla="*/ 2095498 w 2333298"/>
                  <a:gd name="connsiteY2" fmla="*/ 357084 h 1899223"/>
                  <a:gd name="connsiteX3" fmla="*/ 2210255 w 2333298"/>
                  <a:gd name="connsiteY3" fmla="*/ 593216 h 1899223"/>
                  <a:gd name="connsiteX4" fmla="*/ 2306053 w 2333298"/>
                  <a:gd name="connsiteY4" fmla="*/ 962821 h 1899223"/>
                  <a:gd name="connsiteX5" fmla="*/ 2321391 w 2333298"/>
                  <a:gd name="connsiteY5" fmla="*/ 1346833 h 1899223"/>
                  <a:gd name="connsiteX6" fmla="*/ 2143518 w 2333298"/>
                  <a:gd name="connsiteY6" fmla="*/ 1806579 h 1899223"/>
                  <a:gd name="connsiteX7" fmla="*/ 1820670 w 2333298"/>
                  <a:gd name="connsiteY7" fmla="*/ 1896275 h 1899223"/>
                  <a:gd name="connsiteX8" fmla="*/ 1557405 w 2333298"/>
                  <a:gd name="connsiteY8" fmla="*/ 1837411 h 1899223"/>
                  <a:gd name="connsiteX9" fmla="*/ 881201 w 2333298"/>
                  <a:gd name="connsiteY9" fmla="*/ 1745592 h 1899223"/>
                  <a:gd name="connsiteX10" fmla="*/ 325553 w 2333298"/>
                  <a:gd name="connsiteY10" fmla="*/ 1568729 h 1899223"/>
                  <a:gd name="connsiteX11" fmla="*/ 91995 w 2333298"/>
                  <a:gd name="connsiteY11" fmla="*/ 1321114 h 1899223"/>
                  <a:gd name="connsiteX12" fmla="*/ 5446 w 2333298"/>
                  <a:gd name="connsiteY12" fmla="*/ 1101019 h 1899223"/>
                  <a:gd name="connsiteX13" fmla="*/ 23849 w 2333298"/>
                  <a:gd name="connsiteY13" fmla="*/ 824226 h 1899223"/>
                  <a:gd name="connsiteX14" fmla="*/ 134379 w 2333298"/>
                  <a:gd name="connsiteY14" fmla="*/ 710044 h 1899223"/>
                  <a:gd name="connsiteX15" fmla="*/ 274206 w 2333298"/>
                  <a:gd name="connsiteY15" fmla="*/ 663257 h 1899223"/>
                  <a:gd name="connsiteX16" fmla="*/ 357276 w 2333298"/>
                  <a:gd name="connsiteY16" fmla="*/ 524622 h 1899223"/>
                  <a:gd name="connsiteX17" fmla="*/ 439579 w 2333298"/>
                  <a:gd name="connsiteY17" fmla="*/ 365903 h 1899223"/>
                  <a:gd name="connsiteX18" fmla="*/ 538058 w 2333298"/>
                  <a:gd name="connsiteY18" fmla="*/ 248803 h 1899223"/>
                  <a:gd name="connsiteX19" fmla="*/ 797887 w 2333298"/>
                  <a:gd name="connsiteY19" fmla="*/ 140756 h 1899223"/>
                  <a:gd name="connsiteX20" fmla="*/ 878645 w 2333298"/>
                  <a:gd name="connsiteY20" fmla="*/ 207373 h 1899223"/>
                  <a:gd name="connsiteX21" fmla="*/ 1250047 w 2333298"/>
                  <a:gd name="connsiteY21" fmla="*/ 276084 h 1899223"/>
                  <a:gd name="connsiteX22" fmla="*/ 1493118 w 2333298"/>
                  <a:gd name="connsiteY22" fmla="*/ 211005 h 1899223"/>
                  <a:gd name="connsiteX23" fmla="*/ 1461070 w 2333298"/>
                  <a:gd name="connsiteY23" fmla="*/ 4250 h 1899223"/>
                  <a:gd name="connsiteX24" fmla="*/ 1654424 w 2333298"/>
                  <a:gd name="connsiteY24" fmla="*/ 37735 h 1899223"/>
                  <a:gd name="connsiteX25" fmla="*/ 1764955 w 2333298"/>
                  <a:gd name="connsiteY25" fmla="*/ 23770 h 1899223"/>
                  <a:gd name="connsiteX0" fmla="*/ 1764955 w 2329710"/>
                  <a:gd name="connsiteY0" fmla="*/ 23770 h 1899210"/>
                  <a:gd name="connsiteX1" fmla="*/ 1999241 w 2329710"/>
                  <a:gd name="connsiteY1" fmla="*/ 170778 h 1899210"/>
                  <a:gd name="connsiteX2" fmla="*/ 2095498 w 2329710"/>
                  <a:gd name="connsiteY2" fmla="*/ 357084 h 1899210"/>
                  <a:gd name="connsiteX3" fmla="*/ 2210255 w 2329710"/>
                  <a:gd name="connsiteY3" fmla="*/ 593216 h 1899210"/>
                  <a:gd name="connsiteX4" fmla="*/ 2306053 w 2329710"/>
                  <a:gd name="connsiteY4" fmla="*/ 962821 h 1899210"/>
                  <a:gd name="connsiteX5" fmla="*/ 2316747 w 2329710"/>
                  <a:gd name="connsiteY5" fmla="*/ 1347699 h 1899210"/>
                  <a:gd name="connsiteX6" fmla="*/ 2143518 w 2329710"/>
                  <a:gd name="connsiteY6" fmla="*/ 1806579 h 1899210"/>
                  <a:gd name="connsiteX7" fmla="*/ 1820670 w 2329710"/>
                  <a:gd name="connsiteY7" fmla="*/ 1896275 h 1899210"/>
                  <a:gd name="connsiteX8" fmla="*/ 1557405 w 2329710"/>
                  <a:gd name="connsiteY8" fmla="*/ 1837411 h 1899210"/>
                  <a:gd name="connsiteX9" fmla="*/ 881201 w 2329710"/>
                  <a:gd name="connsiteY9" fmla="*/ 1745592 h 1899210"/>
                  <a:gd name="connsiteX10" fmla="*/ 325553 w 2329710"/>
                  <a:gd name="connsiteY10" fmla="*/ 1568729 h 1899210"/>
                  <a:gd name="connsiteX11" fmla="*/ 91995 w 2329710"/>
                  <a:gd name="connsiteY11" fmla="*/ 1321114 h 1899210"/>
                  <a:gd name="connsiteX12" fmla="*/ 5446 w 2329710"/>
                  <a:gd name="connsiteY12" fmla="*/ 1101019 h 1899210"/>
                  <a:gd name="connsiteX13" fmla="*/ 23849 w 2329710"/>
                  <a:gd name="connsiteY13" fmla="*/ 824226 h 1899210"/>
                  <a:gd name="connsiteX14" fmla="*/ 134379 w 2329710"/>
                  <a:gd name="connsiteY14" fmla="*/ 710044 h 1899210"/>
                  <a:gd name="connsiteX15" fmla="*/ 274206 w 2329710"/>
                  <a:gd name="connsiteY15" fmla="*/ 663257 h 1899210"/>
                  <a:gd name="connsiteX16" fmla="*/ 357276 w 2329710"/>
                  <a:gd name="connsiteY16" fmla="*/ 524622 h 1899210"/>
                  <a:gd name="connsiteX17" fmla="*/ 439579 w 2329710"/>
                  <a:gd name="connsiteY17" fmla="*/ 365903 h 1899210"/>
                  <a:gd name="connsiteX18" fmla="*/ 538058 w 2329710"/>
                  <a:gd name="connsiteY18" fmla="*/ 248803 h 1899210"/>
                  <a:gd name="connsiteX19" fmla="*/ 797887 w 2329710"/>
                  <a:gd name="connsiteY19" fmla="*/ 140756 h 1899210"/>
                  <a:gd name="connsiteX20" fmla="*/ 878645 w 2329710"/>
                  <a:gd name="connsiteY20" fmla="*/ 207373 h 1899210"/>
                  <a:gd name="connsiteX21" fmla="*/ 1250047 w 2329710"/>
                  <a:gd name="connsiteY21" fmla="*/ 276084 h 1899210"/>
                  <a:gd name="connsiteX22" fmla="*/ 1493118 w 2329710"/>
                  <a:gd name="connsiteY22" fmla="*/ 211005 h 1899210"/>
                  <a:gd name="connsiteX23" fmla="*/ 1461070 w 2329710"/>
                  <a:gd name="connsiteY23" fmla="*/ 4250 h 1899210"/>
                  <a:gd name="connsiteX24" fmla="*/ 1654424 w 2329710"/>
                  <a:gd name="connsiteY24" fmla="*/ 37735 h 1899210"/>
                  <a:gd name="connsiteX25" fmla="*/ 1764955 w 2329710"/>
                  <a:gd name="connsiteY25" fmla="*/ 23770 h 1899210"/>
                  <a:gd name="connsiteX0" fmla="*/ 1764955 w 2321006"/>
                  <a:gd name="connsiteY0" fmla="*/ 23770 h 1899222"/>
                  <a:gd name="connsiteX1" fmla="*/ 1999241 w 2321006"/>
                  <a:gd name="connsiteY1" fmla="*/ 170778 h 1899222"/>
                  <a:gd name="connsiteX2" fmla="*/ 2095498 w 2321006"/>
                  <a:gd name="connsiteY2" fmla="*/ 357084 h 1899222"/>
                  <a:gd name="connsiteX3" fmla="*/ 2210255 w 2321006"/>
                  <a:gd name="connsiteY3" fmla="*/ 593216 h 1899222"/>
                  <a:gd name="connsiteX4" fmla="*/ 2306053 w 2321006"/>
                  <a:gd name="connsiteY4" fmla="*/ 962821 h 1899222"/>
                  <a:gd name="connsiteX5" fmla="*/ 2304164 w 2321006"/>
                  <a:gd name="connsiteY5" fmla="*/ 1346936 h 1899222"/>
                  <a:gd name="connsiteX6" fmla="*/ 2143518 w 2321006"/>
                  <a:gd name="connsiteY6" fmla="*/ 1806579 h 1899222"/>
                  <a:gd name="connsiteX7" fmla="*/ 1820670 w 2321006"/>
                  <a:gd name="connsiteY7" fmla="*/ 1896275 h 1899222"/>
                  <a:gd name="connsiteX8" fmla="*/ 1557405 w 2321006"/>
                  <a:gd name="connsiteY8" fmla="*/ 1837411 h 1899222"/>
                  <a:gd name="connsiteX9" fmla="*/ 881201 w 2321006"/>
                  <a:gd name="connsiteY9" fmla="*/ 1745592 h 1899222"/>
                  <a:gd name="connsiteX10" fmla="*/ 325553 w 2321006"/>
                  <a:gd name="connsiteY10" fmla="*/ 1568729 h 1899222"/>
                  <a:gd name="connsiteX11" fmla="*/ 91995 w 2321006"/>
                  <a:gd name="connsiteY11" fmla="*/ 1321114 h 1899222"/>
                  <a:gd name="connsiteX12" fmla="*/ 5446 w 2321006"/>
                  <a:gd name="connsiteY12" fmla="*/ 1101019 h 1899222"/>
                  <a:gd name="connsiteX13" fmla="*/ 23849 w 2321006"/>
                  <a:gd name="connsiteY13" fmla="*/ 824226 h 1899222"/>
                  <a:gd name="connsiteX14" fmla="*/ 134379 w 2321006"/>
                  <a:gd name="connsiteY14" fmla="*/ 710044 h 1899222"/>
                  <a:gd name="connsiteX15" fmla="*/ 274206 w 2321006"/>
                  <a:gd name="connsiteY15" fmla="*/ 663257 h 1899222"/>
                  <a:gd name="connsiteX16" fmla="*/ 357276 w 2321006"/>
                  <a:gd name="connsiteY16" fmla="*/ 524622 h 1899222"/>
                  <a:gd name="connsiteX17" fmla="*/ 439579 w 2321006"/>
                  <a:gd name="connsiteY17" fmla="*/ 365903 h 1899222"/>
                  <a:gd name="connsiteX18" fmla="*/ 538058 w 2321006"/>
                  <a:gd name="connsiteY18" fmla="*/ 248803 h 1899222"/>
                  <a:gd name="connsiteX19" fmla="*/ 797887 w 2321006"/>
                  <a:gd name="connsiteY19" fmla="*/ 140756 h 1899222"/>
                  <a:gd name="connsiteX20" fmla="*/ 878645 w 2321006"/>
                  <a:gd name="connsiteY20" fmla="*/ 207373 h 1899222"/>
                  <a:gd name="connsiteX21" fmla="*/ 1250047 w 2321006"/>
                  <a:gd name="connsiteY21" fmla="*/ 276084 h 1899222"/>
                  <a:gd name="connsiteX22" fmla="*/ 1493118 w 2321006"/>
                  <a:gd name="connsiteY22" fmla="*/ 211005 h 1899222"/>
                  <a:gd name="connsiteX23" fmla="*/ 1461070 w 2321006"/>
                  <a:gd name="connsiteY23" fmla="*/ 4250 h 1899222"/>
                  <a:gd name="connsiteX24" fmla="*/ 1654424 w 2321006"/>
                  <a:gd name="connsiteY24" fmla="*/ 37735 h 1899222"/>
                  <a:gd name="connsiteX25" fmla="*/ 1764955 w 2321006"/>
                  <a:gd name="connsiteY25" fmla="*/ 23770 h 1899222"/>
                  <a:gd name="connsiteX0" fmla="*/ 1764955 w 2321006"/>
                  <a:gd name="connsiteY0" fmla="*/ 23770 h 1915333"/>
                  <a:gd name="connsiteX1" fmla="*/ 1999241 w 2321006"/>
                  <a:gd name="connsiteY1" fmla="*/ 170778 h 1915333"/>
                  <a:gd name="connsiteX2" fmla="*/ 2095498 w 2321006"/>
                  <a:gd name="connsiteY2" fmla="*/ 357084 h 1915333"/>
                  <a:gd name="connsiteX3" fmla="*/ 2210255 w 2321006"/>
                  <a:gd name="connsiteY3" fmla="*/ 593216 h 1915333"/>
                  <a:gd name="connsiteX4" fmla="*/ 2306053 w 2321006"/>
                  <a:gd name="connsiteY4" fmla="*/ 962821 h 1915333"/>
                  <a:gd name="connsiteX5" fmla="*/ 2304164 w 2321006"/>
                  <a:gd name="connsiteY5" fmla="*/ 1346936 h 1915333"/>
                  <a:gd name="connsiteX6" fmla="*/ 2143518 w 2321006"/>
                  <a:gd name="connsiteY6" fmla="*/ 1806579 h 1915333"/>
                  <a:gd name="connsiteX7" fmla="*/ 1819630 w 2321006"/>
                  <a:gd name="connsiteY7" fmla="*/ 1913434 h 1915333"/>
                  <a:gd name="connsiteX8" fmla="*/ 1557405 w 2321006"/>
                  <a:gd name="connsiteY8" fmla="*/ 1837411 h 1915333"/>
                  <a:gd name="connsiteX9" fmla="*/ 881201 w 2321006"/>
                  <a:gd name="connsiteY9" fmla="*/ 1745592 h 1915333"/>
                  <a:gd name="connsiteX10" fmla="*/ 325553 w 2321006"/>
                  <a:gd name="connsiteY10" fmla="*/ 1568729 h 1915333"/>
                  <a:gd name="connsiteX11" fmla="*/ 91995 w 2321006"/>
                  <a:gd name="connsiteY11" fmla="*/ 1321114 h 1915333"/>
                  <a:gd name="connsiteX12" fmla="*/ 5446 w 2321006"/>
                  <a:gd name="connsiteY12" fmla="*/ 1101019 h 1915333"/>
                  <a:gd name="connsiteX13" fmla="*/ 23849 w 2321006"/>
                  <a:gd name="connsiteY13" fmla="*/ 824226 h 1915333"/>
                  <a:gd name="connsiteX14" fmla="*/ 134379 w 2321006"/>
                  <a:gd name="connsiteY14" fmla="*/ 710044 h 1915333"/>
                  <a:gd name="connsiteX15" fmla="*/ 274206 w 2321006"/>
                  <a:gd name="connsiteY15" fmla="*/ 663257 h 1915333"/>
                  <a:gd name="connsiteX16" fmla="*/ 357276 w 2321006"/>
                  <a:gd name="connsiteY16" fmla="*/ 524622 h 1915333"/>
                  <a:gd name="connsiteX17" fmla="*/ 439579 w 2321006"/>
                  <a:gd name="connsiteY17" fmla="*/ 365903 h 1915333"/>
                  <a:gd name="connsiteX18" fmla="*/ 538058 w 2321006"/>
                  <a:gd name="connsiteY18" fmla="*/ 248803 h 1915333"/>
                  <a:gd name="connsiteX19" fmla="*/ 797887 w 2321006"/>
                  <a:gd name="connsiteY19" fmla="*/ 140756 h 1915333"/>
                  <a:gd name="connsiteX20" fmla="*/ 878645 w 2321006"/>
                  <a:gd name="connsiteY20" fmla="*/ 207373 h 1915333"/>
                  <a:gd name="connsiteX21" fmla="*/ 1250047 w 2321006"/>
                  <a:gd name="connsiteY21" fmla="*/ 276084 h 1915333"/>
                  <a:gd name="connsiteX22" fmla="*/ 1493118 w 2321006"/>
                  <a:gd name="connsiteY22" fmla="*/ 211005 h 1915333"/>
                  <a:gd name="connsiteX23" fmla="*/ 1461070 w 2321006"/>
                  <a:gd name="connsiteY23" fmla="*/ 4250 h 1915333"/>
                  <a:gd name="connsiteX24" fmla="*/ 1654424 w 2321006"/>
                  <a:gd name="connsiteY24" fmla="*/ 37735 h 1915333"/>
                  <a:gd name="connsiteX25" fmla="*/ 1764955 w 2321006"/>
                  <a:gd name="connsiteY25" fmla="*/ 23770 h 1915333"/>
                  <a:gd name="connsiteX0" fmla="*/ 1764955 w 2321006"/>
                  <a:gd name="connsiteY0" fmla="*/ 23770 h 1913783"/>
                  <a:gd name="connsiteX1" fmla="*/ 1999241 w 2321006"/>
                  <a:gd name="connsiteY1" fmla="*/ 170778 h 1913783"/>
                  <a:gd name="connsiteX2" fmla="*/ 2095498 w 2321006"/>
                  <a:gd name="connsiteY2" fmla="*/ 357084 h 1913783"/>
                  <a:gd name="connsiteX3" fmla="*/ 2210255 w 2321006"/>
                  <a:gd name="connsiteY3" fmla="*/ 593216 h 1913783"/>
                  <a:gd name="connsiteX4" fmla="*/ 2306053 w 2321006"/>
                  <a:gd name="connsiteY4" fmla="*/ 962821 h 1913783"/>
                  <a:gd name="connsiteX5" fmla="*/ 2304164 w 2321006"/>
                  <a:gd name="connsiteY5" fmla="*/ 1346936 h 1913783"/>
                  <a:gd name="connsiteX6" fmla="*/ 2152393 w 2321006"/>
                  <a:gd name="connsiteY6" fmla="*/ 1811711 h 1913783"/>
                  <a:gd name="connsiteX7" fmla="*/ 1819630 w 2321006"/>
                  <a:gd name="connsiteY7" fmla="*/ 1913434 h 1913783"/>
                  <a:gd name="connsiteX8" fmla="*/ 1557405 w 2321006"/>
                  <a:gd name="connsiteY8" fmla="*/ 1837411 h 1913783"/>
                  <a:gd name="connsiteX9" fmla="*/ 881201 w 2321006"/>
                  <a:gd name="connsiteY9" fmla="*/ 1745592 h 1913783"/>
                  <a:gd name="connsiteX10" fmla="*/ 325553 w 2321006"/>
                  <a:gd name="connsiteY10" fmla="*/ 1568729 h 1913783"/>
                  <a:gd name="connsiteX11" fmla="*/ 91995 w 2321006"/>
                  <a:gd name="connsiteY11" fmla="*/ 1321114 h 1913783"/>
                  <a:gd name="connsiteX12" fmla="*/ 5446 w 2321006"/>
                  <a:gd name="connsiteY12" fmla="*/ 1101019 h 1913783"/>
                  <a:gd name="connsiteX13" fmla="*/ 23849 w 2321006"/>
                  <a:gd name="connsiteY13" fmla="*/ 824226 h 1913783"/>
                  <a:gd name="connsiteX14" fmla="*/ 134379 w 2321006"/>
                  <a:gd name="connsiteY14" fmla="*/ 710044 h 1913783"/>
                  <a:gd name="connsiteX15" fmla="*/ 274206 w 2321006"/>
                  <a:gd name="connsiteY15" fmla="*/ 663257 h 1913783"/>
                  <a:gd name="connsiteX16" fmla="*/ 357276 w 2321006"/>
                  <a:gd name="connsiteY16" fmla="*/ 524622 h 1913783"/>
                  <a:gd name="connsiteX17" fmla="*/ 439579 w 2321006"/>
                  <a:gd name="connsiteY17" fmla="*/ 365903 h 1913783"/>
                  <a:gd name="connsiteX18" fmla="*/ 538058 w 2321006"/>
                  <a:gd name="connsiteY18" fmla="*/ 248803 h 1913783"/>
                  <a:gd name="connsiteX19" fmla="*/ 797887 w 2321006"/>
                  <a:gd name="connsiteY19" fmla="*/ 140756 h 1913783"/>
                  <a:gd name="connsiteX20" fmla="*/ 878645 w 2321006"/>
                  <a:gd name="connsiteY20" fmla="*/ 207373 h 1913783"/>
                  <a:gd name="connsiteX21" fmla="*/ 1250047 w 2321006"/>
                  <a:gd name="connsiteY21" fmla="*/ 276084 h 1913783"/>
                  <a:gd name="connsiteX22" fmla="*/ 1493118 w 2321006"/>
                  <a:gd name="connsiteY22" fmla="*/ 211005 h 1913783"/>
                  <a:gd name="connsiteX23" fmla="*/ 1461070 w 2321006"/>
                  <a:gd name="connsiteY23" fmla="*/ 4250 h 1913783"/>
                  <a:gd name="connsiteX24" fmla="*/ 1654424 w 2321006"/>
                  <a:gd name="connsiteY24" fmla="*/ 37735 h 1913783"/>
                  <a:gd name="connsiteX25" fmla="*/ 1764955 w 2321006"/>
                  <a:gd name="connsiteY25" fmla="*/ 23770 h 1913783"/>
                  <a:gd name="connsiteX0" fmla="*/ 1764955 w 2315438"/>
                  <a:gd name="connsiteY0" fmla="*/ 23770 h 1913783"/>
                  <a:gd name="connsiteX1" fmla="*/ 1999241 w 2315438"/>
                  <a:gd name="connsiteY1" fmla="*/ 170778 h 1913783"/>
                  <a:gd name="connsiteX2" fmla="*/ 2095498 w 2315438"/>
                  <a:gd name="connsiteY2" fmla="*/ 357084 h 1913783"/>
                  <a:gd name="connsiteX3" fmla="*/ 2210255 w 2315438"/>
                  <a:gd name="connsiteY3" fmla="*/ 593216 h 1913783"/>
                  <a:gd name="connsiteX4" fmla="*/ 2306053 w 2315438"/>
                  <a:gd name="connsiteY4" fmla="*/ 962821 h 1913783"/>
                  <a:gd name="connsiteX5" fmla="*/ 2293869 w 2315438"/>
                  <a:gd name="connsiteY5" fmla="*/ 1346313 h 1913783"/>
                  <a:gd name="connsiteX6" fmla="*/ 2152393 w 2315438"/>
                  <a:gd name="connsiteY6" fmla="*/ 1811711 h 1913783"/>
                  <a:gd name="connsiteX7" fmla="*/ 1819630 w 2315438"/>
                  <a:gd name="connsiteY7" fmla="*/ 1913434 h 1913783"/>
                  <a:gd name="connsiteX8" fmla="*/ 1557405 w 2315438"/>
                  <a:gd name="connsiteY8" fmla="*/ 1837411 h 1913783"/>
                  <a:gd name="connsiteX9" fmla="*/ 881201 w 2315438"/>
                  <a:gd name="connsiteY9" fmla="*/ 1745592 h 1913783"/>
                  <a:gd name="connsiteX10" fmla="*/ 325553 w 2315438"/>
                  <a:gd name="connsiteY10" fmla="*/ 1568729 h 1913783"/>
                  <a:gd name="connsiteX11" fmla="*/ 91995 w 2315438"/>
                  <a:gd name="connsiteY11" fmla="*/ 1321114 h 1913783"/>
                  <a:gd name="connsiteX12" fmla="*/ 5446 w 2315438"/>
                  <a:gd name="connsiteY12" fmla="*/ 1101019 h 1913783"/>
                  <a:gd name="connsiteX13" fmla="*/ 23849 w 2315438"/>
                  <a:gd name="connsiteY13" fmla="*/ 824226 h 1913783"/>
                  <a:gd name="connsiteX14" fmla="*/ 134379 w 2315438"/>
                  <a:gd name="connsiteY14" fmla="*/ 710044 h 1913783"/>
                  <a:gd name="connsiteX15" fmla="*/ 274206 w 2315438"/>
                  <a:gd name="connsiteY15" fmla="*/ 663257 h 1913783"/>
                  <a:gd name="connsiteX16" fmla="*/ 357276 w 2315438"/>
                  <a:gd name="connsiteY16" fmla="*/ 524622 h 1913783"/>
                  <a:gd name="connsiteX17" fmla="*/ 439579 w 2315438"/>
                  <a:gd name="connsiteY17" fmla="*/ 365903 h 1913783"/>
                  <a:gd name="connsiteX18" fmla="*/ 538058 w 2315438"/>
                  <a:gd name="connsiteY18" fmla="*/ 248803 h 1913783"/>
                  <a:gd name="connsiteX19" fmla="*/ 797887 w 2315438"/>
                  <a:gd name="connsiteY19" fmla="*/ 140756 h 1913783"/>
                  <a:gd name="connsiteX20" fmla="*/ 878645 w 2315438"/>
                  <a:gd name="connsiteY20" fmla="*/ 207373 h 1913783"/>
                  <a:gd name="connsiteX21" fmla="*/ 1250047 w 2315438"/>
                  <a:gd name="connsiteY21" fmla="*/ 276084 h 1913783"/>
                  <a:gd name="connsiteX22" fmla="*/ 1493118 w 2315438"/>
                  <a:gd name="connsiteY22" fmla="*/ 211005 h 1913783"/>
                  <a:gd name="connsiteX23" fmla="*/ 1461070 w 2315438"/>
                  <a:gd name="connsiteY23" fmla="*/ 4250 h 1913783"/>
                  <a:gd name="connsiteX24" fmla="*/ 1654424 w 2315438"/>
                  <a:gd name="connsiteY24" fmla="*/ 37735 h 1913783"/>
                  <a:gd name="connsiteX25" fmla="*/ 1764955 w 2315438"/>
                  <a:gd name="connsiteY25" fmla="*/ 23770 h 1913783"/>
                  <a:gd name="connsiteX0" fmla="*/ 1764955 w 2315438"/>
                  <a:gd name="connsiteY0" fmla="*/ 23770 h 1913882"/>
                  <a:gd name="connsiteX1" fmla="*/ 1999241 w 2315438"/>
                  <a:gd name="connsiteY1" fmla="*/ 170778 h 1913882"/>
                  <a:gd name="connsiteX2" fmla="*/ 2095498 w 2315438"/>
                  <a:gd name="connsiteY2" fmla="*/ 357084 h 1913882"/>
                  <a:gd name="connsiteX3" fmla="*/ 2210255 w 2315438"/>
                  <a:gd name="connsiteY3" fmla="*/ 593216 h 1913882"/>
                  <a:gd name="connsiteX4" fmla="*/ 2306053 w 2315438"/>
                  <a:gd name="connsiteY4" fmla="*/ 962821 h 1913882"/>
                  <a:gd name="connsiteX5" fmla="*/ 2293869 w 2315438"/>
                  <a:gd name="connsiteY5" fmla="*/ 1346313 h 1913882"/>
                  <a:gd name="connsiteX6" fmla="*/ 2145737 w 2315438"/>
                  <a:gd name="connsiteY6" fmla="*/ 1807863 h 1913882"/>
                  <a:gd name="connsiteX7" fmla="*/ 1819630 w 2315438"/>
                  <a:gd name="connsiteY7" fmla="*/ 1913434 h 1913882"/>
                  <a:gd name="connsiteX8" fmla="*/ 1557405 w 2315438"/>
                  <a:gd name="connsiteY8" fmla="*/ 1837411 h 1913882"/>
                  <a:gd name="connsiteX9" fmla="*/ 881201 w 2315438"/>
                  <a:gd name="connsiteY9" fmla="*/ 1745592 h 1913882"/>
                  <a:gd name="connsiteX10" fmla="*/ 325553 w 2315438"/>
                  <a:gd name="connsiteY10" fmla="*/ 1568729 h 1913882"/>
                  <a:gd name="connsiteX11" fmla="*/ 91995 w 2315438"/>
                  <a:gd name="connsiteY11" fmla="*/ 1321114 h 1913882"/>
                  <a:gd name="connsiteX12" fmla="*/ 5446 w 2315438"/>
                  <a:gd name="connsiteY12" fmla="*/ 1101019 h 1913882"/>
                  <a:gd name="connsiteX13" fmla="*/ 23849 w 2315438"/>
                  <a:gd name="connsiteY13" fmla="*/ 824226 h 1913882"/>
                  <a:gd name="connsiteX14" fmla="*/ 134379 w 2315438"/>
                  <a:gd name="connsiteY14" fmla="*/ 710044 h 1913882"/>
                  <a:gd name="connsiteX15" fmla="*/ 274206 w 2315438"/>
                  <a:gd name="connsiteY15" fmla="*/ 663257 h 1913882"/>
                  <a:gd name="connsiteX16" fmla="*/ 357276 w 2315438"/>
                  <a:gd name="connsiteY16" fmla="*/ 524622 h 1913882"/>
                  <a:gd name="connsiteX17" fmla="*/ 439579 w 2315438"/>
                  <a:gd name="connsiteY17" fmla="*/ 365903 h 1913882"/>
                  <a:gd name="connsiteX18" fmla="*/ 538058 w 2315438"/>
                  <a:gd name="connsiteY18" fmla="*/ 248803 h 1913882"/>
                  <a:gd name="connsiteX19" fmla="*/ 797887 w 2315438"/>
                  <a:gd name="connsiteY19" fmla="*/ 140756 h 1913882"/>
                  <a:gd name="connsiteX20" fmla="*/ 878645 w 2315438"/>
                  <a:gd name="connsiteY20" fmla="*/ 207373 h 1913882"/>
                  <a:gd name="connsiteX21" fmla="*/ 1250047 w 2315438"/>
                  <a:gd name="connsiteY21" fmla="*/ 276084 h 1913882"/>
                  <a:gd name="connsiteX22" fmla="*/ 1493118 w 2315438"/>
                  <a:gd name="connsiteY22" fmla="*/ 211005 h 1913882"/>
                  <a:gd name="connsiteX23" fmla="*/ 1461070 w 2315438"/>
                  <a:gd name="connsiteY23" fmla="*/ 4250 h 1913882"/>
                  <a:gd name="connsiteX24" fmla="*/ 1654424 w 2315438"/>
                  <a:gd name="connsiteY24" fmla="*/ 37735 h 1913882"/>
                  <a:gd name="connsiteX25" fmla="*/ 1764955 w 2315438"/>
                  <a:gd name="connsiteY25" fmla="*/ 23770 h 1913882"/>
                  <a:gd name="connsiteX0" fmla="*/ 1764955 w 2315438"/>
                  <a:gd name="connsiteY0" fmla="*/ 23770 h 1913711"/>
                  <a:gd name="connsiteX1" fmla="*/ 1999241 w 2315438"/>
                  <a:gd name="connsiteY1" fmla="*/ 170778 h 1913711"/>
                  <a:gd name="connsiteX2" fmla="*/ 2095498 w 2315438"/>
                  <a:gd name="connsiteY2" fmla="*/ 357084 h 1913711"/>
                  <a:gd name="connsiteX3" fmla="*/ 2210255 w 2315438"/>
                  <a:gd name="connsiteY3" fmla="*/ 593216 h 1913711"/>
                  <a:gd name="connsiteX4" fmla="*/ 2306053 w 2315438"/>
                  <a:gd name="connsiteY4" fmla="*/ 962821 h 1913711"/>
                  <a:gd name="connsiteX5" fmla="*/ 2293869 w 2315438"/>
                  <a:gd name="connsiteY5" fmla="*/ 1346313 h 1913711"/>
                  <a:gd name="connsiteX6" fmla="*/ 2146465 w 2315438"/>
                  <a:gd name="connsiteY6" fmla="*/ 1814796 h 1913711"/>
                  <a:gd name="connsiteX7" fmla="*/ 1819630 w 2315438"/>
                  <a:gd name="connsiteY7" fmla="*/ 1913434 h 1913711"/>
                  <a:gd name="connsiteX8" fmla="*/ 1557405 w 2315438"/>
                  <a:gd name="connsiteY8" fmla="*/ 1837411 h 1913711"/>
                  <a:gd name="connsiteX9" fmla="*/ 881201 w 2315438"/>
                  <a:gd name="connsiteY9" fmla="*/ 1745592 h 1913711"/>
                  <a:gd name="connsiteX10" fmla="*/ 325553 w 2315438"/>
                  <a:gd name="connsiteY10" fmla="*/ 1568729 h 1913711"/>
                  <a:gd name="connsiteX11" fmla="*/ 91995 w 2315438"/>
                  <a:gd name="connsiteY11" fmla="*/ 1321114 h 1913711"/>
                  <a:gd name="connsiteX12" fmla="*/ 5446 w 2315438"/>
                  <a:gd name="connsiteY12" fmla="*/ 1101019 h 1913711"/>
                  <a:gd name="connsiteX13" fmla="*/ 23849 w 2315438"/>
                  <a:gd name="connsiteY13" fmla="*/ 824226 h 1913711"/>
                  <a:gd name="connsiteX14" fmla="*/ 134379 w 2315438"/>
                  <a:gd name="connsiteY14" fmla="*/ 710044 h 1913711"/>
                  <a:gd name="connsiteX15" fmla="*/ 274206 w 2315438"/>
                  <a:gd name="connsiteY15" fmla="*/ 663257 h 1913711"/>
                  <a:gd name="connsiteX16" fmla="*/ 357276 w 2315438"/>
                  <a:gd name="connsiteY16" fmla="*/ 524622 h 1913711"/>
                  <a:gd name="connsiteX17" fmla="*/ 439579 w 2315438"/>
                  <a:gd name="connsiteY17" fmla="*/ 365903 h 1913711"/>
                  <a:gd name="connsiteX18" fmla="*/ 538058 w 2315438"/>
                  <a:gd name="connsiteY18" fmla="*/ 248803 h 1913711"/>
                  <a:gd name="connsiteX19" fmla="*/ 797887 w 2315438"/>
                  <a:gd name="connsiteY19" fmla="*/ 140756 h 1913711"/>
                  <a:gd name="connsiteX20" fmla="*/ 878645 w 2315438"/>
                  <a:gd name="connsiteY20" fmla="*/ 207373 h 1913711"/>
                  <a:gd name="connsiteX21" fmla="*/ 1250047 w 2315438"/>
                  <a:gd name="connsiteY21" fmla="*/ 276084 h 1913711"/>
                  <a:gd name="connsiteX22" fmla="*/ 1493118 w 2315438"/>
                  <a:gd name="connsiteY22" fmla="*/ 211005 h 1913711"/>
                  <a:gd name="connsiteX23" fmla="*/ 1461070 w 2315438"/>
                  <a:gd name="connsiteY23" fmla="*/ 4250 h 1913711"/>
                  <a:gd name="connsiteX24" fmla="*/ 1654424 w 2315438"/>
                  <a:gd name="connsiteY24" fmla="*/ 37735 h 1913711"/>
                  <a:gd name="connsiteX25" fmla="*/ 1764955 w 2315438"/>
                  <a:gd name="connsiteY25" fmla="*/ 23770 h 1913711"/>
                  <a:gd name="connsiteX0" fmla="*/ 1764955 w 2315438"/>
                  <a:gd name="connsiteY0" fmla="*/ 23770 h 1914706"/>
                  <a:gd name="connsiteX1" fmla="*/ 1999241 w 2315438"/>
                  <a:gd name="connsiteY1" fmla="*/ 170778 h 1914706"/>
                  <a:gd name="connsiteX2" fmla="*/ 2095498 w 2315438"/>
                  <a:gd name="connsiteY2" fmla="*/ 357084 h 1914706"/>
                  <a:gd name="connsiteX3" fmla="*/ 2210255 w 2315438"/>
                  <a:gd name="connsiteY3" fmla="*/ 593216 h 1914706"/>
                  <a:gd name="connsiteX4" fmla="*/ 2306053 w 2315438"/>
                  <a:gd name="connsiteY4" fmla="*/ 962821 h 1914706"/>
                  <a:gd name="connsiteX5" fmla="*/ 2293869 w 2315438"/>
                  <a:gd name="connsiteY5" fmla="*/ 1346313 h 1914706"/>
                  <a:gd name="connsiteX6" fmla="*/ 2146465 w 2315438"/>
                  <a:gd name="connsiteY6" fmla="*/ 1814796 h 1914706"/>
                  <a:gd name="connsiteX7" fmla="*/ 1819630 w 2315438"/>
                  <a:gd name="connsiteY7" fmla="*/ 1913434 h 1914706"/>
                  <a:gd name="connsiteX8" fmla="*/ 1549433 w 2315438"/>
                  <a:gd name="connsiteY8" fmla="*/ 1855298 h 1914706"/>
                  <a:gd name="connsiteX9" fmla="*/ 881201 w 2315438"/>
                  <a:gd name="connsiteY9" fmla="*/ 1745592 h 1914706"/>
                  <a:gd name="connsiteX10" fmla="*/ 325553 w 2315438"/>
                  <a:gd name="connsiteY10" fmla="*/ 1568729 h 1914706"/>
                  <a:gd name="connsiteX11" fmla="*/ 91995 w 2315438"/>
                  <a:gd name="connsiteY11" fmla="*/ 1321114 h 1914706"/>
                  <a:gd name="connsiteX12" fmla="*/ 5446 w 2315438"/>
                  <a:gd name="connsiteY12" fmla="*/ 1101019 h 1914706"/>
                  <a:gd name="connsiteX13" fmla="*/ 23849 w 2315438"/>
                  <a:gd name="connsiteY13" fmla="*/ 824226 h 1914706"/>
                  <a:gd name="connsiteX14" fmla="*/ 134379 w 2315438"/>
                  <a:gd name="connsiteY14" fmla="*/ 710044 h 1914706"/>
                  <a:gd name="connsiteX15" fmla="*/ 274206 w 2315438"/>
                  <a:gd name="connsiteY15" fmla="*/ 663257 h 1914706"/>
                  <a:gd name="connsiteX16" fmla="*/ 357276 w 2315438"/>
                  <a:gd name="connsiteY16" fmla="*/ 524622 h 1914706"/>
                  <a:gd name="connsiteX17" fmla="*/ 439579 w 2315438"/>
                  <a:gd name="connsiteY17" fmla="*/ 365903 h 1914706"/>
                  <a:gd name="connsiteX18" fmla="*/ 538058 w 2315438"/>
                  <a:gd name="connsiteY18" fmla="*/ 248803 h 1914706"/>
                  <a:gd name="connsiteX19" fmla="*/ 797887 w 2315438"/>
                  <a:gd name="connsiteY19" fmla="*/ 140756 h 1914706"/>
                  <a:gd name="connsiteX20" fmla="*/ 878645 w 2315438"/>
                  <a:gd name="connsiteY20" fmla="*/ 207373 h 1914706"/>
                  <a:gd name="connsiteX21" fmla="*/ 1250047 w 2315438"/>
                  <a:gd name="connsiteY21" fmla="*/ 276084 h 1914706"/>
                  <a:gd name="connsiteX22" fmla="*/ 1493118 w 2315438"/>
                  <a:gd name="connsiteY22" fmla="*/ 211005 h 1914706"/>
                  <a:gd name="connsiteX23" fmla="*/ 1461070 w 2315438"/>
                  <a:gd name="connsiteY23" fmla="*/ 4250 h 1914706"/>
                  <a:gd name="connsiteX24" fmla="*/ 1654424 w 2315438"/>
                  <a:gd name="connsiteY24" fmla="*/ 37735 h 1914706"/>
                  <a:gd name="connsiteX25" fmla="*/ 1764955 w 2315438"/>
                  <a:gd name="connsiteY25" fmla="*/ 23770 h 1914706"/>
                  <a:gd name="connsiteX0" fmla="*/ 1764955 w 2315438"/>
                  <a:gd name="connsiteY0" fmla="*/ 23770 h 1914706"/>
                  <a:gd name="connsiteX1" fmla="*/ 1999241 w 2315438"/>
                  <a:gd name="connsiteY1" fmla="*/ 170778 h 1914706"/>
                  <a:gd name="connsiteX2" fmla="*/ 2095498 w 2315438"/>
                  <a:gd name="connsiteY2" fmla="*/ 357084 h 1914706"/>
                  <a:gd name="connsiteX3" fmla="*/ 2210255 w 2315438"/>
                  <a:gd name="connsiteY3" fmla="*/ 593216 h 1914706"/>
                  <a:gd name="connsiteX4" fmla="*/ 2306053 w 2315438"/>
                  <a:gd name="connsiteY4" fmla="*/ 962821 h 1914706"/>
                  <a:gd name="connsiteX5" fmla="*/ 2293869 w 2315438"/>
                  <a:gd name="connsiteY5" fmla="*/ 1346313 h 1914706"/>
                  <a:gd name="connsiteX6" fmla="*/ 2146465 w 2315438"/>
                  <a:gd name="connsiteY6" fmla="*/ 1814796 h 1914706"/>
                  <a:gd name="connsiteX7" fmla="*/ 1819630 w 2315438"/>
                  <a:gd name="connsiteY7" fmla="*/ 1913434 h 1914706"/>
                  <a:gd name="connsiteX8" fmla="*/ 1549433 w 2315438"/>
                  <a:gd name="connsiteY8" fmla="*/ 1855298 h 1914706"/>
                  <a:gd name="connsiteX9" fmla="*/ 880646 w 2315438"/>
                  <a:gd name="connsiteY9" fmla="*/ 1754745 h 1914706"/>
                  <a:gd name="connsiteX10" fmla="*/ 325553 w 2315438"/>
                  <a:gd name="connsiteY10" fmla="*/ 1568729 h 1914706"/>
                  <a:gd name="connsiteX11" fmla="*/ 91995 w 2315438"/>
                  <a:gd name="connsiteY11" fmla="*/ 1321114 h 1914706"/>
                  <a:gd name="connsiteX12" fmla="*/ 5446 w 2315438"/>
                  <a:gd name="connsiteY12" fmla="*/ 1101019 h 1914706"/>
                  <a:gd name="connsiteX13" fmla="*/ 23849 w 2315438"/>
                  <a:gd name="connsiteY13" fmla="*/ 824226 h 1914706"/>
                  <a:gd name="connsiteX14" fmla="*/ 134379 w 2315438"/>
                  <a:gd name="connsiteY14" fmla="*/ 710044 h 1914706"/>
                  <a:gd name="connsiteX15" fmla="*/ 274206 w 2315438"/>
                  <a:gd name="connsiteY15" fmla="*/ 663257 h 1914706"/>
                  <a:gd name="connsiteX16" fmla="*/ 357276 w 2315438"/>
                  <a:gd name="connsiteY16" fmla="*/ 524622 h 1914706"/>
                  <a:gd name="connsiteX17" fmla="*/ 439579 w 2315438"/>
                  <a:gd name="connsiteY17" fmla="*/ 365903 h 1914706"/>
                  <a:gd name="connsiteX18" fmla="*/ 538058 w 2315438"/>
                  <a:gd name="connsiteY18" fmla="*/ 248803 h 1914706"/>
                  <a:gd name="connsiteX19" fmla="*/ 797887 w 2315438"/>
                  <a:gd name="connsiteY19" fmla="*/ 140756 h 1914706"/>
                  <a:gd name="connsiteX20" fmla="*/ 878645 w 2315438"/>
                  <a:gd name="connsiteY20" fmla="*/ 207373 h 1914706"/>
                  <a:gd name="connsiteX21" fmla="*/ 1250047 w 2315438"/>
                  <a:gd name="connsiteY21" fmla="*/ 276084 h 1914706"/>
                  <a:gd name="connsiteX22" fmla="*/ 1493118 w 2315438"/>
                  <a:gd name="connsiteY22" fmla="*/ 211005 h 1914706"/>
                  <a:gd name="connsiteX23" fmla="*/ 1461070 w 2315438"/>
                  <a:gd name="connsiteY23" fmla="*/ 4250 h 1914706"/>
                  <a:gd name="connsiteX24" fmla="*/ 1654424 w 2315438"/>
                  <a:gd name="connsiteY24" fmla="*/ 37735 h 1914706"/>
                  <a:gd name="connsiteX25" fmla="*/ 1764955 w 2315438"/>
                  <a:gd name="connsiteY25" fmla="*/ 23770 h 1914706"/>
                  <a:gd name="connsiteX0" fmla="*/ 1764955 w 2315438"/>
                  <a:gd name="connsiteY0" fmla="*/ 23770 h 1914706"/>
                  <a:gd name="connsiteX1" fmla="*/ 1999241 w 2315438"/>
                  <a:gd name="connsiteY1" fmla="*/ 170778 h 1914706"/>
                  <a:gd name="connsiteX2" fmla="*/ 2095498 w 2315438"/>
                  <a:gd name="connsiteY2" fmla="*/ 357084 h 1914706"/>
                  <a:gd name="connsiteX3" fmla="*/ 2210255 w 2315438"/>
                  <a:gd name="connsiteY3" fmla="*/ 593216 h 1914706"/>
                  <a:gd name="connsiteX4" fmla="*/ 2306053 w 2315438"/>
                  <a:gd name="connsiteY4" fmla="*/ 962821 h 1914706"/>
                  <a:gd name="connsiteX5" fmla="*/ 2293869 w 2315438"/>
                  <a:gd name="connsiteY5" fmla="*/ 1346313 h 1914706"/>
                  <a:gd name="connsiteX6" fmla="*/ 2146465 w 2315438"/>
                  <a:gd name="connsiteY6" fmla="*/ 1814796 h 1914706"/>
                  <a:gd name="connsiteX7" fmla="*/ 1819630 w 2315438"/>
                  <a:gd name="connsiteY7" fmla="*/ 1913434 h 1914706"/>
                  <a:gd name="connsiteX8" fmla="*/ 1549433 w 2315438"/>
                  <a:gd name="connsiteY8" fmla="*/ 1855298 h 1914706"/>
                  <a:gd name="connsiteX9" fmla="*/ 881305 w 2315438"/>
                  <a:gd name="connsiteY9" fmla="*/ 1762821 h 1914706"/>
                  <a:gd name="connsiteX10" fmla="*/ 325553 w 2315438"/>
                  <a:gd name="connsiteY10" fmla="*/ 1568729 h 1914706"/>
                  <a:gd name="connsiteX11" fmla="*/ 91995 w 2315438"/>
                  <a:gd name="connsiteY11" fmla="*/ 1321114 h 1914706"/>
                  <a:gd name="connsiteX12" fmla="*/ 5446 w 2315438"/>
                  <a:gd name="connsiteY12" fmla="*/ 1101019 h 1914706"/>
                  <a:gd name="connsiteX13" fmla="*/ 23849 w 2315438"/>
                  <a:gd name="connsiteY13" fmla="*/ 824226 h 1914706"/>
                  <a:gd name="connsiteX14" fmla="*/ 134379 w 2315438"/>
                  <a:gd name="connsiteY14" fmla="*/ 710044 h 1914706"/>
                  <a:gd name="connsiteX15" fmla="*/ 274206 w 2315438"/>
                  <a:gd name="connsiteY15" fmla="*/ 663257 h 1914706"/>
                  <a:gd name="connsiteX16" fmla="*/ 357276 w 2315438"/>
                  <a:gd name="connsiteY16" fmla="*/ 524622 h 1914706"/>
                  <a:gd name="connsiteX17" fmla="*/ 439579 w 2315438"/>
                  <a:gd name="connsiteY17" fmla="*/ 365903 h 1914706"/>
                  <a:gd name="connsiteX18" fmla="*/ 538058 w 2315438"/>
                  <a:gd name="connsiteY18" fmla="*/ 248803 h 1914706"/>
                  <a:gd name="connsiteX19" fmla="*/ 797887 w 2315438"/>
                  <a:gd name="connsiteY19" fmla="*/ 140756 h 1914706"/>
                  <a:gd name="connsiteX20" fmla="*/ 878645 w 2315438"/>
                  <a:gd name="connsiteY20" fmla="*/ 207373 h 1914706"/>
                  <a:gd name="connsiteX21" fmla="*/ 1250047 w 2315438"/>
                  <a:gd name="connsiteY21" fmla="*/ 276084 h 1914706"/>
                  <a:gd name="connsiteX22" fmla="*/ 1493118 w 2315438"/>
                  <a:gd name="connsiteY22" fmla="*/ 211005 h 1914706"/>
                  <a:gd name="connsiteX23" fmla="*/ 1461070 w 2315438"/>
                  <a:gd name="connsiteY23" fmla="*/ 4250 h 1914706"/>
                  <a:gd name="connsiteX24" fmla="*/ 1654424 w 2315438"/>
                  <a:gd name="connsiteY24" fmla="*/ 37735 h 1914706"/>
                  <a:gd name="connsiteX25" fmla="*/ 1764955 w 2315438"/>
                  <a:gd name="connsiteY25" fmla="*/ 23770 h 1914706"/>
                  <a:gd name="connsiteX0" fmla="*/ 1764955 w 2315438"/>
                  <a:gd name="connsiteY0" fmla="*/ 23770 h 1914706"/>
                  <a:gd name="connsiteX1" fmla="*/ 1999241 w 2315438"/>
                  <a:gd name="connsiteY1" fmla="*/ 170778 h 1914706"/>
                  <a:gd name="connsiteX2" fmla="*/ 2095498 w 2315438"/>
                  <a:gd name="connsiteY2" fmla="*/ 357084 h 1914706"/>
                  <a:gd name="connsiteX3" fmla="*/ 2210255 w 2315438"/>
                  <a:gd name="connsiteY3" fmla="*/ 593216 h 1914706"/>
                  <a:gd name="connsiteX4" fmla="*/ 2306053 w 2315438"/>
                  <a:gd name="connsiteY4" fmla="*/ 962821 h 1914706"/>
                  <a:gd name="connsiteX5" fmla="*/ 2293869 w 2315438"/>
                  <a:gd name="connsiteY5" fmla="*/ 1346313 h 1914706"/>
                  <a:gd name="connsiteX6" fmla="*/ 2146465 w 2315438"/>
                  <a:gd name="connsiteY6" fmla="*/ 1814796 h 1914706"/>
                  <a:gd name="connsiteX7" fmla="*/ 1819630 w 2315438"/>
                  <a:gd name="connsiteY7" fmla="*/ 1913434 h 1914706"/>
                  <a:gd name="connsiteX8" fmla="*/ 1549433 w 2315438"/>
                  <a:gd name="connsiteY8" fmla="*/ 1855298 h 1914706"/>
                  <a:gd name="connsiteX9" fmla="*/ 881305 w 2315438"/>
                  <a:gd name="connsiteY9" fmla="*/ 1762821 h 1914706"/>
                  <a:gd name="connsiteX10" fmla="*/ 322815 w 2315438"/>
                  <a:gd name="connsiteY10" fmla="*/ 1594971 h 1914706"/>
                  <a:gd name="connsiteX11" fmla="*/ 91995 w 2315438"/>
                  <a:gd name="connsiteY11" fmla="*/ 1321114 h 1914706"/>
                  <a:gd name="connsiteX12" fmla="*/ 5446 w 2315438"/>
                  <a:gd name="connsiteY12" fmla="*/ 1101019 h 1914706"/>
                  <a:gd name="connsiteX13" fmla="*/ 23849 w 2315438"/>
                  <a:gd name="connsiteY13" fmla="*/ 824226 h 1914706"/>
                  <a:gd name="connsiteX14" fmla="*/ 134379 w 2315438"/>
                  <a:gd name="connsiteY14" fmla="*/ 710044 h 1914706"/>
                  <a:gd name="connsiteX15" fmla="*/ 274206 w 2315438"/>
                  <a:gd name="connsiteY15" fmla="*/ 663257 h 1914706"/>
                  <a:gd name="connsiteX16" fmla="*/ 357276 w 2315438"/>
                  <a:gd name="connsiteY16" fmla="*/ 524622 h 1914706"/>
                  <a:gd name="connsiteX17" fmla="*/ 439579 w 2315438"/>
                  <a:gd name="connsiteY17" fmla="*/ 365903 h 1914706"/>
                  <a:gd name="connsiteX18" fmla="*/ 538058 w 2315438"/>
                  <a:gd name="connsiteY18" fmla="*/ 248803 h 1914706"/>
                  <a:gd name="connsiteX19" fmla="*/ 797887 w 2315438"/>
                  <a:gd name="connsiteY19" fmla="*/ 140756 h 1914706"/>
                  <a:gd name="connsiteX20" fmla="*/ 878645 w 2315438"/>
                  <a:gd name="connsiteY20" fmla="*/ 207373 h 1914706"/>
                  <a:gd name="connsiteX21" fmla="*/ 1250047 w 2315438"/>
                  <a:gd name="connsiteY21" fmla="*/ 276084 h 1914706"/>
                  <a:gd name="connsiteX22" fmla="*/ 1493118 w 2315438"/>
                  <a:gd name="connsiteY22" fmla="*/ 211005 h 1914706"/>
                  <a:gd name="connsiteX23" fmla="*/ 1461070 w 2315438"/>
                  <a:gd name="connsiteY23" fmla="*/ 4250 h 1914706"/>
                  <a:gd name="connsiteX24" fmla="*/ 1654424 w 2315438"/>
                  <a:gd name="connsiteY24" fmla="*/ 37735 h 1914706"/>
                  <a:gd name="connsiteX25" fmla="*/ 1764955 w 2315438"/>
                  <a:gd name="connsiteY25" fmla="*/ 23770 h 1914706"/>
                  <a:gd name="connsiteX0" fmla="*/ 1764049 w 2314532"/>
                  <a:gd name="connsiteY0" fmla="*/ 23770 h 1914706"/>
                  <a:gd name="connsiteX1" fmla="*/ 1998335 w 2314532"/>
                  <a:gd name="connsiteY1" fmla="*/ 170778 h 1914706"/>
                  <a:gd name="connsiteX2" fmla="*/ 2094592 w 2314532"/>
                  <a:gd name="connsiteY2" fmla="*/ 357084 h 1914706"/>
                  <a:gd name="connsiteX3" fmla="*/ 2209349 w 2314532"/>
                  <a:gd name="connsiteY3" fmla="*/ 593216 h 1914706"/>
                  <a:gd name="connsiteX4" fmla="*/ 2305147 w 2314532"/>
                  <a:gd name="connsiteY4" fmla="*/ 962821 h 1914706"/>
                  <a:gd name="connsiteX5" fmla="*/ 2292963 w 2314532"/>
                  <a:gd name="connsiteY5" fmla="*/ 1346313 h 1914706"/>
                  <a:gd name="connsiteX6" fmla="*/ 2145559 w 2314532"/>
                  <a:gd name="connsiteY6" fmla="*/ 1814796 h 1914706"/>
                  <a:gd name="connsiteX7" fmla="*/ 1818724 w 2314532"/>
                  <a:gd name="connsiteY7" fmla="*/ 1913434 h 1914706"/>
                  <a:gd name="connsiteX8" fmla="*/ 1548527 w 2314532"/>
                  <a:gd name="connsiteY8" fmla="*/ 1855298 h 1914706"/>
                  <a:gd name="connsiteX9" fmla="*/ 880399 w 2314532"/>
                  <a:gd name="connsiteY9" fmla="*/ 1762821 h 1914706"/>
                  <a:gd name="connsiteX10" fmla="*/ 321909 w 2314532"/>
                  <a:gd name="connsiteY10" fmla="*/ 1594971 h 1914706"/>
                  <a:gd name="connsiteX11" fmla="*/ 78853 w 2314532"/>
                  <a:gd name="connsiteY11" fmla="*/ 1314632 h 1914706"/>
                  <a:gd name="connsiteX12" fmla="*/ 4540 w 2314532"/>
                  <a:gd name="connsiteY12" fmla="*/ 1101019 h 1914706"/>
                  <a:gd name="connsiteX13" fmla="*/ 22943 w 2314532"/>
                  <a:gd name="connsiteY13" fmla="*/ 824226 h 1914706"/>
                  <a:gd name="connsiteX14" fmla="*/ 133473 w 2314532"/>
                  <a:gd name="connsiteY14" fmla="*/ 710044 h 1914706"/>
                  <a:gd name="connsiteX15" fmla="*/ 273300 w 2314532"/>
                  <a:gd name="connsiteY15" fmla="*/ 663257 h 1914706"/>
                  <a:gd name="connsiteX16" fmla="*/ 356370 w 2314532"/>
                  <a:gd name="connsiteY16" fmla="*/ 524622 h 1914706"/>
                  <a:gd name="connsiteX17" fmla="*/ 438673 w 2314532"/>
                  <a:gd name="connsiteY17" fmla="*/ 365903 h 1914706"/>
                  <a:gd name="connsiteX18" fmla="*/ 537152 w 2314532"/>
                  <a:gd name="connsiteY18" fmla="*/ 248803 h 1914706"/>
                  <a:gd name="connsiteX19" fmla="*/ 796981 w 2314532"/>
                  <a:gd name="connsiteY19" fmla="*/ 140756 h 1914706"/>
                  <a:gd name="connsiteX20" fmla="*/ 877739 w 2314532"/>
                  <a:gd name="connsiteY20" fmla="*/ 207373 h 1914706"/>
                  <a:gd name="connsiteX21" fmla="*/ 1249141 w 2314532"/>
                  <a:gd name="connsiteY21" fmla="*/ 276084 h 1914706"/>
                  <a:gd name="connsiteX22" fmla="*/ 1492212 w 2314532"/>
                  <a:gd name="connsiteY22" fmla="*/ 211005 h 1914706"/>
                  <a:gd name="connsiteX23" fmla="*/ 1460164 w 2314532"/>
                  <a:gd name="connsiteY23" fmla="*/ 4250 h 1914706"/>
                  <a:gd name="connsiteX24" fmla="*/ 1653518 w 2314532"/>
                  <a:gd name="connsiteY24" fmla="*/ 37735 h 1914706"/>
                  <a:gd name="connsiteX25" fmla="*/ 1764049 w 2314532"/>
                  <a:gd name="connsiteY25" fmla="*/ 23770 h 1914706"/>
                  <a:gd name="connsiteX0" fmla="*/ 1764049 w 2314532"/>
                  <a:gd name="connsiteY0" fmla="*/ 23770 h 1914706"/>
                  <a:gd name="connsiteX1" fmla="*/ 1998335 w 2314532"/>
                  <a:gd name="connsiteY1" fmla="*/ 170778 h 1914706"/>
                  <a:gd name="connsiteX2" fmla="*/ 2094592 w 2314532"/>
                  <a:gd name="connsiteY2" fmla="*/ 357084 h 1914706"/>
                  <a:gd name="connsiteX3" fmla="*/ 2209349 w 2314532"/>
                  <a:gd name="connsiteY3" fmla="*/ 593216 h 1914706"/>
                  <a:gd name="connsiteX4" fmla="*/ 2305147 w 2314532"/>
                  <a:gd name="connsiteY4" fmla="*/ 962821 h 1914706"/>
                  <a:gd name="connsiteX5" fmla="*/ 2292963 w 2314532"/>
                  <a:gd name="connsiteY5" fmla="*/ 1346313 h 1914706"/>
                  <a:gd name="connsiteX6" fmla="*/ 2145559 w 2314532"/>
                  <a:gd name="connsiteY6" fmla="*/ 1814796 h 1914706"/>
                  <a:gd name="connsiteX7" fmla="*/ 1818724 w 2314532"/>
                  <a:gd name="connsiteY7" fmla="*/ 1913434 h 1914706"/>
                  <a:gd name="connsiteX8" fmla="*/ 1548527 w 2314532"/>
                  <a:gd name="connsiteY8" fmla="*/ 1855298 h 1914706"/>
                  <a:gd name="connsiteX9" fmla="*/ 880399 w 2314532"/>
                  <a:gd name="connsiteY9" fmla="*/ 1762821 h 1914706"/>
                  <a:gd name="connsiteX10" fmla="*/ 321909 w 2314532"/>
                  <a:gd name="connsiteY10" fmla="*/ 1594971 h 1914706"/>
                  <a:gd name="connsiteX11" fmla="*/ 78853 w 2314532"/>
                  <a:gd name="connsiteY11" fmla="*/ 1314632 h 1914706"/>
                  <a:gd name="connsiteX12" fmla="*/ 4540 w 2314532"/>
                  <a:gd name="connsiteY12" fmla="*/ 1101019 h 1914706"/>
                  <a:gd name="connsiteX13" fmla="*/ 22943 w 2314532"/>
                  <a:gd name="connsiteY13" fmla="*/ 824226 h 1914706"/>
                  <a:gd name="connsiteX14" fmla="*/ 133473 w 2314532"/>
                  <a:gd name="connsiteY14" fmla="*/ 710044 h 1914706"/>
                  <a:gd name="connsiteX15" fmla="*/ 273300 w 2314532"/>
                  <a:gd name="connsiteY15" fmla="*/ 663257 h 1914706"/>
                  <a:gd name="connsiteX16" fmla="*/ 356370 w 2314532"/>
                  <a:gd name="connsiteY16" fmla="*/ 524622 h 1914706"/>
                  <a:gd name="connsiteX17" fmla="*/ 438673 w 2314532"/>
                  <a:gd name="connsiteY17" fmla="*/ 365903 h 1914706"/>
                  <a:gd name="connsiteX18" fmla="*/ 537152 w 2314532"/>
                  <a:gd name="connsiteY18" fmla="*/ 248803 h 1914706"/>
                  <a:gd name="connsiteX19" fmla="*/ 796981 w 2314532"/>
                  <a:gd name="connsiteY19" fmla="*/ 140756 h 1914706"/>
                  <a:gd name="connsiteX20" fmla="*/ 877739 w 2314532"/>
                  <a:gd name="connsiteY20" fmla="*/ 207373 h 1914706"/>
                  <a:gd name="connsiteX21" fmla="*/ 1249141 w 2314532"/>
                  <a:gd name="connsiteY21" fmla="*/ 276084 h 1914706"/>
                  <a:gd name="connsiteX22" fmla="*/ 1492212 w 2314532"/>
                  <a:gd name="connsiteY22" fmla="*/ 211005 h 1914706"/>
                  <a:gd name="connsiteX23" fmla="*/ 1460164 w 2314532"/>
                  <a:gd name="connsiteY23" fmla="*/ 4250 h 1914706"/>
                  <a:gd name="connsiteX24" fmla="*/ 1653518 w 2314532"/>
                  <a:gd name="connsiteY24" fmla="*/ 37735 h 1914706"/>
                  <a:gd name="connsiteX25" fmla="*/ 1764049 w 2314532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1525 w 2314148"/>
                  <a:gd name="connsiteY10" fmla="*/ 1594971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1525 w 2314148"/>
                  <a:gd name="connsiteY10" fmla="*/ 1594971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1525 w 2314148"/>
                  <a:gd name="connsiteY10" fmla="*/ 1594971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1525 w 2314148"/>
                  <a:gd name="connsiteY10" fmla="*/ 1594971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7315 w 2314148"/>
                  <a:gd name="connsiteY10" fmla="*/ 1594173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13280 h 1904216"/>
                  <a:gd name="connsiteX1" fmla="*/ 1997951 w 2314148"/>
                  <a:gd name="connsiteY1" fmla="*/ 160288 h 1904216"/>
                  <a:gd name="connsiteX2" fmla="*/ 2094208 w 2314148"/>
                  <a:gd name="connsiteY2" fmla="*/ 346594 h 1904216"/>
                  <a:gd name="connsiteX3" fmla="*/ 2208965 w 2314148"/>
                  <a:gd name="connsiteY3" fmla="*/ 582726 h 1904216"/>
                  <a:gd name="connsiteX4" fmla="*/ 2304763 w 2314148"/>
                  <a:gd name="connsiteY4" fmla="*/ 952331 h 1904216"/>
                  <a:gd name="connsiteX5" fmla="*/ 2292579 w 2314148"/>
                  <a:gd name="connsiteY5" fmla="*/ 1335823 h 1904216"/>
                  <a:gd name="connsiteX6" fmla="*/ 2145175 w 2314148"/>
                  <a:gd name="connsiteY6" fmla="*/ 1804306 h 1904216"/>
                  <a:gd name="connsiteX7" fmla="*/ 1818340 w 2314148"/>
                  <a:gd name="connsiteY7" fmla="*/ 1902944 h 1904216"/>
                  <a:gd name="connsiteX8" fmla="*/ 1548143 w 2314148"/>
                  <a:gd name="connsiteY8" fmla="*/ 1844808 h 1904216"/>
                  <a:gd name="connsiteX9" fmla="*/ 880015 w 2314148"/>
                  <a:gd name="connsiteY9" fmla="*/ 1752331 h 1904216"/>
                  <a:gd name="connsiteX10" fmla="*/ 327315 w 2314148"/>
                  <a:gd name="connsiteY10" fmla="*/ 1583683 h 1904216"/>
                  <a:gd name="connsiteX11" fmla="*/ 73269 w 2314148"/>
                  <a:gd name="connsiteY11" fmla="*/ 1314160 h 1904216"/>
                  <a:gd name="connsiteX12" fmla="*/ 4156 w 2314148"/>
                  <a:gd name="connsiteY12" fmla="*/ 1090529 h 1904216"/>
                  <a:gd name="connsiteX13" fmla="*/ 22559 w 2314148"/>
                  <a:gd name="connsiteY13" fmla="*/ 813736 h 1904216"/>
                  <a:gd name="connsiteX14" fmla="*/ 133089 w 2314148"/>
                  <a:gd name="connsiteY14" fmla="*/ 699554 h 1904216"/>
                  <a:gd name="connsiteX15" fmla="*/ 272916 w 2314148"/>
                  <a:gd name="connsiteY15" fmla="*/ 652767 h 1904216"/>
                  <a:gd name="connsiteX16" fmla="*/ 355986 w 2314148"/>
                  <a:gd name="connsiteY16" fmla="*/ 514132 h 1904216"/>
                  <a:gd name="connsiteX17" fmla="*/ 438289 w 2314148"/>
                  <a:gd name="connsiteY17" fmla="*/ 355413 h 1904216"/>
                  <a:gd name="connsiteX18" fmla="*/ 536768 w 2314148"/>
                  <a:gd name="connsiteY18" fmla="*/ 238313 h 1904216"/>
                  <a:gd name="connsiteX19" fmla="*/ 796597 w 2314148"/>
                  <a:gd name="connsiteY19" fmla="*/ 130266 h 1904216"/>
                  <a:gd name="connsiteX20" fmla="*/ 877355 w 2314148"/>
                  <a:gd name="connsiteY20" fmla="*/ 196883 h 1904216"/>
                  <a:gd name="connsiteX21" fmla="*/ 1248757 w 2314148"/>
                  <a:gd name="connsiteY21" fmla="*/ 265594 h 1904216"/>
                  <a:gd name="connsiteX22" fmla="*/ 1491828 w 2314148"/>
                  <a:gd name="connsiteY22" fmla="*/ 200515 h 1904216"/>
                  <a:gd name="connsiteX23" fmla="*/ 1425282 w 2314148"/>
                  <a:gd name="connsiteY23" fmla="*/ 16999 h 1904216"/>
                  <a:gd name="connsiteX24" fmla="*/ 1653134 w 2314148"/>
                  <a:gd name="connsiteY24" fmla="*/ 27245 h 1904216"/>
                  <a:gd name="connsiteX25" fmla="*/ 1763665 w 2314148"/>
                  <a:gd name="connsiteY25" fmla="*/ 13280 h 190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14148" h="1904216">
                    <a:moveTo>
                      <a:pt x="1763665" y="13280"/>
                    </a:moveTo>
                    <a:cubicBezTo>
                      <a:pt x="1821135" y="35454"/>
                      <a:pt x="1954300" y="105429"/>
                      <a:pt x="1997951" y="160288"/>
                    </a:cubicBezTo>
                    <a:cubicBezTo>
                      <a:pt x="2041602" y="215147"/>
                      <a:pt x="2063355" y="283912"/>
                      <a:pt x="2094208" y="346594"/>
                    </a:cubicBezTo>
                    <a:cubicBezTo>
                      <a:pt x="2125061" y="409276"/>
                      <a:pt x="2157023" y="494527"/>
                      <a:pt x="2208965" y="582726"/>
                    </a:cubicBezTo>
                    <a:cubicBezTo>
                      <a:pt x="2260907" y="670925"/>
                      <a:pt x="2290827" y="826815"/>
                      <a:pt x="2304763" y="952331"/>
                    </a:cubicBezTo>
                    <a:cubicBezTo>
                      <a:pt x="2318699" y="1077847"/>
                      <a:pt x="2319034" y="1186526"/>
                      <a:pt x="2292579" y="1335823"/>
                    </a:cubicBezTo>
                    <a:cubicBezTo>
                      <a:pt x="2300011" y="1438822"/>
                      <a:pt x="2224215" y="1709786"/>
                      <a:pt x="2145175" y="1804306"/>
                    </a:cubicBezTo>
                    <a:cubicBezTo>
                      <a:pt x="2066135" y="1898826"/>
                      <a:pt x="1917845" y="1896194"/>
                      <a:pt x="1818340" y="1902944"/>
                    </a:cubicBezTo>
                    <a:cubicBezTo>
                      <a:pt x="1718835" y="1909694"/>
                      <a:pt x="1707757" y="1889484"/>
                      <a:pt x="1548143" y="1844808"/>
                    </a:cubicBezTo>
                    <a:cubicBezTo>
                      <a:pt x="1347595" y="1879025"/>
                      <a:pt x="1083486" y="1795852"/>
                      <a:pt x="880015" y="1752331"/>
                    </a:cubicBezTo>
                    <a:cubicBezTo>
                      <a:pt x="676544" y="1708810"/>
                      <a:pt x="444960" y="1649951"/>
                      <a:pt x="327315" y="1583683"/>
                    </a:cubicBezTo>
                    <a:cubicBezTo>
                      <a:pt x="209670" y="1517415"/>
                      <a:pt x="138406" y="1387085"/>
                      <a:pt x="73269" y="1314160"/>
                    </a:cubicBezTo>
                    <a:cubicBezTo>
                      <a:pt x="3968" y="1255084"/>
                      <a:pt x="12608" y="1173933"/>
                      <a:pt x="4156" y="1090529"/>
                    </a:cubicBezTo>
                    <a:cubicBezTo>
                      <a:pt x="-4296" y="1007125"/>
                      <a:pt x="-662" y="866322"/>
                      <a:pt x="22559" y="813736"/>
                    </a:cubicBezTo>
                    <a:cubicBezTo>
                      <a:pt x="45780" y="761150"/>
                      <a:pt x="91363" y="726382"/>
                      <a:pt x="133089" y="699554"/>
                    </a:cubicBezTo>
                    <a:cubicBezTo>
                      <a:pt x="174815" y="672726"/>
                      <a:pt x="237574" y="691839"/>
                      <a:pt x="272916" y="652767"/>
                    </a:cubicBezTo>
                    <a:cubicBezTo>
                      <a:pt x="308258" y="613695"/>
                      <a:pt x="328424" y="563691"/>
                      <a:pt x="355986" y="514132"/>
                    </a:cubicBezTo>
                    <a:cubicBezTo>
                      <a:pt x="383548" y="464573"/>
                      <a:pt x="422080" y="415465"/>
                      <a:pt x="438289" y="355413"/>
                    </a:cubicBezTo>
                    <a:cubicBezTo>
                      <a:pt x="481506" y="324627"/>
                      <a:pt x="525216" y="273097"/>
                      <a:pt x="536768" y="238313"/>
                    </a:cubicBezTo>
                    <a:cubicBezTo>
                      <a:pt x="582244" y="213643"/>
                      <a:pt x="749495" y="142361"/>
                      <a:pt x="796597" y="130266"/>
                    </a:cubicBezTo>
                    <a:cubicBezTo>
                      <a:pt x="808296" y="131624"/>
                      <a:pt x="812253" y="161414"/>
                      <a:pt x="877355" y="196883"/>
                    </a:cubicBezTo>
                    <a:cubicBezTo>
                      <a:pt x="942457" y="232352"/>
                      <a:pt x="1146345" y="264989"/>
                      <a:pt x="1248757" y="265594"/>
                    </a:cubicBezTo>
                    <a:cubicBezTo>
                      <a:pt x="1351169" y="266199"/>
                      <a:pt x="1472659" y="236121"/>
                      <a:pt x="1491828" y="200515"/>
                    </a:cubicBezTo>
                    <a:cubicBezTo>
                      <a:pt x="1491344" y="156605"/>
                      <a:pt x="1435427" y="68074"/>
                      <a:pt x="1425282" y="16999"/>
                    </a:cubicBezTo>
                    <a:cubicBezTo>
                      <a:pt x="1452537" y="-5333"/>
                      <a:pt x="1624361" y="45255"/>
                      <a:pt x="1653134" y="27245"/>
                    </a:cubicBezTo>
                    <a:cubicBezTo>
                      <a:pt x="1697594" y="-2669"/>
                      <a:pt x="1706195" y="-8894"/>
                      <a:pt x="1763665" y="132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0">
                    <a:srgbClr val="C65E5E"/>
                  </a:gs>
                  <a:gs pos="100000">
                    <a:srgbClr val="DEA2A2"/>
                  </a:gs>
                </a:gsLst>
                <a:lin ang="9600000" scaled="0"/>
              </a:gradFill>
              <a:ln w="9525">
                <a:solidFill>
                  <a:srgbClr val="B95C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2" name=".invisible divider"/>
              <p:cNvSpPr/>
              <p:nvPr/>
            </p:nvSpPr>
            <p:spPr>
              <a:xfrm>
                <a:off x="21465309" y="22546420"/>
                <a:ext cx="659266" cy="1298885"/>
              </a:xfrm>
              <a:custGeom>
                <a:avLst/>
                <a:gdLst>
                  <a:gd name="connsiteX0" fmla="*/ 0 w 689317"/>
                  <a:gd name="connsiteY0" fmla="*/ 0 h 1284849"/>
                  <a:gd name="connsiteX1" fmla="*/ 498621 w 689317"/>
                  <a:gd name="connsiteY1" fmla="*/ 603348 h 1284849"/>
                  <a:gd name="connsiteX2" fmla="*/ 689317 w 689317"/>
                  <a:gd name="connsiteY2" fmla="*/ 1284849 h 1284849"/>
                  <a:gd name="connsiteX0" fmla="*/ 0 w 635591"/>
                  <a:gd name="connsiteY0" fmla="*/ 0 h 1236198"/>
                  <a:gd name="connsiteX1" fmla="*/ 444895 w 635591"/>
                  <a:gd name="connsiteY1" fmla="*/ 554697 h 1236198"/>
                  <a:gd name="connsiteX2" fmla="*/ 635591 w 635591"/>
                  <a:gd name="connsiteY2" fmla="*/ 1236198 h 1236198"/>
                  <a:gd name="connsiteX0" fmla="*/ 0 w 635591"/>
                  <a:gd name="connsiteY0" fmla="*/ 0 h 1258632"/>
                  <a:gd name="connsiteX1" fmla="*/ 444895 w 635591"/>
                  <a:gd name="connsiteY1" fmla="*/ 554697 h 1258632"/>
                  <a:gd name="connsiteX2" fmla="*/ 635591 w 635591"/>
                  <a:gd name="connsiteY2" fmla="*/ 1258632 h 1258632"/>
                  <a:gd name="connsiteX0" fmla="*/ 0 w 648439"/>
                  <a:gd name="connsiteY0" fmla="*/ 0 h 1274655"/>
                  <a:gd name="connsiteX1" fmla="*/ 457743 w 648439"/>
                  <a:gd name="connsiteY1" fmla="*/ 570720 h 1274655"/>
                  <a:gd name="connsiteX2" fmla="*/ 648439 w 648439"/>
                  <a:gd name="connsiteY2" fmla="*/ 1274655 h 127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8439" h="1274655">
                    <a:moveTo>
                      <a:pt x="0" y="0"/>
                    </a:moveTo>
                    <a:cubicBezTo>
                      <a:pt x="191867" y="194603"/>
                      <a:pt x="342857" y="356579"/>
                      <a:pt x="457743" y="570720"/>
                    </a:cubicBezTo>
                    <a:cubicBezTo>
                      <a:pt x="572629" y="784861"/>
                      <a:pt x="610534" y="1040975"/>
                      <a:pt x="648439" y="1274655"/>
                    </a:cubicBezTo>
                  </a:path>
                </a:pathLst>
              </a:custGeom>
              <a:noFill/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820" name=".region class(cardio_12)"/>
              <p:cNvSpPr/>
              <p:nvPr/>
            </p:nvSpPr>
            <p:spPr>
              <a:xfrm>
                <a:off x="21295492" y="23114570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821" name=".region class(cardio_11)"/>
              <p:cNvSpPr/>
              <p:nvPr/>
            </p:nvSpPr>
            <p:spPr>
              <a:xfrm>
                <a:off x="22013773" y="22970591"/>
                <a:ext cx="182880" cy="182880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15" name=".group class(cardio_2)">
              <a:extLst>
                <a:ext uri="{FF2B5EF4-FFF2-40B4-BE49-F238E27FC236}">
                  <a16:creationId xmlns:a16="http://schemas.microsoft.com/office/drawing/2014/main" id="{D8185BD1-AECF-0E41-858E-E281B176A090}"/>
                </a:ext>
              </a:extLst>
            </p:cNvPr>
            <p:cNvSpPr/>
            <p:nvPr/>
          </p:nvSpPr>
          <p:spPr>
            <a:xfrm>
              <a:off x="20740938" y="21488634"/>
              <a:ext cx="45719" cy="4571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41826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8720</TotalTime>
  <Words>12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Ebrahimi</dc:creator>
  <cp:lastModifiedBy>David Brooks</cp:lastModifiedBy>
  <cp:revision>366</cp:revision>
  <dcterms:created xsi:type="dcterms:W3CDTF">2020-02-20T18:20:03Z</dcterms:created>
  <dcterms:modified xsi:type="dcterms:W3CDTF">2020-05-11T22:06:10Z</dcterms:modified>
</cp:coreProperties>
</file>