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36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A6B6D9-41FF-694B-9E2C-02A8BC192467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02DFF-EF98-D24F-BC52-773C3C447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4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.id(base)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2DFF-EF98-D24F-BC52-773C3C4478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78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.id(tissue) outline(tissue_1)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2DFF-EF98-D24F-BC52-773C3C4478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04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.id(cell) outline(cell_1)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A02DFF-EF98-D24F-BC52-773C3C44784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0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20A5E-0F96-5147-86A3-74D602C8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06132-6B9B-E64A-881B-325282879F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A90DB-ABDC-F943-8644-F971B7137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C4AEE-AF2D-B94C-8C9D-5A9FF365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7C7FD-3ABB-FF48-891B-07B537F3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7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17160-236D-2044-913A-04733F5BF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A28C8-C1C9-4941-942F-1AA36A274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C18B-B5B0-9243-8B07-7E2DE44BE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1DFE-336F-F044-94A1-010ED5F9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CB1F8-5C76-6D43-A2E1-C0AF792A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4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C92D9-A5C3-F548-81F2-A83FD902E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EBAC2-102D-4D45-ADBC-9A59DAD0A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7BE18-2F12-C44A-A80B-B13118DB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6AD35-3A03-3742-B776-3965F71C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94D3F-A455-854E-9A11-923A24F5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6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7938-F54D-B048-9C7F-054DCA99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669D-EAF4-204F-A86D-7275E944A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E3CC-9518-C64A-830C-1788FF1F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D0385-9E7B-D14E-BB29-98C950E5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8D182-E24B-2046-AA89-F5144858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09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B9191-CFC2-974A-A5EC-71235306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59872-C6BC-3345-B3D8-2BD749829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A967C-5DFA-A74F-B8AF-D0AF50544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95DB0-C8F4-F64F-A474-5F4AFAAF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C1AAF-3E6D-D246-86C5-981903C4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75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31DC-3B69-9049-818E-DFD204D36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200D2-EB06-9749-B640-23F120ABB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E0A91-E2D2-DC4A-9E0A-CDA79BC0E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C9387-58DB-6348-AB10-1A926A58B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84F38B-742D-3648-B231-E6C942B2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1BF7-B60D-7C4D-8382-2B50C050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9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73D4-F0BA-8F43-A38E-41BA049FA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52ABB-E794-914A-879D-3FEA76D7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6D03E1-138E-9A42-935A-014755ABE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F44B9-9B80-8A42-A48A-CE45AB6CEF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1CEEE5-0B72-0D41-84B2-39257BDFC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427A97-69E4-6645-8407-72129870E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54A431-6E0B-D643-B45A-F524E4DF6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949CA-50A5-2849-AA61-943F561B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3B787-3C3E-9E4A-B817-E47470CA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A7622-0E42-E549-B352-92ABDF02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FDF25-185D-9A45-A853-3759497ED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EB99-7797-CC42-BAA8-28ABF481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DA419-C8CD-E648-B508-6C1F028E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7B27AB-3F69-E148-90FD-A2AAF682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0D4AF-BE5A-364E-9BA0-F3F45A5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E412C-9C2E-2041-8CF7-4816700DA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C590-EE5E-C84F-8DF4-6C7077F35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D8E7F-2B16-9044-8D7C-C58C56ABE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67C29-A145-1D4E-AC69-97CC6803E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847C9-7139-2840-9CEC-20A16645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24BD5-45FD-CB4B-A865-06085B7DE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78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8427-BE43-F841-8981-BC6CD1992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D6849A-D3BC-5746-B44E-F1548B9C9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30209-569E-9045-BFDF-F0C4B8475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E69AD-7B72-C24E-9CF4-6BE7A28B2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0BE48-F601-3143-929A-26FD6CE0B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E875B-63AF-FB4E-B22E-7381D4A4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2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8CFD4-8B12-4C43-A6E9-786401643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5C077-798F-E54A-B21A-A222DCB0E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9DEC-C5EB-9B4B-963B-080D493E6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C672E-4C60-BA40-A9EB-4E1C07F47054}" type="datetimeFigureOut">
              <a:rPr lang="en-US" smtClean="0"/>
              <a:t>11/26/20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74FE-99EC-FC46-A4DF-EF7D1F58A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4E56-03FE-C54C-84F4-8DFAA6C7F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BEDBC-6212-CA43-BC97-34B5F81885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63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A2C62-BE9B-9B4E-A576-DA837F25F407}"/>
              </a:ext>
            </a:extLst>
          </p:cNvPr>
          <p:cNvSpPr/>
          <p:nvPr/>
        </p:nvSpPr>
        <p:spPr>
          <a:xfrm>
            <a:off x="6589123" y="1495231"/>
            <a:ext cx="1560995" cy="1098459"/>
          </a:xfrm>
          <a:custGeom>
            <a:avLst/>
            <a:gdLst>
              <a:gd name="connsiteX0" fmla="*/ 0 w 3546389"/>
              <a:gd name="connsiteY0" fmla="*/ 0 h 2804983"/>
              <a:gd name="connsiteX1" fmla="*/ 3546389 w 3546389"/>
              <a:gd name="connsiteY1" fmla="*/ 0 h 2804983"/>
              <a:gd name="connsiteX2" fmla="*/ 3546389 w 3546389"/>
              <a:gd name="connsiteY2" fmla="*/ 2804983 h 2804983"/>
              <a:gd name="connsiteX3" fmla="*/ 0 w 3546389"/>
              <a:gd name="connsiteY3" fmla="*/ 2804983 h 2804983"/>
              <a:gd name="connsiteX4" fmla="*/ 0 w 3546389"/>
              <a:gd name="connsiteY4" fmla="*/ 0 h 2804983"/>
              <a:gd name="connsiteX0" fmla="*/ 0 w 4448432"/>
              <a:gd name="connsiteY0" fmla="*/ 444843 h 2804983"/>
              <a:gd name="connsiteX1" fmla="*/ 4448432 w 4448432"/>
              <a:gd name="connsiteY1" fmla="*/ 0 h 2804983"/>
              <a:gd name="connsiteX2" fmla="*/ 4448432 w 4448432"/>
              <a:gd name="connsiteY2" fmla="*/ 2804983 h 2804983"/>
              <a:gd name="connsiteX3" fmla="*/ 902043 w 4448432"/>
              <a:gd name="connsiteY3" fmla="*/ 2804983 h 2804983"/>
              <a:gd name="connsiteX4" fmla="*/ 0 w 4448432"/>
              <a:gd name="connsiteY4" fmla="*/ 444843 h 2804983"/>
              <a:gd name="connsiteX0" fmla="*/ 287999 w 4736431"/>
              <a:gd name="connsiteY0" fmla="*/ 444843 h 2804983"/>
              <a:gd name="connsiteX1" fmla="*/ 4736431 w 4736431"/>
              <a:gd name="connsiteY1" fmla="*/ 0 h 2804983"/>
              <a:gd name="connsiteX2" fmla="*/ 4736431 w 4736431"/>
              <a:gd name="connsiteY2" fmla="*/ 2804983 h 2804983"/>
              <a:gd name="connsiteX3" fmla="*/ 1190042 w 4736431"/>
              <a:gd name="connsiteY3" fmla="*/ 2804983 h 2804983"/>
              <a:gd name="connsiteX4" fmla="*/ 287999 w 4736431"/>
              <a:gd name="connsiteY4" fmla="*/ 444843 h 2804983"/>
              <a:gd name="connsiteX0" fmla="*/ 287999 w 4736431"/>
              <a:gd name="connsiteY0" fmla="*/ 553845 h 2913985"/>
              <a:gd name="connsiteX1" fmla="*/ 4736431 w 4736431"/>
              <a:gd name="connsiteY1" fmla="*/ 109002 h 2913985"/>
              <a:gd name="connsiteX2" fmla="*/ 4736431 w 4736431"/>
              <a:gd name="connsiteY2" fmla="*/ 2913985 h 2913985"/>
              <a:gd name="connsiteX3" fmla="*/ 1190042 w 4736431"/>
              <a:gd name="connsiteY3" fmla="*/ 2913985 h 2913985"/>
              <a:gd name="connsiteX4" fmla="*/ 287999 w 4736431"/>
              <a:gd name="connsiteY4" fmla="*/ 553845 h 2913985"/>
              <a:gd name="connsiteX0" fmla="*/ 287999 w 4736431"/>
              <a:gd name="connsiteY0" fmla="*/ 1007167 h 3367307"/>
              <a:gd name="connsiteX1" fmla="*/ 4736431 w 4736431"/>
              <a:gd name="connsiteY1" fmla="*/ 562324 h 3367307"/>
              <a:gd name="connsiteX2" fmla="*/ 4736431 w 4736431"/>
              <a:gd name="connsiteY2" fmla="*/ 3367307 h 3367307"/>
              <a:gd name="connsiteX3" fmla="*/ 1190042 w 4736431"/>
              <a:gd name="connsiteY3" fmla="*/ 3367307 h 3367307"/>
              <a:gd name="connsiteX4" fmla="*/ 287999 w 4736431"/>
              <a:gd name="connsiteY4" fmla="*/ 1007167 h 3367307"/>
              <a:gd name="connsiteX0" fmla="*/ 287999 w 5170290"/>
              <a:gd name="connsiteY0" fmla="*/ 1007167 h 3367307"/>
              <a:gd name="connsiteX1" fmla="*/ 4736431 w 5170290"/>
              <a:gd name="connsiteY1" fmla="*/ 562324 h 3367307"/>
              <a:gd name="connsiteX2" fmla="*/ 4736431 w 5170290"/>
              <a:gd name="connsiteY2" fmla="*/ 3367307 h 3367307"/>
              <a:gd name="connsiteX3" fmla="*/ 1190042 w 5170290"/>
              <a:gd name="connsiteY3" fmla="*/ 3367307 h 3367307"/>
              <a:gd name="connsiteX4" fmla="*/ 287999 w 5170290"/>
              <a:gd name="connsiteY4" fmla="*/ 1007167 h 3367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70290" h="3367307">
                <a:moveTo>
                  <a:pt x="287999" y="1007167"/>
                </a:moveTo>
                <a:cubicBezTo>
                  <a:pt x="1770810" y="-6087"/>
                  <a:pt x="3241263" y="-426216"/>
                  <a:pt x="4736431" y="562324"/>
                </a:cubicBezTo>
                <a:cubicBezTo>
                  <a:pt x="5712615" y="1979232"/>
                  <a:pt x="4736431" y="2432313"/>
                  <a:pt x="4736431" y="3367307"/>
                </a:cubicBezTo>
                <a:lnTo>
                  <a:pt x="1190042" y="3367307"/>
                </a:lnTo>
                <a:cubicBezTo>
                  <a:pt x="889361" y="2580594"/>
                  <a:pt x="-622283" y="1670312"/>
                  <a:pt x="287999" y="100716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.id(lowres1) details(tissue, 8)">
            <a:extLst>
              <a:ext uri="{FF2B5EF4-FFF2-40B4-BE49-F238E27FC236}">
                <a16:creationId xmlns:a16="http://schemas.microsoft.com/office/drawing/2014/main" id="{9A0448A4-787B-1743-8BD4-BB2C06889F3A}"/>
              </a:ext>
            </a:extLst>
          </p:cNvPr>
          <p:cNvSpPr/>
          <p:nvPr/>
        </p:nvSpPr>
        <p:spPr>
          <a:xfrm rot="802365">
            <a:off x="7508468" y="1892149"/>
            <a:ext cx="173200" cy="140245"/>
          </a:xfrm>
          <a:custGeom>
            <a:avLst/>
            <a:gdLst>
              <a:gd name="connsiteX0" fmla="*/ 0 w 6042453"/>
              <a:gd name="connsiteY0" fmla="*/ 0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0 w 6042453"/>
              <a:gd name="connsiteY4" fmla="*/ 0 h 3867664"/>
              <a:gd name="connsiteX0" fmla="*/ 370703 w 6042453"/>
              <a:gd name="connsiteY0" fmla="*/ 234778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370703 w 6042453"/>
              <a:gd name="connsiteY4" fmla="*/ 234778 h 3867664"/>
              <a:gd name="connsiteX0" fmla="*/ 370703 w 6042453"/>
              <a:gd name="connsiteY0" fmla="*/ 234778 h 3867664"/>
              <a:gd name="connsiteX1" fmla="*/ 3400168 w 6042453"/>
              <a:gd name="connsiteY1" fmla="*/ 321275 h 3867664"/>
              <a:gd name="connsiteX2" fmla="*/ 6042453 w 6042453"/>
              <a:gd name="connsiteY2" fmla="*/ 0 h 3867664"/>
              <a:gd name="connsiteX3" fmla="*/ 6042453 w 6042453"/>
              <a:gd name="connsiteY3" fmla="*/ 3867664 h 3867664"/>
              <a:gd name="connsiteX4" fmla="*/ 0 w 6042453"/>
              <a:gd name="connsiteY4" fmla="*/ 3867664 h 3867664"/>
              <a:gd name="connsiteX5" fmla="*/ 370703 w 6042453"/>
              <a:gd name="connsiteY5" fmla="*/ 234778 h 3867664"/>
              <a:gd name="connsiteX0" fmla="*/ 370703 w 6042453"/>
              <a:gd name="connsiteY0" fmla="*/ 9462 h 3642348"/>
              <a:gd name="connsiteX1" fmla="*/ 3400168 w 6042453"/>
              <a:gd name="connsiteY1" fmla="*/ 95959 h 3642348"/>
              <a:gd name="connsiteX2" fmla="*/ 5906529 w 6042453"/>
              <a:gd name="connsiteY2" fmla="*/ 9462 h 3642348"/>
              <a:gd name="connsiteX3" fmla="*/ 6042453 w 6042453"/>
              <a:gd name="connsiteY3" fmla="*/ 3642348 h 3642348"/>
              <a:gd name="connsiteX4" fmla="*/ 0 w 6042453"/>
              <a:gd name="connsiteY4" fmla="*/ 3642348 h 3642348"/>
              <a:gd name="connsiteX5" fmla="*/ 370703 w 6042453"/>
              <a:gd name="connsiteY5" fmla="*/ 9462 h 3642348"/>
              <a:gd name="connsiteX0" fmla="*/ 370703 w 6398255"/>
              <a:gd name="connsiteY0" fmla="*/ 9462 h 3642348"/>
              <a:gd name="connsiteX1" fmla="*/ 3400168 w 6398255"/>
              <a:gd name="connsiteY1" fmla="*/ 95959 h 3642348"/>
              <a:gd name="connsiteX2" fmla="*/ 5906529 w 6398255"/>
              <a:gd name="connsiteY2" fmla="*/ 9462 h 3642348"/>
              <a:gd name="connsiteX3" fmla="*/ 6042453 w 6398255"/>
              <a:gd name="connsiteY3" fmla="*/ 3642348 h 3642348"/>
              <a:gd name="connsiteX4" fmla="*/ 0 w 6398255"/>
              <a:gd name="connsiteY4" fmla="*/ 3642348 h 3642348"/>
              <a:gd name="connsiteX5" fmla="*/ 370703 w 6398255"/>
              <a:gd name="connsiteY5" fmla="*/ 9462 h 3642348"/>
              <a:gd name="connsiteX0" fmla="*/ 494271 w 6521823"/>
              <a:gd name="connsiteY0" fmla="*/ 9462 h 3877126"/>
              <a:gd name="connsiteX1" fmla="*/ 3523736 w 6521823"/>
              <a:gd name="connsiteY1" fmla="*/ 95959 h 3877126"/>
              <a:gd name="connsiteX2" fmla="*/ 6030097 w 6521823"/>
              <a:gd name="connsiteY2" fmla="*/ 9462 h 3877126"/>
              <a:gd name="connsiteX3" fmla="*/ 6166021 w 6521823"/>
              <a:gd name="connsiteY3" fmla="*/ 3642348 h 3877126"/>
              <a:gd name="connsiteX4" fmla="*/ 0 w 6521823"/>
              <a:gd name="connsiteY4" fmla="*/ 3877126 h 3877126"/>
              <a:gd name="connsiteX5" fmla="*/ 494271 w 6521823"/>
              <a:gd name="connsiteY5" fmla="*/ 9462 h 3877126"/>
              <a:gd name="connsiteX0" fmla="*/ 633621 w 6661173"/>
              <a:gd name="connsiteY0" fmla="*/ 9462 h 3877126"/>
              <a:gd name="connsiteX1" fmla="*/ 3663086 w 6661173"/>
              <a:gd name="connsiteY1" fmla="*/ 95959 h 3877126"/>
              <a:gd name="connsiteX2" fmla="*/ 6169447 w 6661173"/>
              <a:gd name="connsiteY2" fmla="*/ 9462 h 3877126"/>
              <a:gd name="connsiteX3" fmla="*/ 6305371 w 6661173"/>
              <a:gd name="connsiteY3" fmla="*/ 3642348 h 3877126"/>
              <a:gd name="connsiteX4" fmla="*/ 139350 w 6661173"/>
              <a:gd name="connsiteY4" fmla="*/ 3877126 h 3877126"/>
              <a:gd name="connsiteX5" fmla="*/ 633621 w 6661173"/>
              <a:gd name="connsiteY5" fmla="*/ 9462 h 3877126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35646 h 4103310"/>
              <a:gd name="connsiteX1" fmla="*/ 3663086 w 6661173"/>
              <a:gd name="connsiteY1" fmla="*/ 322143 h 4103310"/>
              <a:gd name="connsiteX2" fmla="*/ 6169447 w 6661173"/>
              <a:gd name="connsiteY2" fmla="*/ 235646 h 4103310"/>
              <a:gd name="connsiteX3" fmla="*/ 6305371 w 6661173"/>
              <a:gd name="connsiteY3" fmla="*/ 3868532 h 4103310"/>
              <a:gd name="connsiteX4" fmla="*/ 139350 w 6661173"/>
              <a:gd name="connsiteY4" fmla="*/ 4103310 h 4103310"/>
              <a:gd name="connsiteX5" fmla="*/ 633621 w 6661173"/>
              <a:gd name="connsiteY5" fmla="*/ 235646 h 4103310"/>
              <a:gd name="connsiteX0" fmla="*/ 633621 w 6661173"/>
              <a:gd name="connsiteY0" fmla="*/ 190623 h 4058287"/>
              <a:gd name="connsiteX1" fmla="*/ 3663086 w 6661173"/>
              <a:gd name="connsiteY1" fmla="*/ 277120 h 4058287"/>
              <a:gd name="connsiteX2" fmla="*/ 6169447 w 6661173"/>
              <a:gd name="connsiteY2" fmla="*/ 190623 h 4058287"/>
              <a:gd name="connsiteX3" fmla="*/ 6305371 w 6661173"/>
              <a:gd name="connsiteY3" fmla="*/ 3823509 h 4058287"/>
              <a:gd name="connsiteX4" fmla="*/ 139350 w 6661173"/>
              <a:gd name="connsiteY4" fmla="*/ 4058287 h 4058287"/>
              <a:gd name="connsiteX5" fmla="*/ 633621 w 6661173"/>
              <a:gd name="connsiteY5" fmla="*/ 190623 h 4058287"/>
              <a:gd name="connsiteX0" fmla="*/ 633621 w 6661173"/>
              <a:gd name="connsiteY0" fmla="*/ 97720 h 3965384"/>
              <a:gd name="connsiteX1" fmla="*/ 3663086 w 6661173"/>
              <a:gd name="connsiteY1" fmla="*/ 184217 h 3965384"/>
              <a:gd name="connsiteX2" fmla="*/ 6169447 w 6661173"/>
              <a:gd name="connsiteY2" fmla="*/ 97720 h 3965384"/>
              <a:gd name="connsiteX3" fmla="*/ 6305371 w 6661173"/>
              <a:gd name="connsiteY3" fmla="*/ 3730606 h 3965384"/>
              <a:gd name="connsiteX4" fmla="*/ 139350 w 6661173"/>
              <a:gd name="connsiteY4" fmla="*/ 3965384 h 3965384"/>
              <a:gd name="connsiteX5" fmla="*/ 633621 w 6661173"/>
              <a:gd name="connsiteY5" fmla="*/ 97720 h 3965384"/>
              <a:gd name="connsiteX0" fmla="*/ 633621 w 6661173"/>
              <a:gd name="connsiteY0" fmla="*/ 1219541 h 5087205"/>
              <a:gd name="connsiteX1" fmla="*/ 3638074 w 6661173"/>
              <a:gd name="connsiteY1" fmla="*/ 45649 h 5087205"/>
              <a:gd name="connsiteX2" fmla="*/ 6169447 w 6661173"/>
              <a:gd name="connsiteY2" fmla="*/ 1219541 h 5087205"/>
              <a:gd name="connsiteX3" fmla="*/ 6305371 w 6661173"/>
              <a:gd name="connsiteY3" fmla="*/ 4852427 h 5087205"/>
              <a:gd name="connsiteX4" fmla="*/ 139350 w 6661173"/>
              <a:gd name="connsiteY4" fmla="*/ 5087205 h 5087205"/>
              <a:gd name="connsiteX5" fmla="*/ 633621 w 6661173"/>
              <a:gd name="connsiteY5" fmla="*/ 1219541 h 5087205"/>
              <a:gd name="connsiteX0" fmla="*/ 633621 w 6661173"/>
              <a:gd name="connsiteY0" fmla="*/ 1368268 h 5235932"/>
              <a:gd name="connsiteX1" fmla="*/ 3638074 w 6661173"/>
              <a:gd name="connsiteY1" fmla="*/ 194376 h 5235932"/>
              <a:gd name="connsiteX2" fmla="*/ 6169447 w 6661173"/>
              <a:gd name="connsiteY2" fmla="*/ 1368268 h 5235932"/>
              <a:gd name="connsiteX3" fmla="*/ 6305371 w 6661173"/>
              <a:gd name="connsiteY3" fmla="*/ 5001154 h 5235932"/>
              <a:gd name="connsiteX4" fmla="*/ 139350 w 6661173"/>
              <a:gd name="connsiteY4" fmla="*/ 5235932 h 5235932"/>
              <a:gd name="connsiteX5" fmla="*/ 633621 w 6661173"/>
              <a:gd name="connsiteY5" fmla="*/ 1368268 h 5235932"/>
              <a:gd name="connsiteX0" fmla="*/ 633621 w 6661173"/>
              <a:gd name="connsiteY0" fmla="*/ 857602 h 4725266"/>
              <a:gd name="connsiteX1" fmla="*/ 3613062 w 6661173"/>
              <a:gd name="connsiteY1" fmla="*/ 252120 h 4725266"/>
              <a:gd name="connsiteX2" fmla="*/ 6169447 w 6661173"/>
              <a:gd name="connsiteY2" fmla="*/ 857602 h 4725266"/>
              <a:gd name="connsiteX3" fmla="*/ 6305371 w 6661173"/>
              <a:gd name="connsiteY3" fmla="*/ 4490488 h 4725266"/>
              <a:gd name="connsiteX4" fmla="*/ 139350 w 6661173"/>
              <a:gd name="connsiteY4" fmla="*/ 4725266 h 4725266"/>
              <a:gd name="connsiteX5" fmla="*/ 633621 w 6661173"/>
              <a:gd name="connsiteY5" fmla="*/ 857602 h 4725266"/>
              <a:gd name="connsiteX0" fmla="*/ 633621 w 6661173"/>
              <a:gd name="connsiteY0" fmla="*/ 1003890 h 4871554"/>
              <a:gd name="connsiteX1" fmla="*/ 3613062 w 6661173"/>
              <a:gd name="connsiteY1" fmla="*/ 398408 h 4871554"/>
              <a:gd name="connsiteX2" fmla="*/ 6169447 w 6661173"/>
              <a:gd name="connsiteY2" fmla="*/ 1003890 h 4871554"/>
              <a:gd name="connsiteX3" fmla="*/ 6305371 w 6661173"/>
              <a:gd name="connsiteY3" fmla="*/ 4636776 h 4871554"/>
              <a:gd name="connsiteX4" fmla="*/ 139350 w 6661173"/>
              <a:gd name="connsiteY4" fmla="*/ 4871554 h 4871554"/>
              <a:gd name="connsiteX5" fmla="*/ 633621 w 6661173"/>
              <a:gd name="connsiteY5" fmla="*/ 1003890 h 4871554"/>
              <a:gd name="connsiteX0" fmla="*/ 633621 w 6661173"/>
              <a:gd name="connsiteY0" fmla="*/ 1022408 h 4890072"/>
              <a:gd name="connsiteX1" fmla="*/ 3613062 w 6661173"/>
              <a:gd name="connsiteY1" fmla="*/ 416926 h 4890072"/>
              <a:gd name="connsiteX2" fmla="*/ 6169447 w 6661173"/>
              <a:gd name="connsiteY2" fmla="*/ 1022408 h 4890072"/>
              <a:gd name="connsiteX3" fmla="*/ 6305371 w 6661173"/>
              <a:gd name="connsiteY3" fmla="*/ 4655294 h 4890072"/>
              <a:gd name="connsiteX4" fmla="*/ 139350 w 6661173"/>
              <a:gd name="connsiteY4" fmla="*/ 4890072 h 4890072"/>
              <a:gd name="connsiteX5" fmla="*/ 633621 w 6661173"/>
              <a:gd name="connsiteY5" fmla="*/ 1022408 h 4890072"/>
              <a:gd name="connsiteX0" fmla="*/ 633621 w 6661173"/>
              <a:gd name="connsiteY0" fmla="*/ 819066 h 4686730"/>
              <a:gd name="connsiteX1" fmla="*/ 3450480 w 6661173"/>
              <a:gd name="connsiteY1" fmla="*/ 460719 h 4686730"/>
              <a:gd name="connsiteX2" fmla="*/ 6169447 w 6661173"/>
              <a:gd name="connsiteY2" fmla="*/ 819066 h 4686730"/>
              <a:gd name="connsiteX3" fmla="*/ 6305371 w 6661173"/>
              <a:gd name="connsiteY3" fmla="*/ 4451952 h 4686730"/>
              <a:gd name="connsiteX4" fmla="*/ 139350 w 6661173"/>
              <a:gd name="connsiteY4" fmla="*/ 4686730 h 4686730"/>
              <a:gd name="connsiteX5" fmla="*/ 633621 w 6661173"/>
              <a:gd name="connsiteY5" fmla="*/ 819066 h 4686730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329281"/>
              <a:gd name="connsiteX1" fmla="*/ 3450480 w 6661173"/>
              <a:gd name="connsiteY1" fmla="*/ 460719 h 5329281"/>
              <a:gd name="connsiteX2" fmla="*/ 6169447 w 6661173"/>
              <a:gd name="connsiteY2" fmla="*/ 819066 h 5329281"/>
              <a:gd name="connsiteX3" fmla="*/ 6305371 w 6661173"/>
              <a:gd name="connsiteY3" fmla="*/ 4451952 h 5329281"/>
              <a:gd name="connsiteX4" fmla="*/ 4164582 w 6661173"/>
              <a:gd name="connsiteY4" fmla="*/ 5329281 h 5329281"/>
              <a:gd name="connsiteX5" fmla="*/ 139350 w 6661173"/>
              <a:gd name="connsiteY5" fmla="*/ 4686730 h 5329281"/>
              <a:gd name="connsiteX6" fmla="*/ 633621 w 6661173"/>
              <a:gd name="connsiteY6" fmla="*/ 819066 h 5329281"/>
              <a:gd name="connsiteX0" fmla="*/ 633621 w 6661173"/>
              <a:gd name="connsiteY0" fmla="*/ 819066 h 5329281"/>
              <a:gd name="connsiteX1" fmla="*/ 3450480 w 6661173"/>
              <a:gd name="connsiteY1" fmla="*/ 460719 h 5329281"/>
              <a:gd name="connsiteX2" fmla="*/ 6169447 w 6661173"/>
              <a:gd name="connsiteY2" fmla="*/ 819066 h 5329281"/>
              <a:gd name="connsiteX3" fmla="*/ 6305371 w 6661173"/>
              <a:gd name="connsiteY3" fmla="*/ 4451952 h 5329281"/>
              <a:gd name="connsiteX4" fmla="*/ 4164582 w 6661173"/>
              <a:gd name="connsiteY4" fmla="*/ 5329281 h 5329281"/>
              <a:gd name="connsiteX5" fmla="*/ 139350 w 6661173"/>
              <a:gd name="connsiteY5" fmla="*/ 4686730 h 5329281"/>
              <a:gd name="connsiteX6" fmla="*/ 633621 w 6661173"/>
              <a:gd name="connsiteY6" fmla="*/ 819066 h 532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1173" h="5329281">
                <a:moveTo>
                  <a:pt x="633621" y="819066"/>
                </a:moveTo>
                <a:cubicBezTo>
                  <a:pt x="1688751" y="765520"/>
                  <a:pt x="3213093" y="-733768"/>
                  <a:pt x="3450480" y="460719"/>
                </a:cubicBezTo>
                <a:cubicBezTo>
                  <a:pt x="3948812" y="-717291"/>
                  <a:pt x="5333993" y="847898"/>
                  <a:pt x="6169447" y="819066"/>
                </a:cubicBezTo>
                <a:cubicBezTo>
                  <a:pt x="7215653" y="1313337"/>
                  <a:pt x="6260063" y="3240990"/>
                  <a:pt x="6305371" y="4451952"/>
                </a:cubicBezTo>
                <a:cubicBezTo>
                  <a:pt x="5308300" y="4489022"/>
                  <a:pt x="4761453" y="4414882"/>
                  <a:pt x="4164582" y="5329281"/>
                </a:cubicBezTo>
                <a:cubicBezTo>
                  <a:pt x="3815001" y="4600232"/>
                  <a:pt x="1176775" y="4847368"/>
                  <a:pt x="139350" y="4686730"/>
                </a:cubicBezTo>
                <a:cubicBezTo>
                  <a:pt x="-313731" y="3409866"/>
                  <a:pt x="468864" y="2108287"/>
                  <a:pt x="633621" y="819066"/>
                </a:cubicBezTo>
                <a:close/>
              </a:path>
            </a:pathLst>
          </a:custGeom>
          <a:solidFill>
            <a:srgbClr val="FFC000"/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.id(nerve_track_2)">
            <a:extLst>
              <a:ext uri="{FF2B5EF4-FFF2-40B4-BE49-F238E27FC236}">
                <a16:creationId xmlns:a16="http://schemas.microsoft.com/office/drawing/2014/main" id="{67E9FB26-1996-4D48-87B5-5CAE477C96E5}"/>
              </a:ext>
            </a:extLst>
          </p:cNvPr>
          <p:cNvSpPr/>
          <p:nvPr/>
        </p:nvSpPr>
        <p:spPr>
          <a:xfrm>
            <a:off x="7350124" y="1632927"/>
            <a:ext cx="212725" cy="307975"/>
          </a:xfrm>
          <a:custGeom>
            <a:avLst/>
            <a:gdLst>
              <a:gd name="connsiteX0" fmla="*/ 161925 w 212725"/>
              <a:gd name="connsiteY0" fmla="*/ 307975 h 307975"/>
              <a:gd name="connsiteX1" fmla="*/ 76200 w 212725"/>
              <a:gd name="connsiteY1" fmla="*/ 209550 h 307975"/>
              <a:gd name="connsiteX2" fmla="*/ 38100 w 212725"/>
              <a:gd name="connsiteY2" fmla="*/ 155575 h 307975"/>
              <a:gd name="connsiteX3" fmla="*/ 22225 w 212725"/>
              <a:gd name="connsiteY3" fmla="*/ 107950 h 307975"/>
              <a:gd name="connsiteX4" fmla="*/ 0 w 212725"/>
              <a:gd name="connsiteY4" fmla="*/ 25400 h 307975"/>
              <a:gd name="connsiteX5" fmla="*/ 66675 w 212725"/>
              <a:gd name="connsiteY5" fmla="*/ 0 h 307975"/>
              <a:gd name="connsiteX6" fmla="*/ 85725 w 212725"/>
              <a:gd name="connsiteY6" fmla="*/ 85725 h 307975"/>
              <a:gd name="connsiteX7" fmla="*/ 123825 w 212725"/>
              <a:gd name="connsiteY7" fmla="*/ 12700 h 307975"/>
              <a:gd name="connsiteX8" fmla="*/ 187325 w 212725"/>
              <a:gd name="connsiteY8" fmla="*/ 28575 h 307975"/>
              <a:gd name="connsiteX9" fmla="*/ 127000 w 212725"/>
              <a:gd name="connsiteY9" fmla="*/ 155575 h 307975"/>
              <a:gd name="connsiteX10" fmla="*/ 212725 w 212725"/>
              <a:gd name="connsiteY10" fmla="*/ 263525 h 307975"/>
              <a:gd name="connsiteX11" fmla="*/ 161925 w 212725"/>
              <a:gd name="connsiteY11" fmla="*/ 307975 h 307975"/>
              <a:gd name="connsiteX0" fmla="*/ 161925 w 212725"/>
              <a:gd name="connsiteY0" fmla="*/ 307975 h 307975"/>
              <a:gd name="connsiteX1" fmla="*/ 76200 w 212725"/>
              <a:gd name="connsiteY1" fmla="*/ 209550 h 307975"/>
              <a:gd name="connsiteX2" fmla="*/ 38100 w 212725"/>
              <a:gd name="connsiteY2" fmla="*/ 155575 h 307975"/>
              <a:gd name="connsiteX3" fmla="*/ 22225 w 212725"/>
              <a:gd name="connsiteY3" fmla="*/ 107950 h 307975"/>
              <a:gd name="connsiteX4" fmla="*/ 0 w 212725"/>
              <a:gd name="connsiteY4" fmla="*/ 25400 h 307975"/>
              <a:gd name="connsiteX5" fmla="*/ 66675 w 212725"/>
              <a:gd name="connsiteY5" fmla="*/ 0 h 307975"/>
              <a:gd name="connsiteX6" fmla="*/ 85725 w 212725"/>
              <a:gd name="connsiteY6" fmla="*/ 85725 h 307975"/>
              <a:gd name="connsiteX7" fmla="*/ 123825 w 212725"/>
              <a:gd name="connsiteY7" fmla="*/ 12700 h 307975"/>
              <a:gd name="connsiteX8" fmla="*/ 127000 w 212725"/>
              <a:gd name="connsiteY8" fmla="*/ 155575 h 307975"/>
              <a:gd name="connsiteX9" fmla="*/ 212725 w 212725"/>
              <a:gd name="connsiteY9" fmla="*/ 263525 h 307975"/>
              <a:gd name="connsiteX10" fmla="*/ 161925 w 212725"/>
              <a:gd name="connsiteY10" fmla="*/ 307975 h 307975"/>
              <a:gd name="connsiteX0" fmla="*/ 161925 w 212725"/>
              <a:gd name="connsiteY0" fmla="*/ 307975 h 307975"/>
              <a:gd name="connsiteX1" fmla="*/ 76200 w 212725"/>
              <a:gd name="connsiteY1" fmla="*/ 209550 h 307975"/>
              <a:gd name="connsiteX2" fmla="*/ 38100 w 212725"/>
              <a:gd name="connsiteY2" fmla="*/ 155575 h 307975"/>
              <a:gd name="connsiteX3" fmla="*/ 22225 w 212725"/>
              <a:gd name="connsiteY3" fmla="*/ 107950 h 307975"/>
              <a:gd name="connsiteX4" fmla="*/ 0 w 212725"/>
              <a:gd name="connsiteY4" fmla="*/ 25400 h 307975"/>
              <a:gd name="connsiteX5" fmla="*/ 66675 w 212725"/>
              <a:gd name="connsiteY5" fmla="*/ 0 h 307975"/>
              <a:gd name="connsiteX6" fmla="*/ 85725 w 212725"/>
              <a:gd name="connsiteY6" fmla="*/ 85725 h 307975"/>
              <a:gd name="connsiteX7" fmla="*/ 127000 w 212725"/>
              <a:gd name="connsiteY7" fmla="*/ 155575 h 307975"/>
              <a:gd name="connsiteX8" fmla="*/ 212725 w 212725"/>
              <a:gd name="connsiteY8" fmla="*/ 263525 h 307975"/>
              <a:gd name="connsiteX9" fmla="*/ 161925 w 212725"/>
              <a:gd name="connsiteY9" fmla="*/ 307975 h 307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2725" h="307975">
                <a:moveTo>
                  <a:pt x="161925" y="307975"/>
                </a:moveTo>
                <a:lnTo>
                  <a:pt x="76200" y="209550"/>
                </a:lnTo>
                <a:lnTo>
                  <a:pt x="38100" y="155575"/>
                </a:lnTo>
                <a:lnTo>
                  <a:pt x="22225" y="107950"/>
                </a:lnTo>
                <a:lnTo>
                  <a:pt x="0" y="25400"/>
                </a:lnTo>
                <a:lnTo>
                  <a:pt x="66675" y="0"/>
                </a:lnTo>
                <a:lnTo>
                  <a:pt x="85725" y="85725"/>
                </a:lnTo>
                <a:lnTo>
                  <a:pt x="127000" y="155575"/>
                </a:lnTo>
                <a:lnTo>
                  <a:pt x="212725" y="263525"/>
                </a:lnTo>
                <a:lnTo>
                  <a:pt x="161925" y="307975"/>
                </a:lnTo>
                <a:close/>
              </a:path>
            </a:pathLst>
          </a:cu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.id(nerve_track_1)">
            <a:extLst>
              <a:ext uri="{FF2B5EF4-FFF2-40B4-BE49-F238E27FC236}">
                <a16:creationId xmlns:a16="http://schemas.microsoft.com/office/drawing/2014/main" id="{49F5E2E5-8B17-5045-A752-61CB3C2D12B5}"/>
              </a:ext>
            </a:extLst>
          </p:cNvPr>
          <p:cNvSpPr/>
          <p:nvPr/>
        </p:nvSpPr>
        <p:spPr>
          <a:xfrm>
            <a:off x="7435850" y="1639982"/>
            <a:ext cx="101600" cy="142875"/>
          </a:xfrm>
          <a:custGeom>
            <a:avLst/>
            <a:gdLst>
              <a:gd name="connsiteX0" fmla="*/ 161925 w 212725"/>
              <a:gd name="connsiteY0" fmla="*/ 307975 h 307975"/>
              <a:gd name="connsiteX1" fmla="*/ 76200 w 212725"/>
              <a:gd name="connsiteY1" fmla="*/ 209550 h 307975"/>
              <a:gd name="connsiteX2" fmla="*/ 38100 w 212725"/>
              <a:gd name="connsiteY2" fmla="*/ 155575 h 307975"/>
              <a:gd name="connsiteX3" fmla="*/ 22225 w 212725"/>
              <a:gd name="connsiteY3" fmla="*/ 107950 h 307975"/>
              <a:gd name="connsiteX4" fmla="*/ 0 w 212725"/>
              <a:gd name="connsiteY4" fmla="*/ 25400 h 307975"/>
              <a:gd name="connsiteX5" fmla="*/ 66675 w 212725"/>
              <a:gd name="connsiteY5" fmla="*/ 0 h 307975"/>
              <a:gd name="connsiteX6" fmla="*/ 85725 w 212725"/>
              <a:gd name="connsiteY6" fmla="*/ 85725 h 307975"/>
              <a:gd name="connsiteX7" fmla="*/ 123825 w 212725"/>
              <a:gd name="connsiteY7" fmla="*/ 12700 h 307975"/>
              <a:gd name="connsiteX8" fmla="*/ 187325 w 212725"/>
              <a:gd name="connsiteY8" fmla="*/ 28575 h 307975"/>
              <a:gd name="connsiteX9" fmla="*/ 127000 w 212725"/>
              <a:gd name="connsiteY9" fmla="*/ 155575 h 307975"/>
              <a:gd name="connsiteX10" fmla="*/ 212725 w 212725"/>
              <a:gd name="connsiteY10" fmla="*/ 263525 h 307975"/>
              <a:gd name="connsiteX11" fmla="*/ 161925 w 212725"/>
              <a:gd name="connsiteY11" fmla="*/ 307975 h 307975"/>
              <a:gd name="connsiteX0" fmla="*/ 212725 w 212725"/>
              <a:gd name="connsiteY0" fmla="*/ 263525 h 263525"/>
              <a:gd name="connsiteX1" fmla="*/ 76200 w 212725"/>
              <a:gd name="connsiteY1" fmla="*/ 209550 h 263525"/>
              <a:gd name="connsiteX2" fmla="*/ 38100 w 212725"/>
              <a:gd name="connsiteY2" fmla="*/ 155575 h 263525"/>
              <a:gd name="connsiteX3" fmla="*/ 22225 w 212725"/>
              <a:gd name="connsiteY3" fmla="*/ 107950 h 263525"/>
              <a:gd name="connsiteX4" fmla="*/ 0 w 212725"/>
              <a:gd name="connsiteY4" fmla="*/ 25400 h 263525"/>
              <a:gd name="connsiteX5" fmla="*/ 66675 w 212725"/>
              <a:gd name="connsiteY5" fmla="*/ 0 h 263525"/>
              <a:gd name="connsiteX6" fmla="*/ 85725 w 212725"/>
              <a:gd name="connsiteY6" fmla="*/ 85725 h 263525"/>
              <a:gd name="connsiteX7" fmla="*/ 123825 w 212725"/>
              <a:gd name="connsiteY7" fmla="*/ 12700 h 263525"/>
              <a:gd name="connsiteX8" fmla="*/ 187325 w 212725"/>
              <a:gd name="connsiteY8" fmla="*/ 28575 h 263525"/>
              <a:gd name="connsiteX9" fmla="*/ 127000 w 212725"/>
              <a:gd name="connsiteY9" fmla="*/ 155575 h 263525"/>
              <a:gd name="connsiteX10" fmla="*/ 212725 w 212725"/>
              <a:gd name="connsiteY10" fmla="*/ 263525 h 263525"/>
              <a:gd name="connsiteX0" fmla="*/ 127000 w 187325"/>
              <a:gd name="connsiteY0" fmla="*/ 155575 h 209550"/>
              <a:gd name="connsiteX1" fmla="*/ 76200 w 187325"/>
              <a:gd name="connsiteY1" fmla="*/ 209550 h 209550"/>
              <a:gd name="connsiteX2" fmla="*/ 38100 w 187325"/>
              <a:gd name="connsiteY2" fmla="*/ 155575 h 209550"/>
              <a:gd name="connsiteX3" fmla="*/ 22225 w 187325"/>
              <a:gd name="connsiteY3" fmla="*/ 107950 h 209550"/>
              <a:gd name="connsiteX4" fmla="*/ 0 w 187325"/>
              <a:gd name="connsiteY4" fmla="*/ 25400 h 209550"/>
              <a:gd name="connsiteX5" fmla="*/ 66675 w 187325"/>
              <a:gd name="connsiteY5" fmla="*/ 0 h 209550"/>
              <a:gd name="connsiteX6" fmla="*/ 85725 w 187325"/>
              <a:gd name="connsiteY6" fmla="*/ 85725 h 209550"/>
              <a:gd name="connsiteX7" fmla="*/ 123825 w 187325"/>
              <a:gd name="connsiteY7" fmla="*/ 12700 h 209550"/>
              <a:gd name="connsiteX8" fmla="*/ 187325 w 187325"/>
              <a:gd name="connsiteY8" fmla="*/ 28575 h 209550"/>
              <a:gd name="connsiteX9" fmla="*/ 127000 w 187325"/>
              <a:gd name="connsiteY9" fmla="*/ 155575 h 209550"/>
              <a:gd name="connsiteX0" fmla="*/ 127000 w 187325"/>
              <a:gd name="connsiteY0" fmla="*/ 155575 h 155575"/>
              <a:gd name="connsiteX1" fmla="*/ 38100 w 187325"/>
              <a:gd name="connsiteY1" fmla="*/ 155575 h 155575"/>
              <a:gd name="connsiteX2" fmla="*/ 22225 w 187325"/>
              <a:gd name="connsiteY2" fmla="*/ 107950 h 155575"/>
              <a:gd name="connsiteX3" fmla="*/ 0 w 187325"/>
              <a:gd name="connsiteY3" fmla="*/ 25400 h 155575"/>
              <a:gd name="connsiteX4" fmla="*/ 66675 w 187325"/>
              <a:gd name="connsiteY4" fmla="*/ 0 h 155575"/>
              <a:gd name="connsiteX5" fmla="*/ 85725 w 187325"/>
              <a:gd name="connsiteY5" fmla="*/ 85725 h 155575"/>
              <a:gd name="connsiteX6" fmla="*/ 123825 w 187325"/>
              <a:gd name="connsiteY6" fmla="*/ 12700 h 155575"/>
              <a:gd name="connsiteX7" fmla="*/ 187325 w 187325"/>
              <a:gd name="connsiteY7" fmla="*/ 28575 h 155575"/>
              <a:gd name="connsiteX8" fmla="*/ 127000 w 187325"/>
              <a:gd name="connsiteY8" fmla="*/ 155575 h 155575"/>
              <a:gd name="connsiteX0" fmla="*/ 127000 w 187325"/>
              <a:gd name="connsiteY0" fmla="*/ 155575 h 155575"/>
              <a:gd name="connsiteX1" fmla="*/ 22225 w 187325"/>
              <a:gd name="connsiteY1" fmla="*/ 107950 h 155575"/>
              <a:gd name="connsiteX2" fmla="*/ 0 w 187325"/>
              <a:gd name="connsiteY2" fmla="*/ 25400 h 155575"/>
              <a:gd name="connsiteX3" fmla="*/ 66675 w 187325"/>
              <a:gd name="connsiteY3" fmla="*/ 0 h 155575"/>
              <a:gd name="connsiteX4" fmla="*/ 85725 w 187325"/>
              <a:gd name="connsiteY4" fmla="*/ 85725 h 155575"/>
              <a:gd name="connsiteX5" fmla="*/ 123825 w 187325"/>
              <a:gd name="connsiteY5" fmla="*/ 12700 h 155575"/>
              <a:gd name="connsiteX6" fmla="*/ 187325 w 187325"/>
              <a:gd name="connsiteY6" fmla="*/ 28575 h 155575"/>
              <a:gd name="connsiteX7" fmla="*/ 127000 w 187325"/>
              <a:gd name="connsiteY7" fmla="*/ 155575 h 155575"/>
              <a:gd name="connsiteX0" fmla="*/ 127000 w 187325"/>
              <a:gd name="connsiteY0" fmla="*/ 155575 h 155575"/>
              <a:gd name="connsiteX1" fmla="*/ 0 w 187325"/>
              <a:gd name="connsiteY1" fmla="*/ 25400 h 155575"/>
              <a:gd name="connsiteX2" fmla="*/ 66675 w 187325"/>
              <a:gd name="connsiteY2" fmla="*/ 0 h 155575"/>
              <a:gd name="connsiteX3" fmla="*/ 85725 w 187325"/>
              <a:gd name="connsiteY3" fmla="*/ 85725 h 155575"/>
              <a:gd name="connsiteX4" fmla="*/ 123825 w 187325"/>
              <a:gd name="connsiteY4" fmla="*/ 12700 h 155575"/>
              <a:gd name="connsiteX5" fmla="*/ 187325 w 187325"/>
              <a:gd name="connsiteY5" fmla="*/ 28575 h 155575"/>
              <a:gd name="connsiteX6" fmla="*/ 127000 w 187325"/>
              <a:gd name="connsiteY6" fmla="*/ 155575 h 155575"/>
              <a:gd name="connsiteX0" fmla="*/ 60325 w 120650"/>
              <a:gd name="connsiteY0" fmla="*/ 155575 h 155575"/>
              <a:gd name="connsiteX1" fmla="*/ 0 w 120650"/>
              <a:gd name="connsiteY1" fmla="*/ 0 h 155575"/>
              <a:gd name="connsiteX2" fmla="*/ 19050 w 120650"/>
              <a:gd name="connsiteY2" fmla="*/ 85725 h 155575"/>
              <a:gd name="connsiteX3" fmla="*/ 57150 w 120650"/>
              <a:gd name="connsiteY3" fmla="*/ 12700 h 155575"/>
              <a:gd name="connsiteX4" fmla="*/ 120650 w 120650"/>
              <a:gd name="connsiteY4" fmla="*/ 28575 h 155575"/>
              <a:gd name="connsiteX5" fmla="*/ 60325 w 120650"/>
              <a:gd name="connsiteY5" fmla="*/ 155575 h 155575"/>
              <a:gd name="connsiteX0" fmla="*/ 41275 w 101600"/>
              <a:gd name="connsiteY0" fmla="*/ 142875 h 142875"/>
              <a:gd name="connsiteX1" fmla="*/ 0 w 101600"/>
              <a:gd name="connsiteY1" fmla="*/ 73025 h 142875"/>
              <a:gd name="connsiteX2" fmla="*/ 38100 w 101600"/>
              <a:gd name="connsiteY2" fmla="*/ 0 h 142875"/>
              <a:gd name="connsiteX3" fmla="*/ 101600 w 101600"/>
              <a:gd name="connsiteY3" fmla="*/ 15875 h 142875"/>
              <a:gd name="connsiteX4" fmla="*/ 41275 w 101600"/>
              <a:gd name="connsiteY4" fmla="*/ 142875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0" h="142875">
                <a:moveTo>
                  <a:pt x="41275" y="142875"/>
                </a:moveTo>
                <a:lnTo>
                  <a:pt x="0" y="73025"/>
                </a:lnTo>
                <a:lnTo>
                  <a:pt x="38100" y="0"/>
                </a:lnTo>
                <a:lnTo>
                  <a:pt x="101600" y="15875"/>
                </a:lnTo>
                <a:lnTo>
                  <a:pt x="41275" y="142875"/>
                </a:lnTo>
                <a:close/>
              </a:path>
            </a:pathLst>
          </a:custGeom>
          <a:noFill/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.id(N1)">
            <a:extLst>
              <a:ext uri="{FF2B5EF4-FFF2-40B4-BE49-F238E27FC236}">
                <a16:creationId xmlns:a16="http://schemas.microsoft.com/office/drawing/2014/main" id="{DFCBB51F-9D1B-BB43-9035-681220E9693C}"/>
              </a:ext>
            </a:extLst>
          </p:cNvPr>
          <p:cNvSpPr/>
          <p:nvPr/>
        </p:nvSpPr>
        <p:spPr>
          <a:xfrm>
            <a:off x="7353142" y="1627708"/>
            <a:ext cx="49324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.id(N2)">
            <a:extLst>
              <a:ext uri="{FF2B5EF4-FFF2-40B4-BE49-F238E27FC236}">
                <a16:creationId xmlns:a16="http://schemas.microsoft.com/office/drawing/2014/main" id="{6E2D70B4-3981-8540-A12C-CF929D1D53E0}"/>
              </a:ext>
            </a:extLst>
          </p:cNvPr>
          <p:cNvSpPr/>
          <p:nvPr/>
        </p:nvSpPr>
        <p:spPr>
          <a:xfrm>
            <a:off x="7469935" y="1627708"/>
            <a:ext cx="49324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.id(N3)">
            <a:extLst>
              <a:ext uri="{FF2B5EF4-FFF2-40B4-BE49-F238E27FC236}">
                <a16:creationId xmlns:a16="http://schemas.microsoft.com/office/drawing/2014/main" id="{69905168-7E14-3D47-B071-E853CCBBA6ED}"/>
              </a:ext>
            </a:extLst>
          </p:cNvPr>
          <p:cNvSpPr/>
          <p:nvPr/>
        </p:nvSpPr>
        <p:spPr>
          <a:xfrm>
            <a:off x="7408617" y="1754963"/>
            <a:ext cx="49324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.id(L1)">
            <a:extLst>
              <a:ext uri="{FF2B5EF4-FFF2-40B4-BE49-F238E27FC236}">
                <a16:creationId xmlns:a16="http://schemas.microsoft.com/office/drawing/2014/main" id="{DF51B7BB-380A-8A49-847A-8CDD0DBFB82B}"/>
              </a:ext>
            </a:extLst>
          </p:cNvPr>
          <p:cNvSpPr/>
          <p:nvPr/>
        </p:nvSpPr>
        <p:spPr>
          <a:xfrm>
            <a:off x="7375525" y="1641475"/>
            <a:ext cx="161925" cy="273244"/>
          </a:xfrm>
          <a:custGeom>
            <a:avLst/>
            <a:gdLst>
              <a:gd name="connsiteX0" fmla="*/ 0 w 155575"/>
              <a:gd name="connsiteY0" fmla="*/ 0 h 269875"/>
              <a:gd name="connsiteX1" fmla="*/ 47625 w 155575"/>
              <a:gd name="connsiteY1" fmla="*/ 136525 h 269875"/>
              <a:gd name="connsiteX2" fmla="*/ 155575 w 155575"/>
              <a:gd name="connsiteY2" fmla="*/ 269875 h 269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575" h="269875">
                <a:moveTo>
                  <a:pt x="0" y="0"/>
                </a:moveTo>
                <a:cubicBezTo>
                  <a:pt x="10848" y="45773"/>
                  <a:pt x="21696" y="91546"/>
                  <a:pt x="47625" y="136525"/>
                </a:cubicBezTo>
                <a:cubicBezTo>
                  <a:pt x="73554" y="181504"/>
                  <a:pt x="114564" y="225689"/>
                  <a:pt x="155575" y="269875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.id(L2)">
            <a:extLst>
              <a:ext uri="{FF2B5EF4-FFF2-40B4-BE49-F238E27FC236}">
                <a16:creationId xmlns:a16="http://schemas.microsoft.com/office/drawing/2014/main" id="{66B18032-83A5-8748-ADE4-B5BE28D61439}"/>
              </a:ext>
            </a:extLst>
          </p:cNvPr>
          <p:cNvSpPr/>
          <p:nvPr/>
        </p:nvSpPr>
        <p:spPr>
          <a:xfrm>
            <a:off x="7433280" y="1641474"/>
            <a:ext cx="66070" cy="145441"/>
          </a:xfrm>
          <a:custGeom>
            <a:avLst/>
            <a:gdLst>
              <a:gd name="connsiteX0" fmla="*/ 63500 w 63500"/>
              <a:gd name="connsiteY0" fmla="*/ 0 h 127000"/>
              <a:gd name="connsiteX1" fmla="*/ 0 w 63500"/>
              <a:gd name="connsiteY1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3500" h="127000">
                <a:moveTo>
                  <a:pt x="63500" y="0"/>
                </a:moveTo>
                <a:lnTo>
                  <a:pt x="0" y="127000"/>
                </a:ln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.id(nerve_1)">
            <a:extLst>
              <a:ext uri="{FF2B5EF4-FFF2-40B4-BE49-F238E27FC236}">
                <a16:creationId xmlns:a16="http://schemas.microsoft.com/office/drawing/2014/main" id="{BC51F279-4079-3940-9A14-88D5A2A90CF3}"/>
              </a:ext>
            </a:extLst>
          </p:cNvPr>
          <p:cNvSpPr/>
          <p:nvPr/>
        </p:nvSpPr>
        <p:spPr>
          <a:xfrm rot="20257936">
            <a:off x="7442445" y="1825832"/>
            <a:ext cx="78752" cy="63735"/>
          </a:xfrm>
          <a:custGeom>
            <a:avLst/>
            <a:gdLst>
              <a:gd name="connsiteX0" fmla="*/ 162774 w 735671"/>
              <a:gd name="connsiteY0" fmla="*/ 291580 h 331685"/>
              <a:gd name="connsiteX1" fmla="*/ 34437 w 735671"/>
              <a:gd name="connsiteY1" fmla="*/ 2822 h 331685"/>
              <a:gd name="connsiteX2" fmla="*/ 716226 w 735671"/>
              <a:gd name="connsiteY2" fmla="*/ 155222 h 331685"/>
              <a:gd name="connsiteX3" fmla="*/ 563826 w 735671"/>
              <a:gd name="connsiteY3" fmla="*/ 331685 h 331685"/>
              <a:gd name="connsiteX4" fmla="*/ 563826 w 735671"/>
              <a:gd name="connsiteY4" fmla="*/ 331685 h 331685"/>
              <a:gd name="connsiteX0" fmla="*/ 113490 w 682915"/>
              <a:gd name="connsiteY0" fmla="*/ 275841 h 315946"/>
              <a:gd name="connsiteX1" fmla="*/ 49322 w 682915"/>
              <a:gd name="connsiteY1" fmla="*/ 3125 h 315946"/>
              <a:gd name="connsiteX2" fmla="*/ 666942 w 682915"/>
              <a:gd name="connsiteY2" fmla="*/ 139483 h 315946"/>
              <a:gd name="connsiteX3" fmla="*/ 514542 w 682915"/>
              <a:gd name="connsiteY3" fmla="*/ 315946 h 315946"/>
              <a:gd name="connsiteX4" fmla="*/ 514542 w 682915"/>
              <a:gd name="connsiteY4" fmla="*/ 315946 h 315946"/>
              <a:gd name="connsiteX0" fmla="*/ 108782 w 620078"/>
              <a:gd name="connsiteY0" fmla="*/ 283099 h 323204"/>
              <a:gd name="connsiteX1" fmla="*/ 44614 w 620078"/>
              <a:gd name="connsiteY1" fmla="*/ 10383 h 323204"/>
              <a:gd name="connsiteX2" fmla="*/ 598066 w 620078"/>
              <a:gd name="connsiteY2" fmla="*/ 82573 h 323204"/>
              <a:gd name="connsiteX3" fmla="*/ 509834 w 620078"/>
              <a:gd name="connsiteY3" fmla="*/ 323204 h 323204"/>
              <a:gd name="connsiteX4" fmla="*/ 509834 w 620078"/>
              <a:gd name="connsiteY4" fmla="*/ 323204 h 323204"/>
              <a:gd name="connsiteX0" fmla="*/ 108782 w 632855"/>
              <a:gd name="connsiteY0" fmla="*/ 293123 h 333228"/>
              <a:gd name="connsiteX1" fmla="*/ 44614 w 632855"/>
              <a:gd name="connsiteY1" fmla="*/ 20407 h 333228"/>
              <a:gd name="connsiteX2" fmla="*/ 598066 w 632855"/>
              <a:gd name="connsiteY2" fmla="*/ 92597 h 333228"/>
              <a:gd name="connsiteX3" fmla="*/ 509834 w 632855"/>
              <a:gd name="connsiteY3" fmla="*/ 333228 h 333228"/>
              <a:gd name="connsiteX4" fmla="*/ 509834 w 632855"/>
              <a:gd name="connsiteY4" fmla="*/ 333228 h 333228"/>
              <a:gd name="connsiteX0" fmla="*/ 137111 w 661184"/>
              <a:gd name="connsiteY0" fmla="*/ 339336 h 379441"/>
              <a:gd name="connsiteX1" fmla="*/ 72943 w 661184"/>
              <a:gd name="connsiteY1" fmla="*/ 66620 h 379441"/>
              <a:gd name="connsiteX2" fmla="*/ 626395 w 661184"/>
              <a:gd name="connsiteY2" fmla="*/ 138810 h 379441"/>
              <a:gd name="connsiteX3" fmla="*/ 538163 w 661184"/>
              <a:gd name="connsiteY3" fmla="*/ 379441 h 379441"/>
              <a:gd name="connsiteX4" fmla="*/ 538163 w 661184"/>
              <a:gd name="connsiteY4" fmla="*/ 379441 h 379441"/>
              <a:gd name="connsiteX0" fmla="*/ 123295 w 647368"/>
              <a:gd name="connsiteY0" fmla="*/ 339336 h 379441"/>
              <a:gd name="connsiteX1" fmla="*/ 59127 w 647368"/>
              <a:gd name="connsiteY1" fmla="*/ 66620 h 379441"/>
              <a:gd name="connsiteX2" fmla="*/ 612579 w 647368"/>
              <a:gd name="connsiteY2" fmla="*/ 138810 h 379441"/>
              <a:gd name="connsiteX3" fmla="*/ 524347 w 647368"/>
              <a:gd name="connsiteY3" fmla="*/ 379441 h 379441"/>
              <a:gd name="connsiteX4" fmla="*/ 524347 w 647368"/>
              <a:gd name="connsiteY4" fmla="*/ 379441 h 379441"/>
              <a:gd name="connsiteX0" fmla="*/ 95228 w 619301"/>
              <a:gd name="connsiteY0" fmla="*/ 303723 h 343828"/>
              <a:gd name="connsiteX1" fmla="*/ 31060 w 619301"/>
              <a:gd name="connsiteY1" fmla="*/ 31007 h 343828"/>
              <a:gd name="connsiteX2" fmla="*/ 584512 w 619301"/>
              <a:gd name="connsiteY2" fmla="*/ 79133 h 343828"/>
              <a:gd name="connsiteX3" fmla="*/ 496280 w 619301"/>
              <a:gd name="connsiteY3" fmla="*/ 343828 h 343828"/>
              <a:gd name="connsiteX4" fmla="*/ 496280 w 619301"/>
              <a:gd name="connsiteY4" fmla="*/ 343828 h 343828"/>
              <a:gd name="connsiteX0" fmla="*/ 95228 w 632588"/>
              <a:gd name="connsiteY0" fmla="*/ 328003 h 368108"/>
              <a:gd name="connsiteX1" fmla="*/ 31060 w 632588"/>
              <a:gd name="connsiteY1" fmla="*/ 55287 h 368108"/>
              <a:gd name="connsiteX2" fmla="*/ 584512 w 632588"/>
              <a:gd name="connsiteY2" fmla="*/ 103413 h 368108"/>
              <a:gd name="connsiteX3" fmla="*/ 496280 w 632588"/>
              <a:gd name="connsiteY3" fmla="*/ 368108 h 368108"/>
              <a:gd name="connsiteX4" fmla="*/ 496280 w 632588"/>
              <a:gd name="connsiteY4" fmla="*/ 368108 h 368108"/>
              <a:gd name="connsiteX0" fmla="*/ 95228 w 603459"/>
              <a:gd name="connsiteY0" fmla="*/ 334552 h 374657"/>
              <a:gd name="connsiteX1" fmla="*/ 31060 w 603459"/>
              <a:gd name="connsiteY1" fmla="*/ 61836 h 374657"/>
              <a:gd name="connsiteX2" fmla="*/ 584512 w 603459"/>
              <a:gd name="connsiteY2" fmla="*/ 109962 h 374657"/>
              <a:gd name="connsiteX3" fmla="*/ 496280 w 603459"/>
              <a:gd name="connsiteY3" fmla="*/ 374657 h 374657"/>
              <a:gd name="connsiteX4" fmla="*/ 496280 w 603459"/>
              <a:gd name="connsiteY4" fmla="*/ 374657 h 374657"/>
              <a:gd name="connsiteX0" fmla="*/ 98708 w 606939"/>
              <a:gd name="connsiteY0" fmla="*/ 369972 h 410077"/>
              <a:gd name="connsiteX1" fmla="*/ 34540 w 606939"/>
              <a:gd name="connsiteY1" fmla="*/ 97256 h 410077"/>
              <a:gd name="connsiteX2" fmla="*/ 587992 w 606939"/>
              <a:gd name="connsiteY2" fmla="*/ 145382 h 410077"/>
              <a:gd name="connsiteX3" fmla="*/ 499760 w 606939"/>
              <a:gd name="connsiteY3" fmla="*/ 410077 h 410077"/>
              <a:gd name="connsiteX4" fmla="*/ 499760 w 606939"/>
              <a:gd name="connsiteY4" fmla="*/ 410077 h 410077"/>
              <a:gd name="connsiteX0" fmla="*/ 98708 w 606003"/>
              <a:gd name="connsiteY0" fmla="*/ 369972 h 410118"/>
              <a:gd name="connsiteX1" fmla="*/ 34540 w 606003"/>
              <a:gd name="connsiteY1" fmla="*/ 97256 h 410118"/>
              <a:gd name="connsiteX2" fmla="*/ 587992 w 606003"/>
              <a:gd name="connsiteY2" fmla="*/ 145382 h 410118"/>
              <a:gd name="connsiteX3" fmla="*/ 499760 w 606003"/>
              <a:gd name="connsiteY3" fmla="*/ 410077 h 410118"/>
              <a:gd name="connsiteX4" fmla="*/ 564551 w 606003"/>
              <a:gd name="connsiteY4" fmla="*/ 163666 h 410118"/>
              <a:gd name="connsiteX0" fmla="*/ 98708 w 606003"/>
              <a:gd name="connsiteY0" fmla="*/ 369972 h 410077"/>
              <a:gd name="connsiteX1" fmla="*/ 34540 w 606003"/>
              <a:gd name="connsiteY1" fmla="*/ 97256 h 410077"/>
              <a:gd name="connsiteX2" fmla="*/ 587992 w 606003"/>
              <a:gd name="connsiteY2" fmla="*/ 145382 h 410077"/>
              <a:gd name="connsiteX3" fmla="*/ 499760 w 606003"/>
              <a:gd name="connsiteY3" fmla="*/ 410077 h 410077"/>
              <a:gd name="connsiteX0" fmla="*/ 98708 w 595966"/>
              <a:gd name="connsiteY0" fmla="*/ 375385 h 415490"/>
              <a:gd name="connsiteX1" fmla="*/ 34540 w 595966"/>
              <a:gd name="connsiteY1" fmla="*/ 102669 h 415490"/>
              <a:gd name="connsiteX2" fmla="*/ 587992 w 595966"/>
              <a:gd name="connsiteY2" fmla="*/ 150795 h 415490"/>
              <a:gd name="connsiteX3" fmla="*/ 499760 w 595966"/>
              <a:gd name="connsiteY3" fmla="*/ 415490 h 415490"/>
              <a:gd name="connsiteX0" fmla="*/ 98708 w 599304"/>
              <a:gd name="connsiteY0" fmla="*/ 355111 h 395216"/>
              <a:gd name="connsiteX1" fmla="*/ 34540 w 599304"/>
              <a:gd name="connsiteY1" fmla="*/ 82395 h 395216"/>
              <a:gd name="connsiteX2" fmla="*/ 587992 w 599304"/>
              <a:gd name="connsiteY2" fmla="*/ 130521 h 395216"/>
              <a:gd name="connsiteX3" fmla="*/ 499760 w 599304"/>
              <a:gd name="connsiteY3" fmla="*/ 395216 h 395216"/>
              <a:gd name="connsiteX0" fmla="*/ 98708 w 601213"/>
              <a:gd name="connsiteY0" fmla="*/ 362631 h 402736"/>
              <a:gd name="connsiteX1" fmla="*/ 34540 w 601213"/>
              <a:gd name="connsiteY1" fmla="*/ 89915 h 402736"/>
              <a:gd name="connsiteX2" fmla="*/ 587992 w 601213"/>
              <a:gd name="connsiteY2" fmla="*/ 138041 h 402736"/>
              <a:gd name="connsiteX3" fmla="*/ 499760 w 601213"/>
              <a:gd name="connsiteY3" fmla="*/ 402736 h 402736"/>
              <a:gd name="connsiteX0" fmla="*/ 98708 w 601406"/>
              <a:gd name="connsiteY0" fmla="*/ 332398 h 403027"/>
              <a:gd name="connsiteX1" fmla="*/ 34540 w 601406"/>
              <a:gd name="connsiteY1" fmla="*/ 59682 h 403027"/>
              <a:gd name="connsiteX2" fmla="*/ 587992 w 601406"/>
              <a:gd name="connsiteY2" fmla="*/ 107808 h 403027"/>
              <a:gd name="connsiteX3" fmla="*/ 441082 w 601406"/>
              <a:gd name="connsiteY3" fmla="*/ 403027 h 403027"/>
              <a:gd name="connsiteX0" fmla="*/ 98708 w 593895"/>
              <a:gd name="connsiteY0" fmla="*/ 381447 h 452076"/>
              <a:gd name="connsiteX1" fmla="*/ 34540 w 593895"/>
              <a:gd name="connsiteY1" fmla="*/ 108731 h 452076"/>
              <a:gd name="connsiteX2" fmla="*/ 587992 w 593895"/>
              <a:gd name="connsiteY2" fmla="*/ 156857 h 452076"/>
              <a:gd name="connsiteX3" fmla="*/ 441082 w 593895"/>
              <a:gd name="connsiteY3" fmla="*/ 452076 h 452076"/>
              <a:gd name="connsiteX0" fmla="*/ 98708 w 606638"/>
              <a:gd name="connsiteY0" fmla="*/ 331451 h 375287"/>
              <a:gd name="connsiteX1" fmla="*/ 34540 w 606638"/>
              <a:gd name="connsiteY1" fmla="*/ 58735 h 375287"/>
              <a:gd name="connsiteX2" fmla="*/ 587992 w 606638"/>
              <a:gd name="connsiteY2" fmla="*/ 106861 h 375287"/>
              <a:gd name="connsiteX3" fmla="*/ 484158 w 606638"/>
              <a:gd name="connsiteY3" fmla="*/ 375287 h 375287"/>
              <a:gd name="connsiteX0" fmla="*/ 95767 w 610565"/>
              <a:gd name="connsiteY0" fmla="*/ 281909 h 325745"/>
              <a:gd name="connsiteX1" fmla="*/ 31599 w 610565"/>
              <a:gd name="connsiteY1" fmla="*/ 9193 h 325745"/>
              <a:gd name="connsiteX2" fmla="*/ 592512 w 610565"/>
              <a:gd name="connsiteY2" fmla="*/ 88524 h 325745"/>
              <a:gd name="connsiteX3" fmla="*/ 481217 w 610565"/>
              <a:gd name="connsiteY3" fmla="*/ 325745 h 325745"/>
              <a:gd name="connsiteX0" fmla="*/ 95767 w 615570"/>
              <a:gd name="connsiteY0" fmla="*/ 325733 h 369569"/>
              <a:gd name="connsiteX1" fmla="*/ 31599 w 615570"/>
              <a:gd name="connsiteY1" fmla="*/ 53017 h 369569"/>
              <a:gd name="connsiteX2" fmla="*/ 592512 w 615570"/>
              <a:gd name="connsiteY2" fmla="*/ 132348 h 369569"/>
              <a:gd name="connsiteX3" fmla="*/ 481217 w 615570"/>
              <a:gd name="connsiteY3" fmla="*/ 369569 h 369569"/>
              <a:gd name="connsiteX0" fmla="*/ 111598 w 631401"/>
              <a:gd name="connsiteY0" fmla="*/ 374646 h 418482"/>
              <a:gd name="connsiteX1" fmla="*/ 47430 w 631401"/>
              <a:gd name="connsiteY1" fmla="*/ 101930 h 418482"/>
              <a:gd name="connsiteX2" fmla="*/ 608343 w 631401"/>
              <a:gd name="connsiteY2" fmla="*/ 181261 h 418482"/>
              <a:gd name="connsiteX3" fmla="*/ 497048 w 631401"/>
              <a:gd name="connsiteY3" fmla="*/ 418482 h 418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1401" h="418482">
                <a:moveTo>
                  <a:pt x="111598" y="374646"/>
                </a:moveTo>
                <a:cubicBezTo>
                  <a:pt x="65477" y="345904"/>
                  <a:pt x="-71657" y="258298"/>
                  <a:pt x="47430" y="101930"/>
                </a:cubicBezTo>
                <a:cubicBezTo>
                  <a:pt x="166517" y="-54438"/>
                  <a:pt x="519507" y="-33117"/>
                  <a:pt x="608343" y="181261"/>
                </a:cubicBezTo>
                <a:cubicBezTo>
                  <a:pt x="697179" y="395639"/>
                  <a:pt x="500955" y="415435"/>
                  <a:pt x="497048" y="418482"/>
                </a:cubicBezTo>
              </a:path>
            </a:pathLst>
          </a:custGeom>
          <a:noFill/>
          <a:ln w="1270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2586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.id(tissue_1)">
            <a:extLst>
              <a:ext uri="{FF2B5EF4-FFF2-40B4-BE49-F238E27FC236}">
                <a16:creationId xmlns:a16="http://schemas.microsoft.com/office/drawing/2014/main" id="{1B7FAEA9-0041-CB42-B702-9A340BA6E54F}"/>
              </a:ext>
            </a:extLst>
          </p:cNvPr>
          <p:cNvSpPr/>
          <p:nvPr/>
        </p:nvSpPr>
        <p:spPr>
          <a:xfrm>
            <a:off x="2891481" y="1046805"/>
            <a:ext cx="6581547" cy="5329281"/>
          </a:xfrm>
          <a:custGeom>
            <a:avLst/>
            <a:gdLst>
              <a:gd name="connsiteX0" fmla="*/ 0 w 6042453"/>
              <a:gd name="connsiteY0" fmla="*/ 0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0 w 6042453"/>
              <a:gd name="connsiteY4" fmla="*/ 0 h 3867664"/>
              <a:gd name="connsiteX0" fmla="*/ 370703 w 6042453"/>
              <a:gd name="connsiteY0" fmla="*/ 234778 h 3867664"/>
              <a:gd name="connsiteX1" fmla="*/ 6042453 w 6042453"/>
              <a:gd name="connsiteY1" fmla="*/ 0 h 3867664"/>
              <a:gd name="connsiteX2" fmla="*/ 6042453 w 6042453"/>
              <a:gd name="connsiteY2" fmla="*/ 3867664 h 3867664"/>
              <a:gd name="connsiteX3" fmla="*/ 0 w 6042453"/>
              <a:gd name="connsiteY3" fmla="*/ 3867664 h 3867664"/>
              <a:gd name="connsiteX4" fmla="*/ 370703 w 6042453"/>
              <a:gd name="connsiteY4" fmla="*/ 234778 h 3867664"/>
              <a:gd name="connsiteX0" fmla="*/ 370703 w 6042453"/>
              <a:gd name="connsiteY0" fmla="*/ 234778 h 3867664"/>
              <a:gd name="connsiteX1" fmla="*/ 3400168 w 6042453"/>
              <a:gd name="connsiteY1" fmla="*/ 321275 h 3867664"/>
              <a:gd name="connsiteX2" fmla="*/ 6042453 w 6042453"/>
              <a:gd name="connsiteY2" fmla="*/ 0 h 3867664"/>
              <a:gd name="connsiteX3" fmla="*/ 6042453 w 6042453"/>
              <a:gd name="connsiteY3" fmla="*/ 3867664 h 3867664"/>
              <a:gd name="connsiteX4" fmla="*/ 0 w 6042453"/>
              <a:gd name="connsiteY4" fmla="*/ 3867664 h 3867664"/>
              <a:gd name="connsiteX5" fmla="*/ 370703 w 6042453"/>
              <a:gd name="connsiteY5" fmla="*/ 234778 h 3867664"/>
              <a:gd name="connsiteX0" fmla="*/ 370703 w 6042453"/>
              <a:gd name="connsiteY0" fmla="*/ 9462 h 3642348"/>
              <a:gd name="connsiteX1" fmla="*/ 3400168 w 6042453"/>
              <a:gd name="connsiteY1" fmla="*/ 95959 h 3642348"/>
              <a:gd name="connsiteX2" fmla="*/ 5906529 w 6042453"/>
              <a:gd name="connsiteY2" fmla="*/ 9462 h 3642348"/>
              <a:gd name="connsiteX3" fmla="*/ 6042453 w 6042453"/>
              <a:gd name="connsiteY3" fmla="*/ 3642348 h 3642348"/>
              <a:gd name="connsiteX4" fmla="*/ 0 w 6042453"/>
              <a:gd name="connsiteY4" fmla="*/ 3642348 h 3642348"/>
              <a:gd name="connsiteX5" fmla="*/ 370703 w 6042453"/>
              <a:gd name="connsiteY5" fmla="*/ 9462 h 3642348"/>
              <a:gd name="connsiteX0" fmla="*/ 370703 w 6398255"/>
              <a:gd name="connsiteY0" fmla="*/ 9462 h 3642348"/>
              <a:gd name="connsiteX1" fmla="*/ 3400168 w 6398255"/>
              <a:gd name="connsiteY1" fmla="*/ 95959 h 3642348"/>
              <a:gd name="connsiteX2" fmla="*/ 5906529 w 6398255"/>
              <a:gd name="connsiteY2" fmla="*/ 9462 h 3642348"/>
              <a:gd name="connsiteX3" fmla="*/ 6042453 w 6398255"/>
              <a:gd name="connsiteY3" fmla="*/ 3642348 h 3642348"/>
              <a:gd name="connsiteX4" fmla="*/ 0 w 6398255"/>
              <a:gd name="connsiteY4" fmla="*/ 3642348 h 3642348"/>
              <a:gd name="connsiteX5" fmla="*/ 370703 w 6398255"/>
              <a:gd name="connsiteY5" fmla="*/ 9462 h 3642348"/>
              <a:gd name="connsiteX0" fmla="*/ 494271 w 6521823"/>
              <a:gd name="connsiteY0" fmla="*/ 9462 h 3877126"/>
              <a:gd name="connsiteX1" fmla="*/ 3523736 w 6521823"/>
              <a:gd name="connsiteY1" fmla="*/ 95959 h 3877126"/>
              <a:gd name="connsiteX2" fmla="*/ 6030097 w 6521823"/>
              <a:gd name="connsiteY2" fmla="*/ 9462 h 3877126"/>
              <a:gd name="connsiteX3" fmla="*/ 6166021 w 6521823"/>
              <a:gd name="connsiteY3" fmla="*/ 3642348 h 3877126"/>
              <a:gd name="connsiteX4" fmla="*/ 0 w 6521823"/>
              <a:gd name="connsiteY4" fmla="*/ 3877126 h 3877126"/>
              <a:gd name="connsiteX5" fmla="*/ 494271 w 6521823"/>
              <a:gd name="connsiteY5" fmla="*/ 9462 h 3877126"/>
              <a:gd name="connsiteX0" fmla="*/ 633621 w 6661173"/>
              <a:gd name="connsiteY0" fmla="*/ 9462 h 3877126"/>
              <a:gd name="connsiteX1" fmla="*/ 3663086 w 6661173"/>
              <a:gd name="connsiteY1" fmla="*/ 95959 h 3877126"/>
              <a:gd name="connsiteX2" fmla="*/ 6169447 w 6661173"/>
              <a:gd name="connsiteY2" fmla="*/ 9462 h 3877126"/>
              <a:gd name="connsiteX3" fmla="*/ 6305371 w 6661173"/>
              <a:gd name="connsiteY3" fmla="*/ 3642348 h 3877126"/>
              <a:gd name="connsiteX4" fmla="*/ 139350 w 6661173"/>
              <a:gd name="connsiteY4" fmla="*/ 3877126 h 3877126"/>
              <a:gd name="connsiteX5" fmla="*/ 633621 w 6661173"/>
              <a:gd name="connsiteY5" fmla="*/ 9462 h 3877126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56277 h 4123941"/>
              <a:gd name="connsiteX1" fmla="*/ 3663086 w 6661173"/>
              <a:gd name="connsiteY1" fmla="*/ 342774 h 4123941"/>
              <a:gd name="connsiteX2" fmla="*/ 6169447 w 6661173"/>
              <a:gd name="connsiteY2" fmla="*/ 256277 h 4123941"/>
              <a:gd name="connsiteX3" fmla="*/ 6305371 w 6661173"/>
              <a:gd name="connsiteY3" fmla="*/ 3889163 h 4123941"/>
              <a:gd name="connsiteX4" fmla="*/ 139350 w 6661173"/>
              <a:gd name="connsiteY4" fmla="*/ 4123941 h 4123941"/>
              <a:gd name="connsiteX5" fmla="*/ 633621 w 6661173"/>
              <a:gd name="connsiteY5" fmla="*/ 256277 h 4123941"/>
              <a:gd name="connsiteX0" fmla="*/ 633621 w 6661173"/>
              <a:gd name="connsiteY0" fmla="*/ 235646 h 4103310"/>
              <a:gd name="connsiteX1" fmla="*/ 3663086 w 6661173"/>
              <a:gd name="connsiteY1" fmla="*/ 322143 h 4103310"/>
              <a:gd name="connsiteX2" fmla="*/ 6169447 w 6661173"/>
              <a:gd name="connsiteY2" fmla="*/ 235646 h 4103310"/>
              <a:gd name="connsiteX3" fmla="*/ 6305371 w 6661173"/>
              <a:gd name="connsiteY3" fmla="*/ 3868532 h 4103310"/>
              <a:gd name="connsiteX4" fmla="*/ 139350 w 6661173"/>
              <a:gd name="connsiteY4" fmla="*/ 4103310 h 4103310"/>
              <a:gd name="connsiteX5" fmla="*/ 633621 w 6661173"/>
              <a:gd name="connsiteY5" fmla="*/ 235646 h 4103310"/>
              <a:gd name="connsiteX0" fmla="*/ 633621 w 6661173"/>
              <a:gd name="connsiteY0" fmla="*/ 190623 h 4058287"/>
              <a:gd name="connsiteX1" fmla="*/ 3663086 w 6661173"/>
              <a:gd name="connsiteY1" fmla="*/ 277120 h 4058287"/>
              <a:gd name="connsiteX2" fmla="*/ 6169447 w 6661173"/>
              <a:gd name="connsiteY2" fmla="*/ 190623 h 4058287"/>
              <a:gd name="connsiteX3" fmla="*/ 6305371 w 6661173"/>
              <a:gd name="connsiteY3" fmla="*/ 3823509 h 4058287"/>
              <a:gd name="connsiteX4" fmla="*/ 139350 w 6661173"/>
              <a:gd name="connsiteY4" fmla="*/ 4058287 h 4058287"/>
              <a:gd name="connsiteX5" fmla="*/ 633621 w 6661173"/>
              <a:gd name="connsiteY5" fmla="*/ 190623 h 4058287"/>
              <a:gd name="connsiteX0" fmla="*/ 633621 w 6661173"/>
              <a:gd name="connsiteY0" fmla="*/ 97720 h 3965384"/>
              <a:gd name="connsiteX1" fmla="*/ 3663086 w 6661173"/>
              <a:gd name="connsiteY1" fmla="*/ 184217 h 3965384"/>
              <a:gd name="connsiteX2" fmla="*/ 6169447 w 6661173"/>
              <a:gd name="connsiteY2" fmla="*/ 97720 h 3965384"/>
              <a:gd name="connsiteX3" fmla="*/ 6305371 w 6661173"/>
              <a:gd name="connsiteY3" fmla="*/ 3730606 h 3965384"/>
              <a:gd name="connsiteX4" fmla="*/ 139350 w 6661173"/>
              <a:gd name="connsiteY4" fmla="*/ 3965384 h 3965384"/>
              <a:gd name="connsiteX5" fmla="*/ 633621 w 6661173"/>
              <a:gd name="connsiteY5" fmla="*/ 97720 h 3965384"/>
              <a:gd name="connsiteX0" fmla="*/ 633621 w 6661173"/>
              <a:gd name="connsiteY0" fmla="*/ 1219541 h 5087205"/>
              <a:gd name="connsiteX1" fmla="*/ 3638074 w 6661173"/>
              <a:gd name="connsiteY1" fmla="*/ 45649 h 5087205"/>
              <a:gd name="connsiteX2" fmla="*/ 6169447 w 6661173"/>
              <a:gd name="connsiteY2" fmla="*/ 1219541 h 5087205"/>
              <a:gd name="connsiteX3" fmla="*/ 6305371 w 6661173"/>
              <a:gd name="connsiteY3" fmla="*/ 4852427 h 5087205"/>
              <a:gd name="connsiteX4" fmla="*/ 139350 w 6661173"/>
              <a:gd name="connsiteY4" fmla="*/ 5087205 h 5087205"/>
              <a:gd name="connsiteX5" fmla="*/ 633621 w 6661173"/>
              <a:gd name="connsiteY5" fmla="*/ 1219541 h 5087205"/>
              <a:gd name="connsiteX0" fmla="*/ 633621 w 6661173"/>
              <a:gd name="connsiteY0" fmla="*/ 1368268 h 5235932"/>
              <a:gd name="connsiteX1" fmla="*/ 3638074 w 6661173"/>
              <a:gd name="connsiteY1" fmla="*/ 194376 h 5235932"/>
              <a:gd name="connsiteX2" fmla="*/ 6169447 w 6661173"/>
              <a:gd name="connsiteY2" fmla="*/ 1368268 h 5235932"/>
              <a:gd name="connsiteX3" fmla="*/ 6305371 w 6661173"/>
              <a:gd name="connsiteY3" fmla="*/ 5001154 h 5235932"/>
              <a:gd name="connsiteX4" fmla="*/ 139350 w 6661173"/>
              <a:gd name="connsiteY4" fmla="*/ 5235932 h 5235932"/>
              <a:gd name="connsiteX5" fmla="*/ 633621 w 6661173"/>
              <a:gd name="connsiteY5" fmla="*/ 1368268 h 5235932"/>
              <a:gd name="connsiteX0" fmla="*/ 633621 w 6661173"/>
              <a:gd name="connsiteY0" fmla="*/ 857602 h 4725266"/>
              <a:gd name="connsiteX1" fmla="*/ 3613062 w 6661173"/>
              <a:gd name="connsiteY1" fmla="*/ 252120 h 4725266"/>
              <a:gd name="connsiteX2" fmla="*/ 6169447 w 6661173"/>
              <a:gd name="connsiteY2" fmla="*/ 857602 h 4725266"/>
              <a:gd name="connsiteX3" fmla="*/ 6305371 w 6661173"/>
              <a:gd name="connsiteY3" fmla="*/ 4490488 h 4725266"/>
              <a:gd name="connsiteX4" fmla="*/ 139350 w 6661173"/>
              <a:gd name="connsiteY4" fmla="*/ 4725266 h 4725266"/>
              <a:gd name="connsiteX5" fmla="*/ 633621 w 6661173"/>
              <a:gd name="connsiteY5" fmla="*/ 857602 h 4725266"/>
              <a:gd name="connsiteX0" fmla="*/ 633621 w 6661173"/>
              <a:gd name="connsiteY0" fmla="*/ 1003890 h 4871554"/>
              <a:gd name="connsiteX1" fmla="*/ 3613062 w 6661173"/>
              <a:gd name="connsiteY1" fmla="*/ 398408 h 4871554"/>
              <a:gd name="connsiteX2" fmla="*/ 6169447 w 6661173"/>
              <a:gd name="connsiteY2" fmla="*/ 1003890 h 4871554"/>
              <a:gd name="connsiteX3" fmla="*/ 6305371 w 6661173"/>
              <a:gd name="connsiteY3" fmla="*/ 4636776 h 4871554"/>
              <a:gd name="connsiteX4" fmla="*/ 139350 w 6661173"/>
              <a:gd name="connsiteY4" fmla="*/ 4871554 h 4871554"/>
              <a:gd name="connsiteX5" fmla="*/ 633621 w 6661173"/>
              <a:gd name="connsiteY5" fmla="*/ 1003890 h 4871554"/>
              <a:gd name="connsiteX0" fmla="*/ 633621 w 6661173"/>
              <a:gd name="connsiteY0" fmla="*/ 1022408 h 4890072"/>
              <a:gd name="connsiteX1" fmla="*/ 3613062 w 6661173"/>
              <a:gd name="connsiteY1" fmla="*/ 416926 h 4890072"/>
              <a:gd name="connsiteX2" fmla="*/ 6169447 w 6661173"/>
              <a:gd name="connsiteY2" fmla="*/ 1022408 h 4890072"/>
              <a:gd name="connsiteX3" fmla="*/ 6305371 w 6661173"/>
              <a:gd name="connsiteY3" fmla="*/ 4655294 h 4890072"/>
              <a:gd name="connsiteX4" fmla="*/ 139350 w 6661173"/>
              <a:gd name="connsiteY4" fmla="*/ 4890072 h 4890072"/>
              <a:gd name="connsiteX5" fmla="*/ 633621 w 6661173"/>
              <a:gd name="connsiteY5" fmla="*/ 1022408 h 4890072"/>
              <a:gd name="connsiteX0" fmla="*/ 633621 w 6661173"/>
              <a:gd name="connsiteY0" fmla="*/ 819066 h 4686730"/>
              <a:gd name="connsiteX1" fmla="*/ 3450480 w 6661173"/>
              <a:gd name="connsiteY1" fmla="*/ 460719 h 4686730"/>
              <a:gd name="connsiteX2" fmla="*/ 6169447 w 6661173"/>
              <a:gd name="connsiteY2" fmla="*/ 819066 h 4686730"/>
              <a:gd name="connsiteX3" fmla="*/ 6305371 w 6661173"/>
              <a:gd name="connsiteY3" fmla="*/ 4451952 h 4686730"/>
              <a:gd name="connsiteX4" fmla="*/ 139350 w 6661173"/>
              <a:gd name="connsiteY4" fmla="*/ 4686730 h 4686730"/>
              <a:gd name="connsiteX5" fmla="*/ 633621 w 6661173"/>
              <a:gd name="connsiteY5" fmla="*/ 819066 h 4686730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168644"/>
              <a:gd name="connsiteX1" fmla="*/ 3450480 w 6661173"/>
              <a:gd name="connsiteY1" fmla="*/ 460719 h 5168644"/>
              <a:gd name="connsiteX2" fmla="*/ 6169447 w 6661173"/>
              <a:gd name="connsiteY2" fmla="*/ 819066 h 5168644"/>
              <a:gd name="connsiteX3" fmla="*/ 6305371 w 6661173"/>
              <a:gd name="connsiteY3" fmla="*/ 4451952 h 5168644"/>
              <a:gd name="connsiteX4" fmla="*/ 3251626 w 6661173"/>
              <a:gd name="connsiteY4" fmla="*/ 5168644 h 5168644"/>
              <a:gd name="connsiteX5" fmla="*/ 139350 w 6661173"/>
              <a:gd name="connsiteY5" fmla="*/ 4686730 h 5168644"/>
              <a:gd name="connsiteX6" fmla="*/ 633621 w 6661173"/>
              <a:gd name="connsiteY6" fmla="*/ 819066 h 5168644"/>
              <a:gd name="connsiteX0" fmla="*/ 633621 w 6661173"/>
              <a:gd name="connsiteY0" fmla="*/ 819066 h 5329281"/>
              <a:gd name="connsiteX1" fmla="*/ 3450480 w 6661173"/>
              <a:gd name="connsiteY1" fmla="*/ 460719 h 5329281"/>
              <a:gd name="connsiteX2" fmla="*/ 6169447 w 6661173"/>
              <a:gd name="connsiteY2" fmla="*/ 819066 h 5329281"/>
              <a:gd name="connsiteX3" fmla="*/ 6305371 w 6661173"/>
              <a:gd name="connsiteY3" fmla="*/ 4451952 h 5329281"/>
              <a:gd name="connsiteX4" fmla="*/ 4164582 w 6661173"/>
              <a:gd name="connsiteY4" fmla="*/ 5329281 h 5329281"/>
              <a:gd name="connsiteX5" fmla="*/ 139350 w 6661173"/>
              <a:gd name="connsiteY5" fmla="*/ 4686730 h 5329281"/>
              <a:gd name="connsiteX6" fmla="*/ 633621 w 6661173"/>
              <a:gd name="connsiteY6" fmla="*/ 819066 h 5329281"/>
              <a:gd name="connsiteX0" fmla="*/ 633621 w 6661173"/>
              <a:gd name="connsiteY0" fmla="*/ 819066 h 5329281"/>
              <a:gd name="connsiteX1" fmla="*/ 3450480 w 6661173"/>
              <a:gd name="connsiteY1" fmla="*/ 460719 h 5329281"/>
              <a:gd name="connsiteX2" fmla="*/ 6169447 w 6661173"/>
              <a:gd name="connsiteY2" fmla="*/ 819066 h 5329281"/>
              <a:gd name="connsiteX3" fmla="*/ 6305371 w 6661173"/>
              <a:gd name="connsiteY3" fmla="*/ 4451952 h 5329281"/>
              <a:gd name="connsiteX4" fmla="*/ 4164582 w 6661173"/>
              <a:gd name="connsiteY4" fmla="*/ 5329281 h 5329281"/>
              <a:gd name="connsiteX5" fmla="*/ 139350 w 6661173"/>
              <a:gd name="connsiteY5" fmla="*/ 4686730 h 5329281"/>
              <a:gd name="connsiteX6" fmla="*/ 633621 w 6661173"/>
              <a:gd name="connsiteY6" fmla="*/ 819066 h 5329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1173" h="5329281">
                <a:moveTo>
                  <a:pt x="633621" y="819066"/>
                </a:moveTo>
                <a:cubicBezTo>
                  <a:pt x="1688751" y="765520"/>
                  <a:pt x="3213093" y="-733768"/>
                  <a:pt x="3450480" y="460719"/>
                </a:cubicBezTo>
                <a:cubicBezTo>
                  <a:pt x="3948812" y="-717291"/>
                  <a:pt x="5333993" y="847898"/>
                  <a:pt x="6169447" y="819066"/>
                </a:cubicBezTo>
                <a:cubicBezTo>
                  <a:pt x="7215653" y="1313337"/>
                  <a:pt x="6260063" y="3240990"/>
                  <a:pt x="6305371" y="4451952"/>
                </a:cubicBezTo>
                <a:cubicBezTo>
                  <a:pt x="5308300" y="4489022"/>
                  <a:pt x="4761453" y="4414882"/>
                  <a:pt x="4164582" y="5329281"/>
                </a:cubicBezTo>
                <a:cubicBezTo>
                  <a:pt x="3815001" y="4600232"/>
                  <a:pt x="1176775" y="4847368"/>
                  <a:pt x="139350" y="4686730"/>
                </a:cubicBezTo>
                <a:cubicBezTo>
                  <a:pt x="-313731" y="3409866"/>
                  <a:pt x="468864" y="2108287"/>
                  <a:pt x="633621" y="819066"/>
                </a:cubicBez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.details(cell, 10)">
            <a:extLst>
              <a:ext uri="{FF2B5EF4-FFF2-40B4-BE49-F238E27FC236}">
                <a16:creationId xmlns:a16="http://schemas.microsoft.com/office/drawing/2014/main" id="{870CDF88-151F-4F45-AA6C-22F381B72E78}"/>
              </a:ext>
            </a:extLst>
          </p:cNvPr>
          <p:cNvSpPr/>
          <p:nvPr/>
        </p:nvSpPr>
        <p:spPr>
          <a:xfrm rot="1028243">
            <a:off x="6885793" y="2954386"/>
            <a:ext cx="1712741" cy="949227"/>
          </a:xfrm>
          <a:custGeom>
            <a:avLst/>
            <a:gdLst>
              <a:gd name="connsiteX0" fmla="*/ 0 w 6005877"/>
              <a:gd name="connsiteY0" fmla="*/ 1459471 h 2918942"/>
              <a:gd name="connsiteX1" fmla="*/ 3002939 w 6005877"/>
              <a:gd name="connsiteY1" fmla="*/ 0 h 2918942"/>
              <a:gd name="connsiteX2" fmla="*/ 6005878 w 6005877"/>
              <a:gd name="connsiteY2" fmla="*/ 1459471 h 2918942"/>
              <a:gd name="connsiteX3" fmla="*/ 3002939 w 6005877"/>
              <a:gd name="connsiteY3" fmla="*/ 2918942 h 2918942"/>
              <a:gd name="connsiteX4" fmla="*/ 0 w 6005877"/>
              <a:gd name="connsiteY4" fmla="*/ 1459471 h 2918942"/>
              <a:gd name="connsiteX0" fmla="*/ 0 w 6005878"/>
              <a:gd name="connsiteY0" fmla="*/ 1459471 h 3143890"/>
              <a:gd name="connsiteX1" fmla="*/ 3002939 w 6005878"/>
              <a:gd name="connsiteY1" fmla="*/ 0 h 3143890"/>
              <a:gd name="connsiteX2" fmla="*/ 6005878 w 6005878"/>
              <a:gd name="connsiteY2" fmla="*/ 1459471 h 3143890"/>
              <a:gd name="connsiteX3" fmla="*/ 3002939 w 6005878"/>
              <a:gd name="connsiteY3" fmla="*/ 2918942 h 3143890"/>
              <a:gd name="connsiteX4" fmla="*/ 0 w 6005878"/>
              <a:gd name="connsiteY4" fmla="*/ 1459471 h 3143890"/>
              <a:gd name="connsiteX0" fmla="*/ 0 w 6005878"/>
              <a:gd name="connsiteY0" fmla="*/ 1459471 h 3184887"/>
              <a:gd name="connsiteX1" fmla="*/ 3002939 w 6005878"/>
              <a:gd name="connsiteY1" fmla="*/ 0 h 3184887"/>
              <a:gd name="connsiteX2" fmla="*/ 6005878 w 6005878"/>
              <a:gd name="connsiteY2" fmla="*/ 1459471 h 3184887"/>
              <a:gd name="connsiteX3" fmla="*/ 3002939 w 6005878"/>
              <a:gd name="connsiteY3" fmla="*/ 2918942 h 3184887"/>
              <a:gd name="connsiteX4" fmla="*/ 0 w 6005878"/>
              <a:gd name="connsiteY4" fmla="*/ 1459471 h 3184887"/>
              <a:gd name="connsiteX0" fmla="*/ 0 w 6005878"/>
              <a:gd name="connsiteY0" fmla="*/ 1459471 h 2918942"/>
              <a:gd name="connsiteX1" fmla="*/ 3002939 w 6005878"/>
              <a:gd name="connsiteY1" fmla="*/ 0 h 2918942"/>
              <a:gd name="connsiteX2" fmla="*/ 6005878 w 6005878"/>
              <a:gd name="connsiteY2" fmla="*/ 1459471 h 2918942"/>
              <a:gd name="connsiteX3" fmla="*/ 3002939 w 6005878"/>
              <a:gd name="connsiteY3" fmla="*/ 2918942 h 2918942"/>
              <a:gd name="connsiteX4" fmla="*/ 0 w 6005878"/>
              <a:gd name="connsiteY4" fmla="*/ 1459471 h 2918942"/>
              <a:gd name="connsiteX0" fmla="*/ 3 w 6005881"/>
              <a:gd name="connsiteY0" fmla="*/ 1459471 h 3308686"/>
              <a:gd name="connsiteX1" fmla="*/ 3002942 w 6005881"/>
              <a:gd name="connsiteY1" fmla="*/ 0 h 3308686"/>
              <a:gd name="connsiteX2" fmla="*/ 6005881 w 6005881"/>
              <a:gd name="connsiteY2" fmla="*/ 1459471 h 3308686"/>
              <a:gd name="connsiteX3" fmla="*/ 3017932 w 6005881"/>
              <a:gd name="connsiteY3" fmla="*/ 3308686 h 3308686"/>
              <a:gd name="connsiteX4" fmla="*/ 3 w 6005881"/>
              <a:gd name="connsiteY4" fmla="*/ 1459471 h 3308686"/>
              <a:gd name="connsiteX0" fmla="*/ 3 w 6005881"/>
              <a:gd name="connsiteY0" fmla="*/ 1459471 h 3381869"/>
              <a:gd name="connsiteX1" fmla="*/ 3002942 w 6005881"/>
              <a:gd name="connsiteY1" fmla="*/ 0 h 3381869"/>
              <a:gd name="connsiteX2" fmla="*/ 6005881 w 6005881"/>
              <a:gd name="connsiteY2" fmla="*/ 1459471 h 3381869"/>
              <a:gd name="connsiteX3" fmla="*/ 3017932 w 6005881"/>
              <a:gd name="connsiteY3" fmla="*/ 3308686 h 3381869"/>
              <a:gd name="connsiteX4" fmla="*/ 3 w 6005881"/>
              <a:gd name="connsiteY4" fmla="*/ 1459471 h 3381869"/>
              <a:gd name="connsiteX0" fmla="*/ 3 w 6005881"/>
              <a:gd name="connsiteY0" fmla="*/ 1459471 h 3311636"/>
              <a:gd name="connsiteX1" fmla="*/ 3002942 w 6005881"/>
              <a:gd name="connsiteY1" fmla="*/ 0 h 3311636"/>
              <a:gd name="connsiteX2" fmla="*/ 6005881 w 6005881"/>
              <a:gd name="connsiteY2" fmla="*/ 1459471 h 3311636"/>
              <a:gd name="connsiteX3" fmla="*/ 3017932 w 6005881"/>
              <a:gd name="connsiteY3" fmla="*/ 3308686 h 3311636"/>
              <a:gd name="connsiteX4" fmla="*/ 3 w 6005881"/>
              <a:gd name="connsiteY4" fmla="*/ 1459471 h 3311636"/>
              <a:gd name="connsiteX0" fmla="*/ 3 w 6005881"/>
              <a:gd name="connsiteY0" fmla="*/ 1459471 h 3312859"/>
              <a:gd name="connsiteX1" fmla="*/ 3002942 w 6005881"/>
              <a:gd name="connsiteY1" fmla="*/ 0 h 3312859"/>
              <a:gd name="connsiteX2" fmla="*/ 6005881 w 6005881"/>
              <a:gd name="connsiteY2" fmla="*/ 1459471 h 3312859"/>
              <a:gd name="connsiteX3" fmla="*/ 3017932 w 6005881"/>
              <a:gd name="connsiteY3" fmla="*/ 3308686 h 3312859"/>
              <a:gd name="connsiteX4" fmla="*/ 3 w 6005881"/>
              <a:gd name="connsiteY4" fmla="*/ 1459471 h 3312859"/>
              <a:gd name="connsiteX0" fmla="*/ 3 w 6014752"/>
              <a:gd name="connsiteY0" fmla="*/ 1459471 h 3489476"/>
              <a:gd name="connsiteX1" fmla="*/ 3002942 w 6014752"/>
              <a:gd name="connsiteY1" fmla="*/ 0 h 3489476"/>
              <a:gd name="connsiteX2" fmla="*/ 6005881 w 6014752"/>
              <a:gd name="connsiteY2" fmla="*/ 1459471 h 3489476"/>
              <a:gd name="connsiteX3" fmla="*/ 3894817 w 6014752"/>
              <a:gd name="connsiteY3" fmla="*/ 3210209 h 3489476"/>
              <a:gd name="connsiteX4" fmla="*/ 3017932 w 6014752"/>
              <a:gd name="connsiteY4" fmla="*/ 3308686 h 3489476"/>
              <a:gd name="connsiteX5" fmla="*/ 3 w 6014752"/>
              <a:gd name="connsiteY5" fmla="*/ 1459471 h 3489476"/>
              <a:gd name="connsiteX0" fmla="*/ 3 w 6014896"/>
              <a:gd name="connsiteY0" fmla="*/ 1459471 h 4064043"/>
              <a:gd name="connsiteX1" fmla="*/ 3002942 w 6014896"/>
              <a:gd name="connsiteY1" fmla="*/ 0 h 4064043"/>
              <a:gd name="connsiteX2" fmla="*/ 6005881 w 6014896"/>
              <a:gd name="connsiteY2" fmla="*/ 1459471 h 4064043"/>
              <a:gd name="connsiteX3" fmla="*/ 3924797 w 6014896"/>
              <a:gd name="connsiteY3" fmla="*/ 3974707 h 4064043"/>
              <a:gd name="connsiteX4" fmla="*/ 3017932 w 6014896"/>
              <a:gd name="connsiteY4" fmla="*/ 3308686 h 4064043"/>
              <a:gd name="connsiteX5" fmla="*/ 3 w 6014896"/>
              <a:gd name="connsiteY5" fmla="*/ 1459471 h 4064043"/>
              <a:gd name="connsiteX0" fmla="*/ 1072 w 6015965"/>
              <a:gd name="connsiteY0" fmla="*/ 1459471 h 4308381"/>
              <a:gd name="connsiteX1" fmla="*/ 3004011 w 6015965"/>
              <a:gd name="connsiteY1" fmla="*/ 0 h 4308381"/>
              <a:gd name="connsiteX2" fmla="*/ 6006950 w 6015965"/>
              <a:gd name="connsiteY2" fmla="*/ 1459471 h 4308381"/>
              <a:gd name="connsiteX3" fmla="*/ 3925866 w 6015965"/>
              <a:gd name="connsiteY3" fmla="*/ 3974707 h 4308381"/>
              <a:gd name="connsiteX4" fmla="*/ 2674227 w 6015965"/>
              <a:gd name="connsiteY4" fmla="*/ 4073184 h 4308381"/>
              <a:gd name="connsiteX5" fmla="*/ 1072 w 6015965"/>
              <a:gd name="connsiteY5" fmla="*/ 1459471 h 4308381"/>
              <a:gd name="connsiteX0" fmla="*/ 1087 w 6015980"/>
              <a:gd name="connsiteY0" fmla="*/ 1459471 h 4334002"/>
              <a:gd name="connsiteX1" fmla="*/ 3004026 w 6015980"/>
              <a:gd name="connsiteY1" fmla="*/ 0 h 4334002"/>
              <a:gd name="connsiteX2" fmla="*/ 6006965 w 6015980"/>
              <a:gd name="connsiteY2" fmla="*/ 1459471 h 4334002"/>
              <a:gd name="connsiteX3" fmla="*/ 3925881 w 6015980"/>
              <a:gd name="connsiteY3" fmla="*/ 3974707 h 4334002"/>
              <a:gd name="connsiteX4" fmla="*/ 2674242 w 6015980"/>
              <a:gd name="connsiteY4" fmla="*/ 4073184 h 4334002"/>
              <a:gd name="connsiteX5" fmla="*/ 1087 w 6015980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56" h="4334002">
                <a:moveTo>
                  <a:pt x="1087" y="1459471"/>
                </a:moveTo>
                <a:cubicBezTo>
                  <a:pt x="56051" y="780607"/>
                  <a:pt x="1345549" y="0"/>
                  <a:pt x="3004026" y="0"/>
                </a:cubicBezTo>
                <a:cubicBezTo>
                  <a:pt x="4662503" y="0"/>
                  <a:pt x="5858319" y="924436"/>
                  <a:pt x="6006965" y="1459471"/>
                </a:cubicBezTo>
                <a:cubicBezTo>
                  <a:pt x="6155611" y="1994506"/>
                  <a:pt x="4498823" y="4490964"/>
                  <a:pt x="3925881" y="3974707"/>
                </a:cubicBezTo>
                <a:cubicBezTo>
                  <a:pt x="3397910" y="3428469"/>
                  <a:pt x="3358355" y="2903432"/>
                  <a:pt x="2674242" y="4073184"/>
                </a:cubicBezTo>
                <a:cubicBezTo>
                  <a:pt x="1990129" y="5242936"/>
                  <a:pt x="-53877" y="2138335"/>
                  <a:pt x="1087" y="1459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.details(cell, 10)">
            <a:extLst>
              <a:ext uri="{FF2B5EF4-FFF2-40B4-BE49-F238E27FC236}">
                <a16:creationId xmlns:a16="http://schemas.microsoft.com/office/drawing/2014/main" id="{56EF4D3E-257A-4D49-910F-DDB8F243F6D0}"/>
              </a:ext>
            </a:extLst>
          </p:cNvPr>
          <p:cNvSpPr/>
          <p:nvPr/>
        </p:nvSpPr>
        <p:spPr>
          <a:xfrm rot="20632985">
            <a:off x="3597203" y="3107619"/>
            <a:ext cx="1712741" cy="949227"/>
          </a:xfrm>
          <a:custGeom>
            <a:avLst/>
            <a:gdLst>
              <a:gd name="connsiteX0" fmla="*/ 0 w 6005877"/>
              <a:gd name="connsiteY0" fmla="*/ 1459471 h 2918942"/>
              <a:gd name="connsiteX1" fmla="*/ 3002939 w 6005877"/>
              <a:gd name="connsiteY1" fmla="*/ 0 h 2918942"/>
              <a:gd name="connsiteX2" fmla="*/ 6005878 w 6005877"/>
              <a:gd name="connsiteY2" fmla="*/ 1459471 h 2918942"/>
              <a:gd name="connsiteX3" fmla="*/ 3002939 w 6005877"/>
              <a:gd name="connsiteY3" fmla="*/ 2918942 h 2918942"/>
              <a:gd name="connsiteX4" fmla="*/ 0 w 6005877"/>
              <a:gd name="connsiteY4" fmla="*/ 1459471 h 2918942"/>
              <a:gd name="connsiteX0" fmla="*/ 0 w 6005878"/>
              <a:gd name="connsiteY0" fmla="*/ 1459471 h 3143890"/>
              <a:gd name="connsiteX1" fmla="*/ 3002939 w 6005878"/>
              <a:gd name="connsiteY1" fmla="*/ 0 h 3143890"/>
              <a:gd name="connsiteX2" fmla="*/ 6005878 w 6005878"/>
              <a:gd name="connsiteY2" fmla="*/ 1459471 h 3143890"/>
              <a:gd name="connsiteX3" fmla="*/ 3002939 w 6005878"/>
              <a:gd name="connsiteY3" fmla="*/ 2918942 h 3143890"/>
              <a:gd name="connsiteX4" fmla="*/ 0 w 6005878"/>
              <a:gd name="connsiteY4" fmla="*/ 1459471 h 3143890"/>
              <a:gd name="connsiteX0" fmla="*/ 0 w 6005878"/>
              <a:gd name="connsiteY0" fmla="*/ 1459471 h 3184887"/>
              <a:gd name="connsiteX1" fmla="*/ 3002939 w 6005878"/>
              <a:gd name="connsiteY1" fmla="*/ 0 h 3184887"/>
              <a:gd name="connsiteX2" fmla="*/ 6005878 w 6005878"/>
              <a:gd name="connsiteY2" fmla="*/ 1459471 h 3184887"/>
              <a:gd name="connsiteX3" fmla="*/ 3002939 w 6005878"/>
              <a:gd name="connsiteY3" fmla="*/ 2918942 h 3184887"/>
              <a:gd name="connsiteX4" fmla="*/ 0 w 6005878"/>
              <a:gd name="connsiteY4" fmla="*/ 1459471 h 3184887"/>
              <a:gd name="connsiteX0" fmla="*/ 0 w 6005878"/>
              <a:gd name="connsiteY0" fmla="*/ 1459471 h 2918942"/>
              <a:gd name="connsiteX1" fmla="*/ 3002939 w 6005878"/>
              <a:gd name="connsiteY1" fmla="*/ 0 h 2918942"/>
              <a:gd name="connsiteX2" fmla="*/ 6005878 w 6005878"/>
              <a:gd name="connsiteY2" fmla="*/ 1459471 h 2918942"/>
              <a:gd name="connsiteX3" fmla="*/ 3002939 w 6005878"/>
              <a:gd name="connsiteY3" fmla="*/ 2918942 h 2918942"/>
              <a:gd name="connsiteX4" fmla="*/ 0 w 6005878"/>
              <a:gd name="connsiteY4" fmla="*/ 1459471 h 2918942"/>
              <a:gd name="connsiteX0" fmla="*/ 3 w 6005881"/>
              <a:gd name="connsiteY0" fmla="*/ 1459471 h 3308686"/>
              <a:gd name="connsiteX1" fmla="*/ 3002942 w 6005881"/>
              <a:gd name="connsiteY1" fmla="*/ 0 h 3308686"/>
              <a:gd name="connsiteX2" fmla="*/ 6005881 w 6005881"/>
              <a:gd name="connsiteY2" fmla="*/ 1459471 h 3308686"/>
              <a:gd name="connsiteX3" fmla="*/ 3017932 w 6005881"/>
              <a:gd name="connsiteY3" fmla="*/ 3308686 h 3308686"/>
              <a:gd name="connsiteX4" fmla="*/ 3 w 6005881"/>
              <a:gd name="connsiteY4" fmla="*/ 1459471 h 3308686"/>
              <a:gd name="connsiteX0" fmla="*/ 3 w 6005881"/>
              <a:gd name="connsiteY0" fmla="*/ 1459471 h 3381869"/>
              <a:gd name="connsiteX1" fmla="*/ 3002942 w 6005881"/>
              <a:gd name="connsiteY1" fmla="*/ 0 h 3381869"/>
              <a:gd name="connsiteX2" fmla="*/ 6005881 w 6005881"/>
              <a:gd name="connsiteY2" fmla="*/ 1459471 h 3381869"/>
              <a:gd name="connsiteX3" fmla="*/ 3017932 w 6005881"/>
              <a:gd name="connsiteY3" fmla="*/ 3308686 h 3381869"/>
              <a:gd name="connsiteX4" fmla="*/ 3 w 6005881"/>
              <a:gd name="connsiteY4" fmla="*/ 1459471 h 3381869"/>
              <a:gd name="connsiteX0" fmla="*/ 3 w 6005881"/>
              <a:gd name="connsiteY0" fmla="*/ 1459471 h 3311636"/>
              <a:gd name="connsiteX1" fmla="*/ 3002942 w 6005881"/>
              <a:gd name="connsiteY1" fmla="*/ 0 h 3311636"/>
              <a:gd name="connsiteX2" fmla="*/ 6005881 w 6005881"/>
              <a:gd name="connsiteY2" fmla="*/ 1459471 h 3311636"/>
              <a:gd name="connsiteX3" fmla="*/ 3017932 w 6005881"/>
              <a:gd name="connsiteY3" fmla="*/ 3308686 h 3311636"/>
              <a:gd name="connsiteX4" fmla="*/ 3 w 6005881"/>
              <a:gd name="connsiteY4" fmla="*/ 1459471 h 3311636"/>
              <a:gd name="connsiteX0" fmla="*/ 3 w 6005881"/>
              <a:gd name="connsiteY0" fmla="*/ 1459471 h 3312859"/>
              <a:gd name="connsiteX1" fmla="*/ 3002942 w 6005881"/>
              <a:gd name="connsiteY1" fmla="*/ 0 h 3312859"/>
              <a:gd name="connsiteX2" fmla="*/ 6005881 w 6005881"/>
              <a:gd name="connsiteY2" fmla="*/ 1459471 h 3312859"/>
              <a:gd name="connsiteX3" fmla="*/ 3017932 w 6005881"/>
              <a:gd name="connsiteY3" fmla="*/ 3308686 h 3312859"/>
              <a:gd name="connsiteX4" fmla="*/ 3 w 6005881"/>
              <a:gd name="connsiteY4" fmla="*/ 1459471 h 3312859"/>
              <a:gd name="connsiteX0" fmla="*/ 3 w 6014752"/>
              <a:gd name="connsiteY0" fmla="*/ 1459471 h 3489476"/>
              <a:gd name="connsiteX1" fmla="*/ 3002942 w 6014752"/>
              <a:gd name="connsiteY1" fmla="*/ 0 h 3489476"/>
              <a:gd name="connsiteX2" fmla="*/ 6005881 w 6014752"/>
              <a:gd name="connsiteY2" fmla="*/ 1459471 h 3489476"/>
              <a:gd name="connsiteX3" fmla="*/ 3894817 w 6014752"/>
              <a:gd name="connsiteY3" fmla="*/ 3210209 h 3489476"/>
              <a:gd name="connsiteX4" fmla="*/ 3017932 w 6014752"/>
              <a:gd name="connsiteY4" fmla="*/ 3308686 h 3489476"/>
              <a:gd name="connsiteX5" fmla="*/ 3 w 6014752"/>
              <a:gd name="connsiteY5" fmla="*/ 1459471 h 3489476"/>
              <a:gd name="connsiteX0" fmla="*/ 3 w 6014896"/>
              <a:gd name="connsiteY0" fmla="*/ 1459471 h 4064043"/>
              <a:gd name="connsiteX1" fmla="*/ 3002942 w 6014896"/>
              <a:gd name="connsiteY1" fmla="*/ 0 h 4064043"/>
              <a:gd name="connsiteX2" fmla="*/ 6005881 w 6014896"/>
              <a:gd name="connsiteY2" fmla="*/ 1459471 h 4064043"/>
              <a:gd name="connsiteX3" fmla="*/ 3924797 w 6014896"/>
              <a:gd name="connsiteY3" fmla="*/ 3974707 h 4064043"/>
              <a:gd name="connsiteX4" fmla="*/ 3017932 w 6014896"/>
              <a:gd name="connsiteY4" fmla="*/ 3308686 h 4064043"/>
              <a:gd name="connsiteX5" fmla="*/ 3 w 6014896"/>
              <a:gd name="connsiteY5" fmla="*/ 1459471 h 4064043"/>
              <a:gd name="connsiteX0" fmla="*/ 1072 w 6015965"/>
              <a:gd name="connsiteY0" fmla="*/ 1459471 h 4308381"/>
              <a:gd name="connsiteX1" fmla="*/ 3004011 w 6015965"/>
              <a:gd name="connsiteY1" fmla="*/ 0 h 4308381"/>
              <a:gd name="connsiteX2" fmla="*/ 6006950 w 6015965"/>
              <a:gd name="connsiteY2" fmla="*/ 1459471 h 4308381"/>
              <a:gd name="connsiteX3" fmla="*/ 3925866 w 6015965"/>
              <a:gd name="connsiteY3" fmla="*/ 3974707 h 4308381"/>
              <a:gd name="connsiteX4" fmla="*/ 2674227 w 6015965"/>
              <a:gd name="connsiteY4" fmla="*/ 4073184 h 4308381"/>
              <a:gd name="connsiteX5" fmla="*/ 1072 w 6015965"/>
              <a:gd name="connsiteY5" fmla="*/ 1459471 h 4308381"/>
              <a:gd name="connsiteX0" fmla="*/ 1087 w 6015980"/>
              <a:gd name="connsiteY0" fmla="*/ 1459471 h 4334002"/>
              <a:gd name="connsiteX1" fmla="*/ 3004026 w 6015980"/>
              <a:gd name="connsiteY1" fmla="*/ 0 h 4334002"/>
              <a:gd name="connsiteX2" fmla="*/ 6006965 w 6015980"/>
              <a:gd name="connsiteY2" fmla="*/ 1459471 h 4334002"/>
              <a:gd name="connsiteX3" fmla="*/ 3925881 w 6015980"/>
              <a:gd name="connsiteY3" fmla="*/ 3974707 h 4334002"/>
              <a:gd name="connsiteX4" fmla="*/ 2674242 w 6015980"/>
              <a:gd name="connsiteY4" fmla="*/ 4073184 h 4334002"/>
              <a:gd name="connsiteX5" fmla="*/ 1087 w 6015980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56" h="4334002">
                <a:moveTo>
                  <a:pt x="1087" y="1459471"/>
                </a:moveTo>
                <a:cubicBezTo>
                  <a:pt x="56051" y="780607"/>
                  <a:pt x="1345549" y="0"/>
                  <a:pt x="3004026" y="0"/>
                </a:cubicBezTo>
                <a:cubicBezTo>
                  <a:pt x="4662503" y="0"/>
                  <a:pt x="5858319" y="924436"/>
                  <a:pt x="6006965" y="1459471"/>
                </a:cubicBezTo>
                <a:cubicBezTo>
                  <a:pt x="6155611" y="1994506"/>
                  <a:pt x="4498823" y="4490964"/>
                  <a:pt x="3925881" y="3974707"/>
                </a:cubicBezTo>
                <a:cubicBezTo>
                  <a:pt x="3397910" y="3428469"/>
                  <a:pt x="3358355" y="2903432"/>
                  <a:pt x="2674242" y="4073184"/>
                </a:cubicBezTo>
                <a:cubicBezTo>
                  <a:pt x="1990129" y="5242936"/>
                  <a:pt x="-53877" y="2138335"/>
                  <a:pt x="1087" y="1459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.id(N4)">
            <a:extLst>
              <a:ext uri="{FF2B5EF4-FFF2-40B4-BE49-F238E27FC236}">
                <a16:creationId xmlns:a16="http://schemas.microsoft.com/office/drawing/2014/main" id="{8112E80E-5EEC-4A40-8D7B-A5B6F4DD51BA}"/>
              </a:ext>
            </a:extLst>
          </p:cNvPr>
          <p:cNvSpPr/>
          <p:nvPr/>
        </p:nvSpPr>
        <p:spPr>
          <a:xfrm flipH="1">
            <a:off x="3725950" y="2668109"/>
            <a:ext cx="222528" cy="1796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.id(L3)">
            <a:extLst>
              <a:ext uri="{FF2B5EF4-FFF2-40B4-BE49-F238E27FC236}">
                <a16:creationId xmlns:a16="http://schemas.microsoft.com/office/drawing/2014/main" id="{DB486EC1-3BCB-FB4B-86C0-7C25830D88C0}"/>
              </a:ext>
            </a:extLst>
          </p:cNvPr>
          <p:cNvSpPr/>
          <p:nvPr/>
        </p:nvSpPr>
        <p:spPr>
          <a:xfrm>
            <a:off x="3347357" y="2547257"/>
            <a:ext cx="979714" cy="636814"/>
          </a:xfrm>
          <a:custGeom>
            <a:avLst/>
            <a:gdLst>
              <a:gd name="connsiteX0" fmla="*/ 0 w 375557"/>
              <a:gd name="connsiteY0" fmla="*/ 0 h 1420585"/>
              <a:gd name="connsiteX1" fmla="*/ 261257 w 375557"/>
              <a:gd name="connsiteY1" fmla="*/ 702128 h 1420585"/>
              <a:gd name="connsiteX2" fmla="*/ 375557 w 375557"/>
              <a:gd name="connsiteY2" fmla="*/ 1420585 h 142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557" h="1420585">
                <a:moveTo>
                  <a:pt x="0" y="0"/>
                </a:moveTo>
                <a:cubicBezTo>
                  <a:pt x="99332" y="232682"/>
                  <a:pt x="198664" y="465364"/>
                  <a:pt x="261257" y="702128"/>
                </a:cubicBezTo>
                <a:cubicBezTo>
                  <a:pt x="323850" y="938892"/>
                  <a:pt x="349703" y="1179738"/>
                  <a:pt x="375557" y="1420585"/>
                </a:cubicBezTo>
              </a:path>
            </a:pathLst>
          </a:cu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.id(cell_1)">
            <a:extLst>
              <a:ext uri="{FF2B5EF4-FFF2-40B4-BE49-F238E27FC236}">
                <a16:creationId xmlns:a16="http://schemas.microsoft.com/office/drawing/2014/main" id="{FEF7A5EF-AF48-F048-B113-3590856B53E9}"/>
              </a:ext>
            </a:extLst>
          </p:cNvPr>
          <p:cNvSpPr/>
          <p:nvPr/>
        </p:nvSpPr>
        <p:spPr>
          <a:xfrm>
            <a:off x="2474919" y="2021360"/>
            <a:ext cx="6016356" cy="4334002"/>
          </a:xfrm>
          <a:custGeom>
            <a:avLst/>
            <a:gdLst>
              <a:gd name="connsiteX0" fmla="*/ 0 w 6005877"/>
              <a:gd name="connsiteY0" fmla="*/ 1459471 h 2918942"/>
              <a:gd name="connsiteX1" fmla="*/ 3002939 w 6005877"/>
              <a:gd name="connsiteY1" fmla="*/ 0 h 2918942"/>
              <a:gd name="connsiteX2" fmla="*/ 6005878 w 6005877"/>
              <a:gd name="connsiteY2" fmla="*/ 1459471 h 2918942"/>
              <a:gd name="connsiteX3" fmla="*/ 3002939 w 6005877"/>
              <a:gd name="connsiteY3" fmla="*/ 2918942 h 2918942"/>
              <a:gd name="connsiteX4" fmla="*/ 0 w 6005877"/>
              <a:gd name="connsiteY4" fmla="*/ 1459471 h 2918942"/>
              <a:gd name="connsiteX0" fmla="*/ 0 w 6005878"/>
              <a:gd name="connsiteY0" fmla="*/ 1459471 h 3143890"/>
              <a:gd name="connsiteX1" fmla="*/ 3002939 w 6005878"/>
              <a:gd name="connsiteY1" fmla="*/ 0 h 3143890"/>
              <a:gd name="connsiteX2" fmla="*/ 6005878 w 6005878"/>
              <a:gd name="connsiteY2" fmla="*/ 1459471 h 3143890"/>
              <a:gd name="connsiteX3" fmla="*/ 3002939 w 6005878"/>
              <a:gd name="connsiteY3" fmla="*/ 2918942 h 3143890"/>
              <a:gd name="connsiteX4" fmla="*/ 0 w 6005878"/>
              <a:gd name="connsiteY4" fmla="*/ 1459471 h 3143890"/>
              <a:gd name="connsiteX0" fmla="*/ 0 w 6005878"/>
              <a:gd name="connsiteY0" fmla="*/ 1459471 h 3184887"/>
              <a:gd name="connsiteX1" fmla="*/ 3002939 w 6005878"/>
              <a:gd name="connsiteY1" fmla="*/ 0 h 3184887"/>
              <a:gd name="connsiteX2" fmla="*/ 6005878 w 6005878"/>
              <a:gd name="connsiteY2" fmla="*/ 1459471 h 3184887"/>
              <a:gd name="connsiteX3" fmla="*/ 3002939 w 6005878"/>
              <a:gd name="connsiteY3" fmla="*/ 2918942 h 3184887"/>
              <a:gd name="connsiteX4" fmla="*/ 0 w 6005878"/>
              <a:gd name="connsiteY4" fmla="*/ 1459471 h 3184887"/>
              <a:gd name="connsiteX0" fmla="*/ 0 w 6005878"/>
              <a:gd name="connsiteY0" fmla="*/ 1459471 h 2918942"/>
              <a:gd name="connsiteX1" fmla="*/ 3002939 w 6005878"/>
              <a:gd name="connsiteY1" fmla="*/ 0 h 2918942"/>
              <a:gd name="connsiteX2" fmla="*/ 6005878 w 6005878"/>
              <a:gd name="connsiteY2" fmla="*/ 1459471 h 2918942"/>
              <a:gd name="connsiteX3" fmla="*/ 3002939 w 6005878"/>
              <a:gd name="connsiteY3" fmla="*/ 2918942 h 2918942"/>
              <a:gd name="connsiteX4" fmla="*/ 0 w 6005878"/>
              <a:gd name="connsiteY4" fmla="*/ 1459471 h 2918942"/>
              <a:gd name="connsiteX0" fmla="*/ 3 w 6005881"/>
              <a:gd name="connsiteY0" fmla="*/ 1459471 h 3308686"/>
              <a:gd name="connsiteX1" fmla="*/ 3002942 w 6005881"/>
              <a:gd name="connsiteY1" fmla="*/ 0 h 3308686"/>
              <a:gd name="connsiteX2" fmla="*/ 6005881 w 6005881"/>
              <a:gd name="connsiteY2" fmla="*/ 1459471 h 3308686"/>
              <a:gd name="connsiteX3" fmla="*/ 3017932 w 6005881"/>
              <a:gd name="connsiteY3" fmla="*/ 3308686 h 3308686"/>
              <a:gd name="connsiteX4" fmla="*/ 3 w 6005881"/>
              <a:gd name="connsiteY4" fmla="*/ 1459471 h 3308686"/>
              <a:gd name="connsiteX0" fmla="*/ 3 w 6005881"/>
              <a:gd name="connsiteY0" fmla="*/ 1459471 h 3381869"/>
              <a:gd name="connsiteX1" fmla="*/ 3002942 w 6005881"/>
              <a:gd name="connsiteY1" fmla="*/ 0 h 3381869"/>
              <a:gd name="connsiteX2" fmla="*/ 6005881 w 6005881"/>
              <a:gd name="connsiteY2" fmla="*/ 1459471 h 3381869"/>
              <a:gd name="connsiteX3" fmla="*/ 3017932 w 6005881"/>
              <a:gd name="connsiteY3" fmla="*/ 3308686 h 3381869"/>
              <a:gd name="connsiteX4" fmla="*/ 3 w 6005881"/>
              <a:gd name="connsiteY4" fmla="*/ 1459471 h 3381869"/>
              <a:gd name="connsiteX0" fmla="*/ 3 w 6005881"/>
              <a:gd name="connsiteY0" fmla="*/ 1459471 h 3311636"/>
              <a:gd name="connsiteX1" fmla="*/ 3002942 w 6005881"/>
              <a:gd name="connsiteY1" fmla="*/ 0 h 3311636"/>
              <a:gd name="connsiteX2" fmla="*/ 6005881 w 6005881"/>
              <a:gd name="connsiteY2" fmla="*/ 1459471 h 3311636"/>
              <a:gd name="connsiteX3" fmla="*/ 3017932 w 6005881"/>
              <a:gd name="connsiteY3" fmla="*/ 3308686 h 3311636"/>
              <a:gd name="connsiteX4" fmla="*/ 3 w 6005881"/>
              <a:gd name="connsiteY4" fmla="*/ 1459471 h 3311636"/>
              <a:gd name="connsiteX0" fmla="*/ 3 w 6005881"/>
              <a:gd name="connsiteY0" fmla="*/ 1459471 h 3312859"/>
              <a:gd name="connsiteX1" fmla="*/ 3002942 w 6005881"/>
              <a:gd name="connsiteY1" fmla="*/ 0 h 3312859"/>
              <a:gd name="connsiteX2" fmla="*/ 6005881 w 6005881"/>
              <a:gd name="connsiteY2" fmla="*/ 1459471 h 3312859"/>
              <a:gd name="connsiteX3" fmla="*/ 3017932 w 6005881"/>
              <a:gd name="connsiteY3" fmla="*/ 3308686 h 3312859"/>
              <a:gd name="connsiteX4" fmla="*/ 3 w 6005881"/>
              <a:gd name="connsiteY4" fmla="*/ 1459471 h 3312859"/>
              <a:gd name="connsiteX0" fmla="*/ 3 w 6014752"/>
              <a:gd name="connsiteY0" fmla="*/ 1459471 h 3489476"/>
              <a:gd name="connsiteX1" fmla="*/ 3002942 w 6014752"/>
              <a:gd name="connsiteY1" fmla="*/ 0 h 3489476"/>
              <a:gd name="connsiteX2" fmla="*/ 6005881 w 6014752"/>
              <a:gd name="connsiteY2" fmla="*/ 1459471 h 3489476"/>
              <a:gd name="connsiteX3" fmla="*/ 3894817 w 6014752"/>
              <a:gd name="connsiteY3" fmla="*/ 3210209 h 3489476"/>
              <a:gd name="connsiteX4" fmla="*/ 3017932 w 6014752"/>
              <a:gd name="connsiteY4" fmla="*/ 3308686 h 3489476"/>
              <a:gd name="connsiteX5" fmla="*/ 3 w 6014752"/>
              <a:gd name="connsiteY5" fmla="*/ 1459471 h 3489476"/>
              <a:gd name="connsiteX0" fmla="*/ 3 w 6014896"/>
              <a:gd name="connsiteY0" fmla="*/ 1459471 h 4064043"/>
              <a:gd name="connsiteX1" fmla="*/ 3002942 w 6014896"/>
              <a:gd name="connsiteY1" fmla="*/ 0 h 4064043"/>
              <a:gd name="connsiteX2" fmla="*/ 6005881 w 6014896"/>
              <a:gd name="connsiteY2" fmla="*/ 1459471 h 4064043"/>
              <a:gd name="connsiteX3" fmla="*/ 3924797 w 6014896"/>
              <a:gd name="connsiteY3" fmla="*/ 3974707 h 4064043"/>
              <a:gd name="connsiteX4" fmla="*/ 3017932 w 6014896"/>
              <a:gd name="connsiteY4" fmla="*/ 3308686 h 4064043"/>
              <a:gd name="connsiteX5" fmla="*/ 3 w 6014896"/>
              <a:gd name="connsiteY5" fmla="*/ 1459471 h 4064043"/>
              <a:gd name="connsiteX0" fmla="*/ 1072 w 6015965"/>
              <a:gd name="connsiteY0" fmla="*/ 1459471 h 4308381"/>
              <a:gd name="connsiteX1" fmla="*/ 3004011 w 6015965"/>
              <a:gd name="connsiteY1" fmla="*/ 0 h 4308381"/>
              <a:gd name="connsiteX2" fmla="*/ 6006950 w 6015965"/>
              <a:gd name="connsiteY2" fmla="*/ 1459471 h 4308381"/>
              <a:gd name="connsiteX3" fmla="*/ 3925866 w 6015965"/>
              <a:gd name="connsiteY3" fmla="*/ 3974707 h 4308381"/>
              <a:gd name="connsiteX4" fmla="*/ 2674227 w 6015965"/>
              <a:gd name="connsiteY4" fmla="*/ 4073184 h 4308381"/>
              <a:gd name="connsiteX5" fmla="*/ 1072 w 6015965"/>
              <a:gd name="connsiteY5" fmla="*/ 1459471 h 4308381"/>
              <a:gd name="connsiteX0" fmla="*/ 1087 w 6015980"/>
              <a:gd name="connsiteY0" fmla="*/ 1459471 h 4334002"/>
              <a:gd name="connsiteX1" fmla="*/ 3004026 w 6015980"/>
              <a:gd name="connsiteY1" fmla="*/ 0 h 4334002"/>
              <a:gd name="connsiteX2" fmla="*/ 6006965 w 6015980"/>
              <a:gd name="connsiteY2" fmla="*/ 1459471 h 4334002"/>
              <a:gd name="connsiteX3" fmla="*/ 3925881 w 6015980"/>
              <a:gd name="connsiteY3" fmla="*/ 3974707 h 4334002"/>
              <a:gd name="connsiteX4" fmla="*/ 2674242 w 6015980"/>
              <a:gd name="connsiteY4" fmla="*/ 4073184 h 4334002"/>
              <a:gd name="connsiteX5" fmla="*/ 1087 w 6015980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  <a:gd name="connsiteX0" fmla="*/ 1087 w 6016356"/>
              <a:gd name="connsiteY0" fmla="*/ 1459471 h 4334002"/>
              <a:gd name="connsiteX1" fmla="*/ 3004026 w 6016356"/>
              <a:gd name="connsiteY1" fmla="*/ 0 h 4334002"/>
              <a:gd name="connsiteX2" fmla="*/ 6006965 w 6016356"/>
              <a:gd name="connsiteY2" fmla="*/ 1459471 h 4334002"/>
              <a:gd name="connsiteX3" fmla="*/ 3925881 w 6016356"/>
              <a:gd name="connsiteY3" fmla="*/ 3974707 h 4334002"/>
              <a:gd name="connsiteX4" fmla="*/ 2674242 w 6016356"/>
              <a:gd name="connsiteY4" fmla="*/ 4073184 h 4334002"/>
              <a:gd name="connsiteX5" fmla="*/ 1087 w 6016356"/>
              <a:gd name="connsiteY5" fmla="*/ 1459471 h 4334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6356" h="4334002">
                <a:moveTo>
                  <a:pt x="1087" y="1459471"/>
                </a:moveTo>
                <a:cubicBezTo>
                  <a:pt x="56051" y="780607"/>
                  <a:pt x="1345549" y="0"/>
                  <a:pt x="3004026" y="0"/>
                </a:cubicBezTo>
                <a:cubicBezTo>
                  <a:pt x="4662503" y="0"/>
                  <a:pt x="5858319" y="924436"/>
                  <a:pt x="6006965" y="1459471"/>
                </a:cubicBezTo>
                <a:cubicBezTo>
                  <a:pt x="6155611" y="1994506"/>
                  <a:pt x="4498823" y="4490964"/>
                  <a:pt x="3925881" y="3974707"/>
                </a:cubicBezTo>
                <a:cubicBezTo>
                  <a:pt x="3397910" y="3428469"/>
                  <a:pt x="3358355" y="2903432"/>
                  <a:pt x="2674242" y="4073184"/>
                </a:cubicBezTo>
                <a:cubicBezTo>
                  <a:pt x="1990129" y="5242936"/>
                  <a:pt x="-53877" y="2138335"/>
                  <a:pt x="1087" y="145947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>
            <a:extLst>
              <a:ext uri="{FF2B5EF4-FFF2-40B4-BE49-F238E27FC236}">
                <a16:creationId xmlns:a16="http://schemas.microsoft.com/office/drawing/2014/main" id="{D10DE80C-10B5-9B40-8E30-006C746EE2E4}"/>
              </a:ext>
            </a:extLst>
          </p:cNvPr>
          <p:cNvSpPr/>
          <p:nvPr/>
        </p:nvSpPr>
        <p:spPr>
          <a:xfrm>
            <a:off x="3424518" y="3101788"/>
            <a:ext cx="681317" cy="75303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5-point Star 6">
            <a:extLst>
              <a:ext uri="{FF2B5EF4-FFF2-40B4-BE49-F238E27FC236}">
                <a16:creationId xmlns:a16="http://schemas.microsoft.com/office/drawing/2014/main" id="{8026F162-FC6D-6F44-97D3-C8FC4ED7953C}"/>
              </a:ext>
            </a:extLst>
          </p:cNvPr>
          <p:cNvSpPr/>
          <p:nvPr/>
        </p:nvSpPr>
        <p:spPr>
          <a:xfrm>
            <a:off x="4801780" y="2348752"/>
            <a:ext cx="681317" cy="753036"/>
          </a:xfrm>
          <a:prstGeom prst="star5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BE014310-2681-DE4F-8DA9-11AEDC030CDA}"/>
              </a:ext>
            </a:extLst>
          </p:cNvPr>
          <p:cNvSpPr/>
          <p:nvPr/>
        </p:nvSpPr>
        <p:spPr>
          <a:xfrm>
            <a:off x="6708905" y="3052482"/>
            <a:ext cx="681317" cy="753036"/>
          </a:xfrm>
          <a:prstGeom prst="star5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.id(N5)">
            <a:extLst>
              <a:ext uri="{FF2B5EF4-FFF2-40B4-BE49-F238E27FC236}">
                <a16:creationId xmlns:a16="http://schemas.microsoft.com/office/drawing/2014/main" id="{F5A2A5D2-8E3E-1B4D-AA56-F29FCFD49E6D}"/>
              </a:ext>
            </a:extLst>
          </p:cNvPr>
          <p:cNvSpPr/>
          <p:nvPr/>
        </p:nvSpPr>
        <p:spPr>
          <a:xfrm>
            <a:off x="5093114" y="2725270"/>
            <a:ext cx="49324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.id(L4)">
            <a:extLst>
              <a:ext uri="{FF2B5EF4-FFF2-40B4-BE49-F238E27FC236}">
                <a16:creationId xmlns:a16="http://schemas.microsoft.com/office/drawing/2014/main" id="{3ABD7C89-F717-634E-B3FF-587CEC0D9908}"/>
              </a:ext>
            </a:extLst>
          </p:cNvPr>
          <p:cNvSpPr/>
          <p:nvPr/>
        </p:nvSpPr>
        <p:spPr>
          <a:xfrm>
            <a:off x="5029200" y="2008414"/>
            <a:ext cx="97971" cy="751115"/>
          </a:xfrm>
          <a:custGeom>
            <a:avLst/>
            <a:gdLst>
              <a:gd name="connsiteX0" fmla="*/ 0 w 97971"/>
              <a:gd name="connsiteY0" fmla="*/ 0 h 751115"/>
              <a:gd name="connsiteX1" fmla="*/ 97971 w 97971"/>
              <a:gd name="connsiteY1" fmla="*/ 751115 h 75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7971" h="751115">
                <a:moveTo>
                  <a:pt x="0" y="0"/>
                </a:moveTo>
                <a:lnTo>
                  <a:pt x="97971" y="751115"/>
                </a:lnTo>
              </a:path>
            </a:pathLst>
          </a:cu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81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23578</TotalTime>
  <Words>30</Words>
  <Application>Microsoft Macintosh PowerPoint</Application>
  <PresentationFormat>Widescreen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Brooks</dc:creator>
  <cp:lastModifiedBy>David Brooks</cp:lastModifiedBy>
  <cp:revision>62</cp:revision>
  <dcterms:created xsi:type="dcterms:W3CDTF">2020-09-04T03:55:01Z</dcterms:created>
  <dcterms:modified xsi:type="dcterms:W3CDTF">2020-11-26T20:24:40Z</dcterms:modified>
</cp:coreProperties>
</file>